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60" r:id="rId3"/>
    <p:sldId id="261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200" d="100"/>
          <a:sy n="200" d="100"/>
        </p:scale>
        <p:origin x="-88" y="5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72DDF-0D7A-5348-AB53-FEBF7A46CAE4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250C5-8F87-6A44-BD8A-7B6E306B4A9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28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CA408-A3CC-924F-8471-5C1850F95F3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27D7-4D0E-4040-9868-F9CD533144DB}" type="datetimeFigureOut">
              <a:rPr lang="fr-FR" smtClean="0"/>
              <a:pPr/>
              <a:t>28/11/2014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A3136-7797-CC4C-A71D-57C5B587EE9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Embouchure du Rhône</a:t>
            </a:r>
            <a:br>
              <a:rPr lang="fr-FR" dirty="0" smtClean="0"/>
            </a:br>
            <a:r>
              <a:rPr lang="fr-FR" sz="2667" dirty="0" smtClean="0"/>
              <a:t>Bouches du Rhône- Provence</a:t>
            </a:r>
            <a:br>
              <a:rPr lang="fr-FR" sz="2667" dirty="0" smtClean="0"/>
            </a:br>
            <a:endParaRPr lang="fr-FR" sz="2667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4365104"/>
            <a:ext cx="3275653" cy="238196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268" y="1426972"/>
            <a:ext cx="3134046" cy="3933056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34206" y="4438729"/>
            <a:ext cx="3206006" cy="2302639"/>
          </a:xfrm>
          <a:prstGeom prst="rect">
            <a:avLst/>
          </a:prstGeom>
        </p:spPr>
      </p:pic>
      <p:sp>
        <p:nvSpPr>
          <p:cNvPr id="7" name="Forme libre 6"/>
          <p:cNvSpPr/>
          <p:nvPr/>
        </p:nvSpPr>
        <p:spPr>
          <a:xfrm>
            <a:off x="6620933" y="1837267"/>
            <a:ext cx="1778000" cy="3158066"/>
          </a:xfrm>
          <a:custGeom>
            <a:avLst/>
            <a:gdLst>
              <a:gd name="connsiteX0" fmla="*/ 0 w 1778000"/>
              <a:gd name="connsiteY0" fmla="*/ 0 h 3158066"/>
              <a:gd name="connsiteX1" fmla="*/ 42334 w 1778000"/>
              <a:gd name="connsiteY1" fmla="*/ 16933 h 3158066"/>
              <a:gd name="connsiteX2" fmla="*/ 50800 w 1778000"/>
              <a:gd name="connsiteY2" fmla="*/ 59266 h 3158066"/>
              <a:gd name="connsiteX3" fmla="*/ 67734 w 1778000"/>
              <a:gd name="connsiteY3" fmla="*/ 93133 h 3158066"/>
              <a:gd name="connsiteX4" fmla="*/ 76200 w 1778000"/>
              <a:gd name="connsiteY4" fmla="*/ 118533 h 3158066"/>
              <a:gd name="connsiteX5" fmla="*/ 110067 w 1778000"/>
              <a:gd name="connsiteY5" fmla="*/ 152400 h 3158066"/>
              <a:gd name="connsiteX6" fmla="*/ 143934 w 1778000"/>
              <a:gd name="connsiteY6" fmla="*/ 203200 h 3158066"/>
              <a:gd name="connsiteX7" fmla="*/ 211667 w 1778000"/>
              <a:gd name="connsiteY7" fmla="*/ 262466 h 3158066"/>
              <a:gd name="connsiteX8" fmla="*/ 254000 w 1778000"/>
              <a:gd name="connsiteY8" fmla="*/ 270933 h 3158066"/>
              <a:gd name="connsiteX9" fmla="*/ 304800 w 1778000"/>
              <a:gd name="connsiteY9" fmla="*/ 296333 h 3158066"/>
              <a:gd name="connsiteX10" fmla="*/ 338667 w 1778000"/>
              <a:gd name="connsiteY10" fmla="*/ 304800 h 3158066"/>
              <a:gd name="connsiteX11" fmla="*/ 364067 w 1778000"/>
              <a:gd name="connsiteY11" fmla="*/ 355600 h 3158066"/>
              <a:gd name="connsiteX12" fmla="*/ 381000 w 1778000"/>
              <a:gd name="connsiteY12" fmla="*/ 381000 h 3158066"/>
              <a:gd name="connsiteX13" fmla="*/ 397934 w 1778000"/>
              <a:gd name="connsiteY13" fmla="*/ 431800 h 3158066"/>
              <a:gd name="connsiteX14" fmla="*/ 431800 w 1778000"/>
              <a:gd name="connsiteY14" fmla="*/ 491066 h 3158066"/>
              <a:gd name="connsiteX15" fmla="*/ 474134 w 1778000"/>
              <a:gd name="connsiteY15" fmla="*/ 550333 h 3158066"/>
              <a:gd name="connsiteX16" fmla="*/ 491067 w 1778000"/>
              <a:gd name="connsiteY16" fmla="*/ 575733 h 3158066"/>
              <a:gd name="connsiteX17" fmla="*/ 508000 w 1778000"/>
              <a:gd name="connsiteY17" fmla="*/ 609600 h 3158066"/>
              <a:gd name="connsiteX18" fmla="*/ 524934 w 1778000"/>
              <a:gd name="connsiteY18" fmla="*/ 626533 h 3158066"/>
              <a:gd name="connsiteX19" fmla="*/ 558800 w 1778000"/>
              <a:gd name="connsiteY19" fmla="*/ 677333 h 3158066"/>
              <a:gd name="connsiteX20" fmla="*/ 592667 w 1778000"/>
              <a:gd name="connsiteY20" fmla="*/ 711200 h 3158066"/>
              <a:gd name="connsiteX21" fmla="*/ 626534 w 1778000"/>
              <a:gd name="connsiteY21" fmla="*/ 753533 h 3158066"/>
              <a:gd name="connsiteX22" fmla="*/ 635000 w 1778000"/>
              <a:gd name="connsiteY22" fmla="*/ 778933 h 3158066"/>
              <a:gd name="connsiteX23" fmla="*/ 651934 w 1778000"/>
              <a:gd name="connsiteY23" fmla="*/ 795866 h 3158066"/>
              <a:gd name="connsiteX24" fmla="*/ 668867 w 1778000"/>
              <a:gd name="connsiteY24" fmla="*/ 821266 h 3158066"/>
              <a:gd name="connsiteX25" fmla="*/ 694267 w 1778000"/>
              <a:gd name="connsiteY25" fmla="*/ 872066 h 3158066"/>
              <a:gd name="connsiteX26" fmla="*/ 702734 w 1778000"/>
              <a:gd name="connsiteY26" fmla="*/ 905933 h 3158066"/>
              <a:gd name="connsiteX27" fmla="*/ 719667 w 1778000"/>
              <a:gd name="connsiteY27" fmla="*/ 948266 h 3158066"/>
              <a:gd name="connsiteX28" fmla="*/ 728134 w 1778000"/>
              <a:gd name="connsiteY28" fmla="*/ 973666 h 3158066"/>
              <a:gd name="connsiteX29" fmla="*/ 770467 w 1778000"/>
              <a:gd name="connsiteY29" fmla="*/ 1016000 h 3158066"/>
              <a:gd name="connsiteX30" fmla="*/ 804334 w 1778000"/>
              <a:gd name="connsiteY30" fmla="*/ 1066800 h 3158066"/>
              <a:gd name="connsiteX31" fmla="*/ 829734 w 1778000"/>
              <a:gd name="connsiteY31" fmla="*/ 1092200 h 3158066"/>
              <a:gd name="connsiteX32" fmla="*/ 880534 w 1778000"/>
              <a:gd name="connsiteY32" fmla="*/ 1168400 h 3158066"/>
              <a:gd name="connsiteX33" fmla="*/ 905934 w 1778000"/>
              <a:gd name="connsiteY33" fmla="*/ 1202266 h 3158066"/>
              <a:gd name="connsiteX34" fmla="*/ 939800 w 1778000"/>
              <a:gd name="connsiteY34" fmla="*/ 1286933 h 3158066"/>
              <a:gd name="connsiteX35" fmla="*/ 965200 w 1778000"/>
              <a:gd name="connsiteY35" fmla="*/ 1354666 h 3158066"/>
              <a:gd name="connsiteX36" fmla="*/ 982134 w 1778000"/>
              <a:gd name="connsiteY36" fmla="*/ 1388533 h 3158066"/>
              <a:gd name="connsiteX37" fmla="*/ 999067 w 1778000"/>
              <a:gd name="connsiteY37" fmla="*/ 1430866 h 3158066"/>
              <a:gd name="connsiteX38" fmla="*/ 1016000 w 1778000"/>
              <a:gd name="connsiteY38" fmla="*/ 1456266 h 3158066"/>
              <a:gd name="connsiteX39" fmla="*/ 1032934 w 1778000"/>
              <a:gd name="connsiteY39" fmla="*/ 1507066 h 3158066"/>
              <a:gd name="connsiteX40" fmla="*/ 1058334 w 1778000"/>
              <a:gd name="connsiteY40" fmla="*/ 1557866 h 3158066"/>
              <a:gd name="connsiteX41" fmla="*/ 1066800 w 1778000"/>
              <a:gd name="connsiteY41" fmla="*/ 1693333 h 3158066"/>
              <a:gd name="connsiteX42" fmla="*/ 1066800 w 1778000"/>
              <a:gd name="connsiteY42" fmla="*/ 1947333 h 3158066"/>
              <a:gd name="connsiteX43" fmla="*/ 1041400 w 1778000"/>
              <a:gd name="connsiteY43" fmla="*/ 1964266 h 3158066"/>
              <a:gd name="connsiteX44" fmla="*/ 1024467 w 1778000"/>
              <a:gd name="connsiteY44" fmla="*/ 1981200 h 3158066"/>
              <a:gd name="connsiteX45" fmla="*/ 1016000 w 1778000"/>
              <a:gd name="connsiteY45" fmla="*/ 2006600 h 3158066"/>
              <a:gd name="connsiteX46" fmla="*/ 990600 w 1778000"/>
              <a:gd name="connsiteY46" fmla="*/ 2023533 h 3158066"/>
              <a:gd name="connsiteX47" fmla="*/ 1016000 w 1778000"/>
              <a:gd name="connsiteY47" fmla="*/ 2108200 h 3158066"/>
              <a:gd name="connsiteX48" fmla="*/ 1032934 w 1778000"/>
              <a:gd name="connsiteY48" fmla="*/ 2159000 h 3158066"/>
              <a:gd name="connsiteX49" fmla="*/ 1041400 w 1778000"/>
              <a:gd name="connsiteY49" fmla="*/ 2192866 h 3158066"/>
              <a:gd name="connsiteX50" fmla="*/ 1058334 w 1778000"/>
              <a:gd name="connsiteY50" fmla="*/ 2226733 h 3158066"/>
              <a:gd name="connsiteX51" fmla="*/ 1075267 w 1778000"/>
              <a:gd name="connsiteY51" fmla="*/ 2286000 h 3158066"/>
              <a:gd name="connsiteX52" fmla="*/ 1100667 w 1778000"/>
              <a:gd name="connsiteY52" fmla="*/ 2311400 h 3158066"/>
              <a:gd name="connsiteX53" fmla="*/ 1134534 w 1778000"/>
              <a:gd name="connsiteY53" fmla="*/ 2353733 h 3158066"/>
              <a:gd name="connsiteX54" fmla="*/ 1168400 w 1778000"/>
              <a:gd name="connsiteY54" fmla="*/ 2387600 h 3158066"/>
              <a:gd name="connsiteX55" fmla="*/ 1210734 w 1778000"/>
              <a:gd name="connsiteY55" fmla="*/ 2455333 h 3158066"/>
              <a:gd name="connsiteX56" fmla="*/ 1261534 w 1778000"/>
              <a:gd name="connsiteY56" fmla="*/ 2497666 h 3158066"/>
              <a:gd name="connsiteX57" fmla="*/ 1303867 w 1778000"/>
              <a:gd name="connsiteY57" fmla="*/ 2523066 h 3158066"/>
              <a:gd name="connsiteX58" fmla="*/ 1320800 w 1778000"/>
              <a:gd name="connsiteY58" fmla="*/ 2540000 h 3158066"/>
              <a:gd name="connsiteX59" fmla="*/ 1371600 w 1778000"/>
              <a:gd name="connsiteY59" fmla="*/ 2556933 h 3158066"/>
              <a:gd name="connsiteX60" fmla="*/ 1388534 w 1778000"/>
              <a:gd name="connsiteY60" fmla="*/ 2582333 h 3158066"/>
              <a:gd name="connsiteX61" fmla="*/ 1464734 w 1778000"/>
              <a:gd name="connsiteY61" fmla="*/ 2624666 h 3158066"/>
              <a:gd name="connsiteX62" fmla="*/ 1498600 w 1778000"/>
              <a:gd name="connsiteY62" fmla="*/ 2667000 h 3158066"/>
              <a:gd name="connsiteX63" fmla="*/ 1540934 w 1778000"/>
              <a:gd name="connsiteY63" fmla="*/ 2700866 h 3158066"/>
              <a:gd name="connsiteX64" fmla="*/ 1583267 w 1778000"/>
              <a:gd name="connsiteY64" fmla="*/ 2734733 h 3158066"/>
              <a:gd name="connsiteX65" fmla="*/ 1600200 w 1778000"/>
              <a:gd name="connsiteY65" fmla="*/ 2760133 h 3158066"/>
              <a:gd name="connsiteX66" fmla="*/ 1634067 w 1778000"/>
              <a:gd name="connsiteY66" fmla="*/ 2794000 h 3158066"/>
              <a:gd name="connsiteX67" fmla="*/ 1667934 w 1778000"/>
              <a:gd name="connsiteY67" fmla="*/ 2844800 h 3158066"/>
              <a:gd name="connsiteX68" fmla="*/ 1684867 w 1778000"/>
              <a:gd name="connsiteY68" fmla="*/ 2870200 h 3158066"/>
              <a:gd name="connsiteX69" fmla="*/ 1693334 w 1778000"/>
              <a:gd name="connsiteY69" fmla="*/ 2904066 h 3158066"/>
              <a:gd name="connsiteX70" fmla="*/ 1710267 w 1778000"/>
              <a:gd name="connsiteY70" fmla="*/ 2954866 h 3158066"/>
              <a:gd name="connsiteX71" fmla="*/ 1718734 w 1778000"/>
              <a:gd name="connsiteY71" fmla="*/ 2988733 h 3158066"/>
              <a:gd name="connsiteX72" fmla="*/ 1744134 w 1778000"/>
              <a:gd name="connsiteY72" fmla="*/ 3014133 h 3158066"/>
              <a:gd name="connsiteX73" fmla="*/ 1778000 w 1778000"/>
              <a:gd name="connsiteY73" fmla="*/ 3090333 h 3158066"/>
              <a:gd name="connsiteX74" fmla="*/ 1752600 w 1778000"/>
              <a:gd name="connsiteY74" fmla="*/ 3158066 h 315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778000" h="3158066">
                <a:moveTo>
                  <a:pt x="0" y="0"/>
                </a:moveTo>
                <a:cubicBezTo>
                  <a:pt x="14111" y="5644"/>
                  <a:pt x="32443" y="5394"/>
                  <a:pt x="42334" y="16933"/>
                </a:cubicBezTo>
                <a:cubicBezTo>
                  <a:pt x="51699" y="27859"/>
                  <a:pt x="46249" y="45614"/>
                  <a:pt x="50800" y="59266"/>
                </a:cubicBezTo>
                <a:cubicBezTo>
                  <a:pt x="54791" y="71240"/>
                  <a:pt x="62762" y="81532"/>
                  <a:pt x="67734" y="93133"/>
                </a:cubicBezTo>
                <a:cubicBezTo>
                  <a:pt x="71250" y="101336"/>
                  <a:pt x="71013" y="111271"/>
                  <a:pt x="76200" y="118533"/>
                </a:cubicBezTo>
                <a:cubicBezTo>
                  <a:pt x="85479" y="131524"/>
                  <a:pt x="110067" y="152400"/>
                  <a:pt x="110067" y="152400"/>
                </a:cubicBezTo>
                <a:cubicBezTo>
                  <a:pt x="126260" y="200978"/>
                  <a:pt x="106938" y="155633"/>
                  <a:pt x="143934" y="203200"/>
                </a:cubicBezTo>
                <a:cubicBezTo>
                  <a:pt x="189932" y="262341"/>
                  <a:pt x="154810" y="249831"/>
                  <a:pt x="211667" y="262466"/>
                </a:cubicBezTo>
                <a:cubicBezTo>
                  <a:pt x="225715" y="265588"/>
                  <a:pt x="240039" y="267443"/>
                  <a:pt x="254000" y="270933"/>
                </a:cubicBezTo>
                <a:cubicBezTo>
                  <a:pt x="311082" y="285204"/>
                  <a:pt x="246858" y="271501"/>
                  <a:pt x="304800" y="296333"/>
                </a:cubicBezTo>
                <a:cubicBezTo>
                  <a:pt x="315496" y="300917"/>
                  <a:pt x="327378" y="301978"/>
                  <a:pt x="338667" y="304800"/>
                </a:cubicBezTo>
                <a:cubicBezTo>
                  <a:pt x="387194" y="377592"/>
                  <a:pt x="329014" y="285493"/>
                  <a:pt x="364067" y="355600"/>
                </a:cubicBezTo>
                <a:cubicBezTo>
                  <a:pt x="368618" y="364701"/>
                  <a:pt x="376867" y="371701"/>
                  <a:pt x="381000" y="381000"/>
                </a:cubicBezTo>
                <a:cubicBezTo>
                  <a:pt x="388249" y="397311"/>
                  <a:pt x="388033" y="416948"/>
                  <a:pt x="397934" y="431800"/>
                </a:cubicBezTo>
                <a:cubicBezTo>
                  <a:pt x="413208" y="454711"/>
                  <a:pt x="421058" y="464211"/>
                  <a:pt x="431800" y="491066"/>
                </a:cubicBezTo>
                <a:cubicBezTo>
                  <a:pt x="456115" y="551852"/>
                  <a:pt x="429521" y="535462"/>
                  <a:pt x="474134" y="550333"/>
                </a:cubicBezTo>
                <a:cubicBezTo>
                  <a:pt x="479778" y="558800"/>
                  <a:pt x="486019" y="566898"/>
                  <a:pt x="491067" y="575733"/>
                </a:cubicBezTo>
                <a:cubicBezTo>
                  <a:pt x="497329" y="586692"/>
                  <a:pt x="500999" y="599098"/>
                  <a:pt x="508000" y="609600"/>
                </a:cubicBezTo>
                <a:cubicBezTo>
                  <a:pt x="512428" y="616242"/>
                  <a:pt x="520144" y="620147"/>
                  <a:pt x="524934" y="626533"/>
                </a:cubicBezTo>
                <a:cubicBezTo>
                  <a:pt x="537145" y="642814"/>
                  <a:pt x="544410" y="662943"/>
                  <a:pt x="558800" y="677333"/>
                </a:cubicBezTo>
                <a:cubicBezTo>
                  <a:pt x="570089" y="688622"/>
                  <a:pt x="583811" y="697916"/>
                  <a:pt x="592667" y="711200"/>
                </a:cubicBezTo>
                <a:cubicBezTo>
                  <a:pt x="614028" y="743242"/>
                  <a:pt x="602405" y="729405"/>
                  <a:pt x="626534" y="753533"/>
                </a:cubicBezTo>
                <a:cubicBezTo>
                  <a:pt x="629356" y="762000"/>
                  <a:pt x="630408" y="771280"/>
                  <a:pt x="635000" y="778933"/>
                </a:cubicBezTo>
                <a:cubicBezTo>
                  <a:pt x="639107" y="785778"/>
                  <a:pt x="646947" y="789633"/>
                  <a:pt x="651934" y="795866"/>
                </a:cubicBezTo>
                <a:cubicBezTo>
                  <a:pt x="658291" y="803812"/>
                  <a:pt x="663925" y="812371"/>
                  <a:pt x="668867" y="821266"/>
                </a:cubicBezTo>
                <a:cubicBezTo>
                  <a:pt x="678061" y="837816"/>
                  <a:pt x="687236" y="854488"/>
                  <a:pt x="694267" y="872066"/>
                </a:cubicBezTo>
                <a:cubicBezTo>
                  <a:pt x="698589" y="882870"/>
                  <a:pt x="699054" y="894894"/>
                  <a:pt x="702734" y="905933"/>
                </a:cubicBezTo>
                <a:cubicBezTo>
                  <a:pt x="707540" y="920351"/>
                  <a:pt x="714331" y="934036"/>
                  <a:pt x="719667" y="948266"/>
                </a:cubicBezTo>
                <a:cubicBezTo>
                  <a:pt x="722801" y="956622"/>
                  <a:pt x="722779" y="966526"/>
                  <a:pt x="728134" y="973666"/>
                </a:cubicBezTo>
                <a:cubicBezTo>
                  <a:pt x="740108" y="989631"/>
                  <a:pt x="759397" y="999395"/>
                  <a:pt x="770467" y="1016000"/>
                </a:cubicBezTo>
                <a:cubicBezTo>
                  <a:pt x="781756" y="1032933"/>
                  <a:pt x="791839" y="1050736"/>
                  <a:pt x="804334" y="1066800"/>
                </a:cubicBezTo>
                <a:cubicBezTo>
                  <a:pt x="811685" y="1076251"/>
                  <a:pt x="822383" y="1082749"/>
                  <a:pt x="829734" y="1092200"/>
                </a:cubicBezTo>
                <a:cubicBezTo>
                  <a:pt x="888971" y="1168363"/>
                  <a:pt x="842447" y="1117619"/>
                  <a:pt x="880534" y="1168400"/>
                </a:cubicBezTo>
                <a:cubicBezTo>
                  <a:pt x="889001" y="1179689"/>
                  <a:pt x="898455" y="1190300"/>
                  <a:pt x="905934" y="1202266"/>
                </a:cubicBezTo>
                <a:cubicBezTo>
                  <a:pt x="923730" y="1230740"/>
                  <a:pt x="928944" y="1254364"/>
                  <a:pt x="939800" y="1286933"/>
                </a:cubicBezTo>
                <a:cubicBezTo>
                  <a:pt x="949107" y="1314854"/>
                  <a:pt x="951706" y="1324306"/>
                  <a:pt x="965200" y="1354666"/>
                </a:cubicBezTo>
                <a:cubicBezTo>
                  <a:pt x="970326" y="1366200"/>
                  <a:pt x="977008" y="1376999"/>
                  <a:pt x="982134" y="1388533"/>
                </a:cubicBezTo>
                <a:cubicBezTo>
                  <a:pt x="988307" y="1402421"/>
                  <a:pt x="992270" y="1417272"/>
                  <a:pt x="999067" y="1430866"/>
                </a:cubicBezTo>
                <a:cubicBezTo>
                  <a:pt x="1003618" y="1439967"/>
                  <a:pt x="1011867" y="1446967"/>
                  <a:pt x="1016000" y="1456266"/>
                </a:cubicBezTo>
                <a:cubicBezTo>
                  <a:pt x="1023249" y="1472577"/>
                  <a:pt x="1023033" y="1492214"/>
                  <a:pt x="1032934" y="1507066"/>
                </a:cubicBezTo>
                <a:cubicBezTo>
                  <a:pt x="1054817" y="1539892"/>
                  <a:pt x="1046649" y="1522813"/>
                  <a:pt x="1058334" y="1557866"/>
                </a:cubicBezTo>
                <a:cubicBezTo>
                  <a:pt x="1061156" y="1603022"/>
                  <a:pt x="1062881" y="1648259"/>
                  <a:pt x="1066800" y="1693333"/>
                </a:cubicBezTo>
                <a:cubicBezTo>
                  <a:pt x="1077274" y="1813787"/>
                  <a:pt x="1099516" y="1742861"/>
                  <a:pt x="1066800" y="1947333"/>
                </a:cubicBezTo>
                <a:cubicBezTo>
                  <a:pt x="1065192" y="1957381"/>
                  <a:pt x="1049346" y="1957909"/>
                  <a:pt x="1041400" y="1964266"/>
                </a:cubicBezTo>
                <a:cubicBezTo>
                  <a:pt x="1035167" y="1969253"/>
                  <a:pt x="1030111" y="1975555"/>
                  <a:pt x="1024467" y="1981200"/>
                </a:cubicBezTo>
                <a:cubicBezTo>
                  <a:pt x="1021645" y="1989667"/>
                  <a:pt x="1021575" y="1999631"/>
                  <a:pt x="1016000" y="2006600"/>
                </a:cubicBezTo>
                <a:cubicBezTo>
                  <a:pt x="1009643" y="2014546"/>
                  <a:pt x="992596" y="2013555"/>
                  <a:pt x="990600" y="2023533"/>
                </a:cubicBezTo>
                <a:cubicBezTo>
                  <a:pt x="979568" y="2078696"/>
                  <a:pt x="990167" y="2082365"/>
                  <a:pt x="1016000" y="2108200"/>
                </a:cubicBezTo>
                <a:cubicBezTo>
                  <a:pt x="1021645" y="2125133"/>
                  <a:pt x="1028605" y="2141684"/>
                  <a:pt x="1032934" y="2159000"/>
                </a:cubicBezTo>
                <a:cubicBezTo>
                  <a:pt x="1035756" y="2170289"/>
                  <a:pt x="1037314" y="2181971"/>
                  <a:pt x="1041400" y="2192866"/>
                </a:cubicBezTo>
                <a:cubicBezTo>
                  <a:pt x="1045832" y="2204684"/>
                  <a:pt x="1052689" y="2215444"/>
                  <a:pt x="1058334" y="2226733"/>
                </a:cubicBezTo>
                <a:cubicBezTo>
                  <a:pt x="1059464" y="2231253"/>
                  <a:pt x="1070407" y="2278710"/>
                  <a:pt x="1075267" y="2286000"/>
                </a:cubicBezTo>
                <a:cubicBezTo>
                  <a:pt x="1081909" y="2295963"/>
                  <a:pt x="1093002" y="2302202"/>
                  <a:pt x="1100667" y="2311400"/>
                </a:cubicBezTo>
                <a:cubicBezTo>
                  <a:pt x="1154060" y="2375472"/>
                  <a:pt x="1085276" y="2304478"/>
                  <a:pt x="1134534" y="2353733"/>
                </a:cubicBezTo>
                <a:cubicBezTo>
                  <a:pt x="1153636" y="2411044"/>
                  <a:pt x="1126719" y="2352866"/>
                  <a:pt x="1168400" y="2387600"/>
                </a:cubicBezTo>
                <a:cubicBezTo>
                  <a:pt x="1199795" y="2413762"/>
                  <a:pt x="1188901" y="2424767"/>
                  <a:pt x="1210734" y="2455333"/>
                </a:cubicBezTo>
                <a:cubicBezTo>
                  <a:pt x="1230848" y="2483493"/>
                  <a:pt x="1236778" y="2477861"/>
                  <a:pt x="1261534" y="2497666"/>
                </a:cubicBezTo>
                <a:cubicBezTo>
                  <a:pt x="1294740" y="2524232"/>
                  <a:pt x="1259755" y="2508363"/>
                  <a:pt x="1303867" y="2523066"/>
                </a:cubicBezTo>
                <a:cubicBezTo>
                  <a:pt x="1309511" y="2528711"/>
                  <a:pt x="1313660" y="2536430"/>
                  <a:pt x="1320800" y="2540000"/>
                </a:cubicBezTo>
                <a:cubicBezTo>
                  <a:pt x="1336765" y="2547983"/>
                  <a:pt x="1371600" y="2556933"/>
                  <a:pt x="1371600" y="2556933"/>
                </a:cubicBezTo>
                <a:cubicBezTo>
                  <a:pt x="1377245" y="2565400"/>
                  <a:pt x="1380876" y="2575632"/>
                  <a:pt x="1388534" y="2582333"/>
                </a:cubicBezTo>
                <a:cubicBezTo>
                  <a:pt x="1424367" y="2613687"/>
                  <a:pt x="1429846" y="2613038"/>
                  <a:pt x="1464734" y="2624666"/>
                </a:cubicBezTo>
                <a:cubicBezTo>
                  <a:pt x="1505628" y="2665562"/>
                  <a:pt x="1455867" y="2613585"/>
                  <a:pt x="1498600" y="2667000"/>
                </a:cubicBezTo>
                <a:cubicBezTo>
                  <a:pt x="1516771" y="2689713"/>
                  <a:pt x="1516488" y="2681308"/>
                  <a:pt x="1540934" y="2700866"/>
                </a:cubicBezTo>
                <a:cubicBezTo>
                  <a:pt x="1601255" y="2749123"/>
                  <a:pt x="1505089" y="2682615"/>
                  <a:pt x="1583267" y="2734733"/>
                </a:cubicBezTo>
                <a:cubicBezTo>
                  <a:pt x="1588911" y="2743200"/>
                  <a:pt x="1593578" y="2752407"/>
                  <a:pt x="1600200" y="2760133"/>
                </a:cubicBezTo>
                <a:cubicBezTo>
                  <a:pt x="1610590" y="2772255"/>
                  <a:pt x="1625211" y="2780716"/>
                  <a:pt x="1634067" y="2794000"/>
                </a:cubicBezTo>
                <a:lnTo>
                  <a:pt x="1667934" y="2844800"/>
                </a:lnTo>
                <a:lnTo>
                  <a:pt x="1684867" y="2870200"/>
                </a:lnTo>
                <a:cubicBezTo>
                  <a:pt x="1687689" y="2881489"/>
                  <a:pt x="1689990" y="2892921"/>
                  <a:pt x="1693334" y="2904066"/>
                </a:cubicBezTo>
                <a:cubicBezTo>
                  <a:pt x="1698463" y="2921162"/>
                  <a:pt x="1705938" y="2937550"/>
                  <a:pt x="1710267" y="2954866"/>
                </a:cubicBezTo>
                <a:cubicBezTo>
                  <a:pt x="1713089" y="2966155"/>
                  <a:pt x="1712961" y="2978630"/>
                  <a:pt x="1718734" y="2988733"/>
                </a:cubicBezTo>
                <a:cubicBezTo>
                  <a:pt x="1724675" y="2999129"/>
                  <a:pt x="1735667" y="3005666"/>
                  <a:pt x="1744134" y="3014133"/>
                </a:cubicBezTo>
                <a:cubicBezTo>
                  <a:pt x="1764285" y="3074586"/>
                  <a:pt x="1751166" y="3050081"/>
                  <a:pt x="1778000" y="3090333"/>
                </a:cubicBezTo>
                <a:cubicBezTo>
                  <a:pt x="1759071" y="3147120"/>
                  <a:pt x="1769050" y="3125168"/>
                  <a:pt x="1752600" y="3158066"/>
                </a:cubicBezTo>
              </a:path>
            </a:pathLst>
          </a:cu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 w="38100" cmpd="sng">
                <a:solidFill>
                  <a:srgbClr val="0000FF"/>
                </a:solidFill>
              </a:ln>
            </a:endParaRPr>
          </a:p>
        </p:txBody>
      </p:sp>
      <p:pic>
        <p:nvPicPr>
          <p:cNvPr id="8" name="Image 7" descr="logoAix-Marseille-Univ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2" y="132851"/>
            <a:ext cx="1600448" cy="672627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6512921" y="1621243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596336" y="4005064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8398933" y="5252016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893875" y="1501273"/>
            <a:ext cx="702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SORA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12496" y="3614037"/>
            <a:ext cx="104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Barcarrin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380312" y="5283374"/>
            <a:ext cx="107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MesuRho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00392" y="4797152"/>
            <a:ext cx="514565" cy="36004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26402"/>
            <a:ext cx="8449733" cy="4998942"/>
          </a:xfrm>
          <a:ln>
            <a:noFill/>
            <a:prstDash val="solid"/>
          </a:ln>
        </p:spPr>
        <p:txBody>
          <a:bodyPr>
            <a:normAutofit/>
          </a:bodyPr>
          <a:lstStyle/>
          <a:p>
            <a:r>
              <a:rPr lang="fr-FR" sz="2000" b="1" dirty="0" smtClean="0"/>
              <a:t>Laboratoire : </a:t>
            </a:r>
            <a:r>
              <a:rPr lang="fr-FR" sz="2000" dirty="0" smtClean="0"/>
              <a:t>CEREGE et coll</a:t>
            </a:r>
            <a:r>
              <a:rPr lang="fr-FR" sz="2000" dirty="0"/>
              <a:t>.</a:t>
            </a:r>
            <a:endParaRPr lang="fr-FR" sz="2000" dirty="0" smtClean="0"/>
          </a:p>
          <a:p>
            <a:r>
              <a:rPr lang="fr-FR" sz="2000" b="1" dirty="0" smtClean="0"/>
              <a:t>Correspondant </a:t>
            </a:r>
            <a:r>
              <a:rPr lang="fr-FR" sz="2000" dirty="0" smtClean="0"/>
              <a:t>: François Sabatier</a:t>
            </a:r>
          </a:p>
          <a:p>
            <a:r>
              <a:rPr lang="fr-FR" sz="2000" b="1" dirty="0" smtClean="0"/>
              <a:t>Morphologie : </a:t>
            </a:r>
            <a:r>
              <a:rPr lang="fr-FR" sz="2000" dirty="0" smtClean="0"/>
              <a:t>delta dominé par la houle</a:t>
            </a:r>
          </a:p>
          <a:p>
            <a:r>
              <a:rPr lang="fr-FR" sz="2000" dirty="0" smtClean="0"/>
              <a:t>Sables, vases, limons  </a:t>
            </a:r>
          </a:p>
          <a:p>
            <a:r>
              <a:rPr lang="fr-FR" sz="2000" dirty="0" err="1" smtClean="0"/>
              <a:t>Microtidal</a:t>
            </a:r>
            <a:r>
              <a:rPr lang="fr-FR" sz="2000" dirty="0" smtClean="0"/>
              <a:t> (30 cm) </a:t>
            </a:r>
          </a:p>
          <a:p>
            <a:r>
              <a:rPr lang="fr-FR" sz="2000" dirty="0" smtClean="0"/>
              <a:t>Climat de houle SE – SW</a:t>
            </a:r>
          </a:p>
          <a:p>
            <a:r>
              <a:rPr lang="fr-FR" sz="2000" dirty="0" err="1" smtClean="0"/>
              <a:t>Hs</a:t>
            </a:r>
            <a:r>
              <a:rPr lang="fr-FR" sz="2000" dirty="0" smtClean="0"/>
              <a:t> entre 0.5 et 5 m</a:t>
            </a:r>
          </a:p>
          <a:p>
            <a:r>
              <a:rPr lang="fr-FR" sz="2000" dirty="0" err="1" smtClean="0"/>
              <a:t>Tp</a:t>
            </a:r>
            <a:r>
              <a:rPr lang="fr-FR" sz="2000" dirty="0" smtClean="0"/>
              <a:t> entre 4 et 11 s</a:t>
            </a:r>
          </a:p>
          <a:p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</p:txBody>
      </p:sp>
      <p:pic>
        <p:nvPicPr>
          <p:cNvPr id="17" name="Image 16" descr="logoCerege.bmp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178"/>
            <a:ext cx="576064" cy="576598"/>
          </a:xfrm>
          <a:prstGeom prst="rect">
            <a:avLst/>
          </a:prstGeom>
        </p:spPr>
      </p:pic>
      <p:pic>
        <p:nvPicPr>
          <p:cNvPr id="18" name="Image 17" descr="logo-glady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32656"/>
            <a:ext cx="1296144" cy="76590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7058348" y="6515840"/>
            <a:ext cx="170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instrumentation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669928" y="6484512"/>
            <a:ext cx="142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traits de c</a:t>
            </a:r>
            <a:r>
              <a:rPr lang="fr-FR" dirty="0" smtClean="0">
                <a:solidFill>
                  <a:srgbClr val="0000FF"/>
                </a:solidFill>
              </a:rPr>
              <a:t>ôte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11560" y="6515840"/>
            <a:ext cx="134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bathymétrie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24" name="Forme libre 23"/>
          <p:cNvSpPr/>
          <p:nvPr/>
        </p:nvSpPr>
        <p:spPr>
          <a:xfrm>
            <a:off x="88900" y="4673600"/>
            <a:ext cx="1041400" cy="857250"/>
          </a:xfrm>
          <a:custGeom>
            <a:avLst/>
            <a:gdLst>
              <a:gd name="connsiteX0" fmla="*/ 558800 w 1041400"/>
              <a:gd name="connsiteY0" fmla="*/ 0 h 857250"/>
              <a:gd name="connsiteX1" fmla="*/ 577850 w 1041400"/>
              <a:gd name="connsiteY1" fmla="*/ 82550 h 857250"/>
              <a:gd name="connsiteX2" fmla="*/ 590550 w 1041400"/>
              <a:gd name="connsiteY2" fmla="*/ 165100 h 857250"/>
              <a:gd name="connsiteX3" fmla="*/ 596900 w 1041400"/>
              <a:gd name="connsiteY3" fmla="*/ 190500 h 857250"/>
              <a:gd name="connsiteX4" fmla="*/ 603250 w 1041400"/>
              <a:gd name="connsiteY4" fmla="*/ 222250 h 857250"/>
              <a:gd name="connsiteX5" fmla="*/ 615950 w 1041400"/>
              <a:gd name="connsiteY5" fmla="*/ 292100 h 857250"/>
              <a:gd name="connsiteX6" fmla="*/ 628650 w 1041400"/>
              <a:gd name="connsiteY6" fmla="*/ 330200 h 857250"/>
              <a:gd name="connsiteX7" fmla="*/ 635000 w 1041400"/>
              <a:gd name="connsiteY7" fmla="*/ 349250 h 857250"/>
              <a:gd name="connsiteX8" fmla="*/ 660400 w 1041400"/>
              <a:gd name="connsiteY8" fmla="*/ 387350 h 857250"/>
              <a:gd name="connsiteX9" fmla="*/ 666750 w 1041400"/>
              <a:gd name="connsiteY9" fmla="*/ 412750 h 857250"/>
              <a:gd name="connsiteX10" fmla="*/ 679450 w 1041400"/>
              <a:gd name="connsiteY10" fmla="*/ 457200 h 857250"/>
              <a:gd name="connsiteX11" fmla="*/ 698500 w 1041400"/>
              <a:gd name="connsiteY11" fmla="*/ 527050 h 857250"/>
              <a:gd name="connsiteX12" fmla="*/ 723900 w 1041400"/>
              <a:gd name="connsiteY12" fmla="*/ 565150 h 857250"/>
              <a:gd name="connsiteX13" fmla="*/ 755650 w 1041400"/>
              <a:gd name="connsiteY13" fmla="*/ 615950 h 857250"/>
              <a:gd name="connsiteX14" fmla="*/ 768350 w 1041400"/>
              <a:gd name="connsiteY14" fmla="*/ 641350 h 857250"/>
              <a:gd name="connsiteX15" fmla="*/ 933450 w 1041400"/>
              <a:gd name="connsiteY15" fmla="*/ 641350 h 857250"/>
              <a:gd name="connsiteX16" fmla="*/ 971550 w 1041400"/>
              <a:gd name="connsiteY16" fmla="*/ 622300 h 857250"/>
              <a:gd name="connsiteX17" fmla="*/ 996950 w 1041400"/>
              <a:gd name="connsiteY17" fmla="*/ 628650 h 857250"/>
              <a:gd name="connsiteX18" fmla="*/ 1022350 w 1041400"/>
              <a:gd name="connsiteY18" fmla="*/ 666750 h 857250"/>
              <a:gd name="connsiteX19" fmla="*/ 1035050 w 1041400"/>
              <a:gd name="connsiteY19" fmla="*/ 685800 h 857250"/>
              <a:gd name="connsiteX20" fmla="*/ 1041400 w 1041400"/>
              <a:gd name="connsiteY20" fmla="*/ 704850 h 857250"/>
              <a:gd name="connsiteX21" fmla="*/ 1035050 w 1041400"/>
              <a:gd name="connsiteY21" fmla="*/ 742950 h 857250"/>
              <a:gd name="connsiteX22" fmla="*/ 1016000 w 1041400"/>
              <a:gd name="connsiteY22" fmla="*/ 762000 h 857250"/>
              <a:gd name="connsiteX23" fmla="*/ 984250 w 1041400"/>
              <a:gd name="connsiteY23" fmla="*/ 793750 h 857250"/>
              <a:gd name="connsiteX24" fmla="*/ 971550 w 1041400"/>
              <a:gd name="connsiteY24" fmla="*/ 812800 h 857250"/>
              <a:gd name="connsiteX25" fmla="*/ 952500 w 1041400"/>
              <a:gd name="connsiteY25" fmla="*/ 819150 h 857250"/>
              <a:gd name="connsiteX26" fmla="*/ 844550 w 1041400"/>
              <a:gd name="connsiteY26" fmla="*/ 838200 h 857250"/>
              <a:gd name="connsiteX27" fmla="*/ 819150 w 1041400"/>
              <a:gd name="connsiteY27" fmla="*/ 844550 h 857250"/>
              <a:gd name="connsiteX28" fmla="*/ 781050 w 1041400"/>
              <a:gd name="connsiteY28" fmla="*/ 857250 h 857250"/>
              <a:gd name="connsiteX29" fmla="*/ 711200 w 1041400"/>
              <a:gd name="connsiteY29" fmla="*/ 850900 h 857250"/>
              <a:gd name="connsiteX30" fmla="*/ 660400 w 1041400"/>
              <a:gd name="connsiteY30" fmla="*/ 831850 h 857250"/>
              <a:gd name="connsiteX31" fmla="*/ 584200 w 1041400"/>
              <a:gd name="connsiteY31" fmla="*/ 806450 h 857250"/>
              <a:gd name="connsiteX32" fmla="*/ 552450 w 1041400"/>
              <a:gd name="connsiteY32" fmla="*/ 787400 h 857250"/>
              <a:gd name="connsiteX33" fmla="*/ 533400 w 1041400"/>
              <a:gd name="connsiteY33" fmla="*/ 781050 h 857250"/>
              <a:gd name="connsiteX34" fmla="*/ 501650 w 1041400"/>
              <a:gd name="connsiteY34" fmla="*/ 768350 h 857250"/>
              <a:gd name="connsiteX35" fmla="*/ 482600 w 1041400"/>
              <a:gd name="connsiteY35" fmla="*/ 762000 h 857250"/>
              <a:gd name="connsiteX36" fmla="*/ 457200 w 1041400"/>
              <a:gd name="connsiteY36" fmla="*/ 749300 h 857250"/>
              <a:gd name="connsiteX37" fmla="*/ 444500 w 1041400"/>
              <a:gd name="connsiteY37" fmla="*/ 730250 h 857250"/>
              <a:gd name="connsiteX38" fmla="*/ 425450 w 1041400"/>
              <a:gd name="connsiteY38" fmla="*/ 723900 h 857250"/>
              <a:gd name="connsiteX39" fmla="*/ 419100 w 1041400"/>
              <a:gd name="connsiteY39" fmla="*/ 704850 h 857250"/>
              <a:gd name="connsiteX40" fmla="*/ 381000 w 1041400"/>
              <a:gd name="connsiteY40" fmla="*/ 666750 h 857250"/>
              <a:gd name="connsiteX41" fmla="*/ 368300 w 1041400"/>
              <a:gd name="connsiteY41" fmla="*/ 647700 h 857250"/>
              <a:gd name="connsiteX42" fmla="*/ 349250 w 1041400"/>
              <a:gd name="connsiteY42" fmla="*/ 635000 h 857250"/>
              <a:gd name="connsiteX43" fmla="*/ 336550 w 1041400"/>
              <a:gd name="connsiteY43" fmla="*/ 609600 h 857250"/>
              <a:gd name="connsiteX44" fmla="*/ 285750 w 1041400"/>
              <a:gd name="connsiteY44" fmla="*/ 565150 h 857250"/>
              <a:gd name="connsiteX45" fmla="*/ 273050 w 1041400"/>
              <a:gd name="connsiteY45" fmla="*/ 546100 h 857250"/>
              <a:gd name="connsiteX46" fmla="*/ 254000 w 1041400"/>
              <a:gd name="connsiteY46" fmla="*/ 527050 h 857250"/>
              <a:gd name="connsiteX47" fmla="*/ 234950 w 1041400"/>
              <a:gd name="connsiteY47" fmla="*/ 488950 h 857250"/>
              <a:gd name="connsiteX48" fmla="*/ 215900 w 1041400"/>
              <a:gd name="connsiteY48" fmla="*/ 476250 h 857250"/>
              <a:gd name="connsiteX49" fmla="*/ 196850 w 1041400"/>
              <a:gd name="connsiteY49" fmla="*/ 457200 h 857250"/>
              <a:gd name="connsiteX50" fmla="*/ 177800 w 1041400"/>
              <a:gd name="connsiteY50" fmla="*/ 444500 h 857250"/>
              <a:gd name="connsiteX51" fmla="*/ 133350 w 1041400"/>
              <a:gd name="connsiteY51" fmla="*/ 412750 h 857250"/>
              <a:gd name="connsiteX52" fmla="*/ 82550 w 1041400"/>
              <a:gd name="connsiteY52" fmla="*/ 368300 h 857250"/>
              <a:gd name="connsiteX53" fmla="*/ 44450 w 1041400"/>
              <a:gd name="connsiteY53" fmla="*/ 336550 h 857250"/>
              <a:gd name="connsiteX54" fmla="*/ 19050 w 1041400"/>
              <a:gd name="connsiteY54" fmla="*/ 330200 h 857250"/>
              <a:gd name="connsiteX55" fmla="*/ 0 w 1041400"/>
              <a:gd name="connsiteY55" fmla="*/ 3111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41400" h="857250">
                <a:moveTo>
                  <a:pt x="558800" y="0"/>
                </a:moveTo>
                <a:cubicBezTo>
                  <a:pt x="572813" y="70064"/>
                  <a:pt x="564674" y="43022"/>
                  <a:pt x="577850" y="82550"/>
                </a:cubicBezTo>
                <a:cubicBezTo>
                  <a:pt x="580900" y="103898"/>
                  <a:pt x="586145" y="143074"/>
                  <a:pt x="590550" y="165100"/>
                </a:cubicBezTo>
                <a:cubicBezTo>
                  <a:pt x="592262" y="173658"/>
                  <a:pt x="595007" y="181981"/>
                  <a:pt x="596900" y="190500"/>
                </a:cubicBezTo>
                <a:cubicBezTo>
                  <a:pt x="599241" y="201036"/>
                  <a:pt x="601319" y="211631"/>
                  <a:pt x="603250" y="222250"/>
                </a:cubicBezTo>
                <a:cubicBezTo>
                  <a:pt x="605890" y="236771"/>
                  <a:pt x="611672" y="276415"/>
                  <a:pt x="615950" y="292100"/>
                </a:cubicBezTo>
                <a:cubicBezTo>
                  <a:pt x="619472" y="305015"/>
                  <a:pt x="624417" y="317500"/>
                  <a:pt x="628650" y="330200"/>
                </a:cubicBezTo>
                <a:cubicBezTo>
                  <a:pt x="630767" y="336550"/>
                  <a:pt x="631287" y="343681"/>
                  <a:pt x="635000" y="349250"/>
                </a:cubicBezTo>
                <a:lnTo>
                  <a:pt x="660400" y="387350"/>
                </a:lnTo>
                <a:cubicBezTo>
                  <a:pt x="662517" y="395817"/>
                  <a:pt x="664352" y="404359"/>
                  <a:pt x="666750" y="412750"/>
                </a:cubicBezTo>
                <a:cubicBezTo>
                  <a:pt x="677357" y="449875"/>
                  <a:pt x="669524" y="412535"/>
                  <a:pt x="679450" y="457200"/>
                </a:cubicBezTo>
                <a:cubicBezTo>
                  <a:pt x="683426" y="475092"/>
                  <a:pt x="688588" y="512182"/>
                  <a:pt x="698500" y="527050"/>
                </a:cubicBezTo>
                <a:cubicBezTo>
                  <a:pt x="706967" y="539750"/>
                  <a:pt x="719073" y="550670"/>
                  <a:pt x="723900" y="565150"/>
                </a:cubicBezTo>
                <a:cubicBezTo>
                  <a:pt x="739013" y="610490"/>
                  <a:pt x="725461" y="595824"/>
                  <a:pt x="755650" y="615950"/>
                </a:cubicBezTo>
                <a:cubicBezTo>
                  <a:pt x="759883" y="624417"/>
                  <a:pt x="759269" y="638679"/>
                  <a:pt x="768350" y="641350"/>
                </a:cubicBezTo>
                <a:cubicBezTo>
                  <a:pt x="816879" y="655623"/>
                  <a:pt x="883377" y="645902"/>
                  <a:pt x="933450" y="641350"/>
                </a:cubicBezTo>
                <a:cubicBezTo>
                  <a:pt x="943082" y="634929"/>
                  <a:pt x="958405" y="622300"/>
                  <a:pt x="971550" y="622300"/>
                </a:cubicBezTo>
                <a:cubicBezTo>
                  <a:pt x="980277" y="622300"/>
                  <a:pt x="988483" y="626533"/>
                  <a:pt x="996950" y="628650"/>
                </a:cubicBezTo>
                <a:lnTo>
                  <a:pt x="1022350" y="666750"/>
                </a:lnTo>
                <a:cubicBezTo>
                  <a:pt x="1026583" y="673100"/>
                  <a:pt x="1032637" y="678560"/>
                  <a:pt x="1035050" y="685800"/>
                </a:cubicBezTo>
                <a:lnTo>
                  <a:pt x="1041400" y="704850"/>
                </a:lnTo>
                <a:cubicBezTo>
                  <a:pt x="1039283" y="717550"/>
                  <a:pt x="1040279" y="731185"/>
                  <a:pt x="1035050" y="742950"/>
                </a:cubicBezTo>
                <a:cubicBezTo>
                  <a:pt x="1031403" y="751156"/>
                  <a:pt x="1021749" y="755101"/>
                  <a:pt x="1016000" y="762000"/>
                </a:cubicBezTo>
                <a:cubicBezTo>
                  <a:pt x="989542" y="793750"/>
                  <a:pt x="1019175" y="770467"/>
                  <a:pt x="984250" y="793750"/>
                </a:cubicBezTo>
                <a:cubicBezTo>
                  <a:pt x="980017" y="800100"/>
                  <a:pt x="977509" y="808032"/>
                  <a:pt x="971550" y="812800"/>
                </a:cubicBezTo>
                <a:cubicBezTo>
                  <a:pt x="966323" y="816981"/>
                  <a:pt x="958487" y="816157"/>
                  <a:pt x="952500" y="819150"/>
                </a:cubicBezTo>
                <a:cubicBezTo>
                  <a:pt x="891709" y="849545"/>
                  <a:pt x="1007323" y="826573"/>
                  <a:pt x="844550" y="838200"/>
                </a:cubicBezTo>
                <a:cubicBezTo>
                  <a:pt x="836083" y="840317"/>
                  <a:pt x="827509" y="842042"/>
                  <a:pt x="819150" y="844550"/>
                </a:cubicBezTo>
                <a:cubicBezTo>
                  <a:pt x="806328" y="848397"/>
                  <a:pt x="781050" y="857250"/>
                  <a:pt x="781050" y="857250"/>
                </a:cubicBezTo>
                <a:cubicBezTo>
                  <a:pt x="757767" y="855133"/>
                  <a:pt x="734374" y="853990"/>
                  <a:pt x="711200" y="850900"/>
                </a:cubicBezTo>
                <a:cubicBezTo>
                  <a:pt x="676009" y="846208"/>
                  <a:pt x="694265" y="844165"/>
                  <a:pt x="660400" y="831850"/>
                </a:cubicBezTo>
                <a:cubicBezTo>
                  <a:pt x="618988" y="816791"/>
                  <a:pt x="619903" y="824302"/>
                  <a:pt x="584200" y="806450"/>
                </a:cubicBezTo>
                <a:cubicBezTo>
                  <a:pt x="573161" y="800930"/>
                  <a:pt x="563489" y="792920"/>
                  <a:pt x="552450" y="787400"/>
                </a:cubicBezTo>
                <a:cubicBezTo>
                  <a:pt x="546463" y="784407"/>
                  <a:pt x="539667" y="783400"/>
                  <a:pt x="533400" y="781050"/>
                </a:cubicBezTo>
                <a:cubicBezTo>
                  <a:pt x="522727" y="777048"/>
                  <a:pt x="512323" y="772352"/>
                  <a:pt x="501650" y="768350"/>
                </a:cubicBezTo>
                <a:cubicBezTo>
                  <a:pt x="495383" y="766000"/>
                  <a:pt x="488752" y="764637"/>
                  <a:pt x="482600" y="762000"/>
                </a:cubicBezTo>
                <a:cubicBezTo>
                  <a:pt x="473899" y="758271"/>
                  <a:pt x="465667" y="753533"/>
                  <a:pt x="457200" y="749300"/>
                </a:cubicBezTo>
                <a:cubicBezTo>
                  <a:pt x="452967" y="742950"/>
                  <a:pt x="450459" y="735018"/>
                  <a:pt x="444500" y="730250"/>
                </a:cubicBezTo>
                <a:cubicBezTo>
                  <a:pt x="439273" y="726069"/>
                  <a:pt x="430183" y="728633"/>
                  <a:pt x="425450" y="723900"/>
                </a:cubicBezTo>
                <a:cubicBezTo>
                  <a:pt x="420717" y="719167"/>
                  <a:pt x="423209" y="710134"/>
                  <a:pt x="419100" y="704850"/>
                </a:cubicBezTo>
                <a:cubicBezTo>
                  <a:pt x="408073" y="690673"/>
                  <a:pt x="390963" y="681694"/>
                  <a:pt x="381000" y="666750"/>
                </a:cubicBezTo>
                <a:cubicBezTo>
                  <a:pt x="376767" y="660400"/>
                  <a:pt x="373696" y="653096"/>
                  <a:pt x="368300" y="647700"/>
                </a:cubicBezTo>
                <a:cubicBezTo>
                  <a:pt x="362904" y="642304"/>
                  <a:pt x="355600" y="639233"/>
                  <a:pt x="349250" y="635000"/>
                </a:cubicBezTo>
                <a:cubicBezTo>
                  <a:pt x="345017" y="626533"/>
                  <a:pt x="342052" y="617303"/>
                  <a:pt x="336550" y="609600"/>
                </a:cubicBezTo>
                <a:cubicBezTo>
                  <a:pt x="323708" y="591622"/>
                  <a:pt x="300679" y="580079"/>
                  <a:pt x="285750" y="565150"/>
                </a:cubicBezTo>
                <a:cubicBezTo>
                  <a:pt x="280354" y="559754"/>
                  <a:pt x="277936" y="551963"/>
                  <a:pt x="273050" y="546100"/>
                </a:cubicBezTo>
                <a:cubicBezTo>
                  <a:pt x="267301" y="539201"/>
                  <a:pt x="260350" y="533400"/>
                  <a:pt x="254000" y="527050"/>
                </a:cubicBezTo>
                <a:cubicBezTo>
                  <a:pt x="248835" y="511556"/>
                  <a:pt x="247260" y="501260"/>
                  <a:pt x="234950" y="488950"/>
                </a:cubicBezTo>
                <a:cubicBezTo>
                  <a:pt x="229554" y="483554"/>
                  <a:pt x="221763" y="481136"/>
                  <a:pt x="215900" y="476250"/>
                </a:cubicBezTo>
                <a:cubicBezTo>
                  <a:pt x="209001" y="470501"/>
                  <a:pt x="203749" y="462949"/>
                  <a:pt x="196850" y="457200"/>
                </a:cubicBezTo>
                <a:cubicBezTo>
                  <a:pt x="190987" y="452314"/>
                  <a:pt x="184010" y="448936"/>
                  <a:pt x="177800" y="444500"/>
                </a:cubicBezTo>
                <a:cubicBezTo>
                  <a:pt x="122666" y="405118"/>
                  <a:pt x="178245" y="442680"/>
                  <a:pt x="133350" y="412750"/>
                </a:cubicBezTo>
                <a:cubicBezTo>
                  <a:pt x="97367" y="358775"/>
                  <a:pt x="156633" y="442383"/>
                  <a:pt x="82550" y="368300"/>
                </a:cubicBezTo>
                <a:cubicBezTo>
                  <a:pt x="71107" y="356857"/>
                  <a:pt x="59921" y="343181"/>
                  <a:pt x="44450" y="336550"/>
                </a:cubicBezTo>
                <a:cubicBezTo>
                  <a:pt x="36428" y="333112"/>
                  <a:pt x="27517" y="332317"/>
                  <a:pt x="19050" y="330200"/>
                </a:cubicBezTo>
                <a:cubicBezTo>
                  <a:pt x="5176" y="309389"/>
                  <a:pt x="13982" y="311150"/>
                  <a:pt x="0" y="311150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1092200" y="4540250"/>
            <a:ext cx="1295400" cy="774700"/>
          </a:xfrm>
          <a:custGeom>
            <a:avLst/>
            <a:gdLst>
              <a:gd name="connsiteX0" fmla="*/ 0 w 1295400"/>
              <a:gd name="connsiteY0" fmla="*/ 0 h 774700"/>
              <a:gd name="connsiteX1" fmla="*/ 25400 w 1295400"/>
              <a:gd name="connsiteY1" fmla="*/ 69850 h 774700"/>
              <a:gd name="connsiteX2" fmla="*/ 31750 w 1295400"/>
              <a:gd name="connsiteY2" fmla="*/ 88900 h 774700"/>
              <a:gd name="connsiteX3" fmla="*/ 38100 w 1295400"/>
              <a:gd name="connsiteY3" fmla="*/ 127000 h 774700"/>
              <a:gd name="connsiteX4" fmla="*/ 57150 w 1295400"/>
              <a:gd name="connsiteY4" fmla="*/ 177800 h 774700"/>
              <a:gd name="connsiteX5" fmla="*/ 69850 w 1295400"/>
              <a:gd name="connsiteY5" fmla="*/ 215900 h 774700"/>
              <a:gd name="connsiteX6" fmla="*/ 76200 w 1295400"/>
              <a:gd name="connsiteY6" fmla="*/ 234950 h 774700"/>
              <a:gd name="connsiteX7" fmla="*/ 101600 w 1295400"/>
              <a:gd name="connsiteY7" fmla="*/ 273050 h 774700"/>
              <a:gd name="connsiteX8" fmla="*/ 120650 w 1295400"/>
              <a:gd name="connsiteY8" fmla="*/ 342900 h 774700"/>
              <a:gd name="connsiteX9" fmla="*/ 133350 w 1295400"/>
              <a:gd name="connsiteY9" fmla="*/ 368300 h 774700"/>
              <a:gd name="connsiteX10" fmla="*/ 152400 w 1295400"/>
              <a:gd name="connsiteY10" fmla="*/ 406400 h 774700"/>
              <a:gd name="connsiteX11" fmla="*/ 133350 w 1295400"/>
              <a:gd name="connsiteY11" fmla="*/ 412750 h 774700"/>
              <a:gd name="connsiteX12" fmla="*/ 139700 w 1295400"/>
              <a:gd name="connsiteY12" fmla="*/ 431800 h 774700"/>
              <a:gd name="connsiteX13" fmla="*/ 165100 w 1295400"/>
              <a:gd name="connsiteY13" fmla="*/ 469900 h 774700"/>
              <a:gd name="connsiteX14" fmla="*/ 177800 w 1295400"/>
              <a:gd name="connsiteY14" fmla="*/ 488950 h 774700"/>
              <a:gd name="connsiteX15" fmla="*/ 196850 w 1295400"/>
              <a:gd name="connsiteY15" fmla="*/ 495300 h 774700"/>
              <a:gd name="connsiteX16" fmla="*/ 241300 w 1295400"/>
              <a:gd name="connsiteY16" fmla="*/ 552450 h 774700"/>
              <a:gd name="connsiteX17" fmla="*/ 273050 w 1295400"/>
              <a:gd name="connsiteY17" fmla="*/ 584200 h 774700"/>
              <a:gd name="connsiteX18" fmla="*/ 285750 w 1295400"/>
              <a:gd name="connsiteY18" fmla="*/ 603250 h 774700"/>
              <a:gd name="connsiteX19" fmla="*/ 342900 w 1295400"/>
              <a:gd name="connsiteY19" fmla="*/ 647700 h 774700"/>
              <a:gd name="connsiteX20" fmla="*/ 361950 w 1295400"/>
              <a:gd name="connsiteY20" fmla="*/ 654050 h 774700"/>
              <a:gd name="connsiteX21" fmla="*/ 450850 w 1295400"/>
              <a:gd name="connsiteY21" fmla="*/ 717550 h 774700"/>
              <a:gd name="connsiteX22" fmla="*/ 488950 w 1295400"/>
              <a:gd name="connsiteY22" fmla="*/ 742950 h 774700"/>
              <a:gd name="connsiteX23" fmla="*/ 508000 w 1295400"/>
              <a:gd name="connsiteY23" fmla="*/ 755650 h 774700"/>
              <a:gd name="connsiteX24" fmla="*/ 596900 w 1295400"/>
              <a:gd name="connsiteY24" fmla="*/ 774700 h 774700"/>
              <a:gd name="connsiteX25" fmla="*/ 838200 w 1295400"/>
              <a:gd name="connsiteY25" fmla="*/ 762000 h 774700"/>
              <a:gd name="connsiteX26" fmla="*/ 901700 w 1295400"/>
              <a:gd name="connsiteY26" fmla="*/ 755650 h 774700"/>
              <a:gd name="connsiteX27" fmla="*/ 939800 w 1295400"/>
              <a:gd name="connsiteY27" fmla="*/ 723900 h 774700"/>
              <a:gd name="connsiteX28" fmla="*/ 965200 w 1295400"/>
              <a:gd name="connsiteY28" fmla="*/ 717550 h 774700"/>
              <a:gd name="connsiteX29" fmla="*/ 984250 w 1295400"/>
              <a:gd name="connsiteY29" fmla="*/ 698500 h 774700"/>
              <a:gd name="connsiteX30" fmla="*/ 1009650 w 1295400"/>
              <a:gd name="connsiteY30" fmla="*/ 660400 h 774700"/>
              <a:gd name="connsiteX31" fmla="*/ 1016000 w 1295400"/>
              <a:gd name="connsiteY31" fmla="*/ 635000 h 774700"/>
              <a:gd name="connsiteX32" fmla="*/ 1022350 w 1295400"/>
              <a:gd name="connsiteY32" fmla="*/ 615950 h 774700"/>
              <a:gd name="connsiteX33" fmla="*/ 1028700 w 1295400"/>
              <a:gd name="connsiteY33" fmla="*/ 565150 h 774700"/>
              <a:gd name="connsiteX34" fmla="*/ 1035050 w 1295400"/>
              <a:gd name="connsiteY34" fmla="*/ 520700 h 774700"/>
              <a:gd name="connsiteX35" fmla="*/ 1041400 w 1295400"/>
              <a:gd name="connsiteY35" fmla="*/ 482600 h 774700"/>
              <a:gd name="connsiteX36" fmla="*/ 1054100 w 1295400"/>
              <a:gd name="connsiteY36" fmla="*/ 457200 h 774700"/>
              <a:gd name="connsiteX37" fmla="*/ 1060450 w 1295400"/>
              <a:gd name="connsiteY37" fmla="*/ 438150 h 774700"/>
              <a:gd name="connsiteX38" fmla="*/ 1085850 w 1295400"/>
              <a:gd name="connsiteY38" fmla="*/ 381000 h 774700"/>
              <a:gd name="connsiteX39" fmla="*/ 1092200 w 1295400"/>
              <a:gd name="connsiteY39" fmla="*/ 349250 h 774700"/>
              <a:gd name="connsiteX40" fmla="*/ 1104900 w 1295400"/>
              <a:gd name="connsiteY40" fmla="*/ 311150 h 774700"/>
              <a:gd name="connsiteX41" fmla="*/ 1111250 w 1295400"/>
              <a:gd name="connsiteY41" fmla="*/ 285750 h 774700"/>
              <a:gd name="connsiteX42" fmla="*/ 1143000 w 1295400"/>
              <a:gd name="connsiteY42" fmla="*/ 209550 h 774700"/>
              <a:gd name="connsiteX43" fmla="*/ 1162050 w 1295400"/>
              <a:gd name="connsiteY43" fmla="*/ 203200 h 774700"/>
              <a:gd name="connsiteX44" fmla="*/ 1219200 w 1295400"/>
              <a:gd name="connsiteY44" fmla="*/ 171450 h 774700"/>
              <a:gd name="connsiteX45" fmla="*/ 1276350 w 1295400"/>
              <a:gd name="connsiteY45" fmla="*/ 127000 h 774700"/>
              <a:gd name="connsiteX46" fmla="*/ 1295400 w 1295400"/>
              <a:gd name="connsiteY46" fmla="*/ 11430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95400" h="774700">
                <a:moveTo>
                  <a:pt x="0" y="0"/>
                </a:moveTo>
                <a:cubicBezTo>
                  <a:pt x="17672" y="44179"/>
                  <a:pt x="9095" y="20936"/>
                  <a:pt x="25400" y="69850"/>
                </a:cubicBezTo>
                <a:cubicBezTo>
                  <a:pt x="27517" y="76200"/>
                  <a:pt x="30650" y="82298"/>
                  <a:pt x="31750" y="88900"/>
                </a:cubicBezTo>
                <a:cubicBezTo>
                  <a:pt x="33867" y="101600"/>
                  <a:pt x="35307" y="114431"/>
                  <a:pt x="38100" y="127000"/>
                </a:cubicBezTo>
                <a:cubicBezTo>
                  <a:pt x="40796" y="139132"/>
                  <a:pt x="54325" y="170031"/>
                  <a:pt x="57150" y="177800"/>
                </a:cubicBezTo>
                <a:cubicBezTo>
                  <a:pt x="61725" y="190381"/>
                  <a:pt x="65617" y="203200"/>
                  <a:pt x="69850" y="215900"/>
                </a:cubicBezTo>
                <a:cubicBezTo>
                  <a:pt x="71967" y="222250"/>
                  <a:pt x="72487" y="229381"/>
                  <a:pt x="76200" y="234950"/>
                </a:cubicBezTo>
                <a:lnTo>
                  <a:pt x="101600" y="273050"/>
                </a:lnTo>
                <a:cubicBezTo>
                  <a:pt x="106245" y="296276"/>
                  <a:pt x="109908" y="321416"/>
                  <a:pt x="120650" y="342900"/>
                </a:cubicBezTo>
                <a:cubicBezTo>
                  <a:pt x="124883" y="351367"/>
                  <a:pt x="129621" y="359599"/>
                  <a:pt x="133350" y="368300"/>
                </a:cubicBezTo>
                <a:cubicBezTo>
                  <a:pt x="149124" y="405106"/>
                  <a:pt x="127994" y="369791"/>
                  <a:pt x="152400" y="406400"/>
                </a:cubicBezTo>
                <a:cubicBezTo>
                  <a:pt x="146050" y="408517"/>
                  <a:pt x="136343" y="406763"/>
                  <a:pt x="133350" y="412750"/>
                </a:cubicBezTo>
                <a:cubicBezTo>
                  <a:pt x="130357" y="418737"/>
                  <a:pt x="136449" y="425949"/>
                  <a:pt x="139700" y="431800"/>
                </a:cubicBezTo>
                <a:cubicBezTo>
                  <a:pt x="147113" y="445143"/>
                  <a:pt x="156633" y="457200"/>
                  <a:pt x="165100" y="469900"/>
                </a:cubicBezTo>
                <a:cubicBezTo>
                  <a:pt x="169333" y="476250"/>
                  <a:pt x="170560" y="486537"/>
                  <a:pt x="177800" y="488950"/>
                </a:cubicBezTo>
                <a:lnTo>
                  <a:pt x="196850" y="495300"/>
                </a:lnTo>
                <a:cubicBezTo>
                  <a:pt x="261047" y="591595"/>
                  <a:pt x="191562" y="492764"/>
                  <a:pt x="241300" y="552450"/>
                </a:cubicBezTo>
                <a:cubicBezTo>
                  <a:pt x="267758" y="584200"/>
                  <a:pt x="238125" y="560917"/>
                  <a:pt x="273050" y="584200"/>
                </a:cubicBezTo>
                <a:cubicBezTo>
                  <a:pt x="277283" y="590550"/>
                  <a:pt x="280864" y="597387"/>
                  <a:pt x="285750" y="603250"/>
                </a:cubicBezTo>
                <a:cubicBezTo>
                  <a:pt x="298394" y="618422"/>
                  <a:pt x="326561" y="642254"/>
                  <a:pt x="342900" y="647700"/>
                </a:cubicBezTo>
                <a:cubicBezTo>
                  <a:pt x="349250" y="649817"/>
                  <a:pt x="356099" y="650799"/>
                  <a:pt x="361950" y="654050"/>
                </a:cubicBezTo>
                <a:cubicBezTo>
                  <a:pt x="396028" y="672982"/>
                  <a:pt x="417839" y="695543"/>
                  <a:pt x="450850" y="717550"/>
                </a:cubicBezTo>
                <a:lnTo>
                  <a:pt x="488950" y="742950"/>
                </a:lnTo>
                <a:cubicBezTo>
                  <a:pt x="495300" y="747183"/>
                  <a:pt x="500760" y="753237"/>
                  <a:pt x="508000" y="755650"/>
                </a:cubicBezTo>
                <a:cubicBezTo>
                  <a:pt x="549501" y="769484"/>
                  <a:pt x="520464" y="760803"/>
                  <a:pt x="596900" y="774700"/>
                </a:cubicBezTo>
                <a:lnTo>
                  <a:pt x="838200" y="762000"/>
                </a:lnTo>
                <a:cubicBezTo>
                  <a:pt x="859431" y="760673"/>
                  <a:pt x="880973" y="760433"/>
                  <a:pt x="901700" y="755650"/>
                </a:cubicBezTo>
                <a:cubicBezTo>
                  <a:pt x="920422" y="751330"/>
                  <a:pt x="924532" y="732625"/>
                  <a:pt x="939800" y="723900"/>
                </a:cubicBezTo>
                <a:cubicBezTo>
                  <a:pt x="947377" y="719570"/>
                  <a:pt x="956733" y="719667"/>
                  <a:pt x="965200" y="717550"/>
                </a:cubicBezTo>
                <a:cubicBezTo>
                  <a:pt x="971550" y="711200"/>
                  <a:pt x="978737" y="705589"/>
                  <a:pt x="984250" y="698500"/>
                </a:cubicBezTo>
                <a:cubicBezTo>
                  <a:pt x="993621" y="686452"/>
                  <a:pt x="1009650" y="660400"/>
                  <a:pt x="1009650" y="660400"/>
                </a:cubicBezTo>
                <a:cubicBezTo>
                  <a:pt x="1011767" y="651933"/>
                  <a:pt x="1013602" y="643391"/>
                  <a:pt x="1016000" y="635000"/>
                </a:cubicBezTo>
                <a:cubicBezTo>
                  <a:pt x="1017839" y="628564"/>
                  <a:pt x="1021153" y="622536"/>
                  <a:pt x="1022350" y="615950"/>
                </a:cubicBezTo>
                <a:cubicBezTo>
                  <a:pt x="1025403" y="599160"/>
                  <a:pt x="1026445" y="582065"/>
                  <a:pt x="1028700" y="565150"/>
                </a:cubicBezTo>
                <a:cubicBezTo>
                  <a:pt x="1030678" y="550314"/>
                  <a:pt x="1032774" y="535493"/>
                  <a:pt x="1035050" y="520700"/>
                </a:cubicBezTo>
                <a:cubicBezTo>
                  <a:pt x="1037008" y="507975"/>
                  <a:pt x="1037700" y="494932"/>
                  <a:pt x="1041400" y="482600"/>
                </a:cubicBezTo>
                <a:cubicBezTo>
                  <a:pt x="1044120" y="473533"/>
                  <a:pt x="1050371" y="465901"/>
                  <a:pt x="1054100" y="457200"/>
                </a:cubicBezTo>
                <a:cubicBezTo>
                  <a:pt x="1056737" y="451048"/>
                  <a:pt x="1057457" y="444137"/>
                  <a:pt x="1060450" y="438150"/>
                </a:cubicBezTo>
                <a:cubicBezTo>
                  <a:pt x="1078186" y="402678"/>
                  <a:pt x="1074928" y="435608"/>
                  <a:pt x="1085850" y="381000"/>
                </a:cubicBezTo>
                <a:cubicBezTo>
                  <a:pt x="1087967" y="370417"/>
                  <a:pt x="1089360" y="359663"/>
                  <a:pt x="1092200" y="349250"/>
                </a:cubicBezTo>
                <a:cubicBezTo>
                  <a:pt x="1095722" y="336335"/>
                  <a:pt x="1101653" y="324137"/>
                  <a:pt x="1104900" y="311150"/>
                </a:cubicBezTo>
                <a:cubicBezTo>
                  <a:pt x="1107017" y="302683"/>
                  <a:pt x="1108683" y="294091"/>
                  <a:pt x="1111250" y="285750"/>
                </a:cubicBezTo>
                <a:cubicBezTo>
                  <a:pt x="1112602" y="281355"/>
                  <a:pt x="1126805" y="222506"/>
                  <a:pt x="1143000" y="209550"/>
                </a:cubicBezTo>
                <a:cubicBezTo>
                  <a:pt x="1148227" y="205369"/>
                  <a:pt x="1156199" y="206451"/>
                  <a:pt x="1162050" y="203200"/>
                </a:cubicBezTo>
                <a:cubicBezTo>
                  <a:pt x="1227554" y="166809"/>
                  <a:pt x="1176095" y="185818"/>
                  <a:pt x="1219200" y="171450"/>
                </a:cubicBezTo>
                <a:cubicBezTo>
                  <a:pt x="1249043" y="141607"/>
                  <a:pt x="1230778" y="157381"/>
                  <a:pt x="1276350" y="127000"/>
                </a:cubicBezTo>
                <a:lnTo>
                  <a:pt x="1295400" y="114300"/>
                </a:lnTo>
              </a:path>
            </a:pathLst>
          </a:cu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u="sng" dirty="0" smtClean="0"/>
              <a:t>Questions scientifiques</a:t>
            </a:r>
            <a:r>
              <a:rPr lang="fr-FR" dirty="0" smtClean="0"/>
              <a:t> : 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err="1" smtClean="0">
                <a:solidFill>
                  <a:srgbClr val="0000FF"/>
                </a:solidFill>
              </a:rPr>
              <a:t>Morphodynamique</a:t>
            </a:r>
            <a:r>
              <a:rPr lang="fr-FR" dirty="0" smtClean="0">
                <a:solidFill>
                  <a:srgbClr val="0000FF"/>
                </a:solidFill>
              </a:rPr>
              <a:t> pluriannuelle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Distribution des sables du fleuve aux plages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Interactions houles-jet fluvial, pénétration coin salé</a:t>
            </a:r>
          </a:p>
          <a:p>
            <a:endParaRPr lang="fr-FR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fr-FR" u="sng" dirty="0" smtClean="0"/>
              <a:t>Paramètres mesurés </a:t>
            </a:r>
            <a:r>
              <a:rPr lang="fr-FR" dirty="0" smtClean="0"/>
              <a:t>: 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smtClean="0">
                <a:solidFill>
                  <a:srgbClr val="0000FF"/>
                </a:solidFill>
              </a:rPr>
              <a:t>Trait de côte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Bathymétrie</a:t>
            </a:r>
            <a:endParaRPr lang="fr-FR" dirty="0" smtClean="0"/>
          </a:p>
          <a:p>
            <a:r>
              <a:rPr lang="fr-FR" dirty="0" err="1" smtClean="0">
                <a:solidFill>
                  <a:srgbClr val="0000FF"/>
                </a:solidFill>
              </a:rPr>
              <a:t>Débits,courants</a:t>
            </a:r>
            <a:r>
              <a:rPr lang="fr-FR" dirty="0" smtClean="0">
                <a:solidFill>
                  <a:srgbClr val="0000FF"/>
                </a:solidFill>
              </a:rPr>
              <a:t>, MES et turbidité du fleuve, 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Houles et turbidité offshore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Embouchure du Rhône</a:t>
            </a:r>
            <a:br>
              <a:rPr lang="fr-FR" dirty="0" smtClean="0"/>
            </a:br>
            <a:r>
              <a:rPr lang="fr-FR" sz="2667" dirty="0" smtClean="0"/>
              <a:t>Bouches du Rhône- Provence</a:t>
            </a:r>
            <a:br>
              <a:rPr lang="fr-FR" sz="2667" dirty="0" smtClean="0"/>
            </a:br>
            <a:endParaRPr lang="fr-FR" sz="2667" dirty="0"/>
          </a:p>
        </p:txBody>
      </p:sp>
      <p:pic>
        <p:nvPicPr>
          <p:cNvPr id="7" name="Image 6" descr="logoAix-Marseille-Un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2" y="132851"/>
            <a:ext cx="1600448" cy="672627"/>
          </a:xfrm>
          <a:prstGeom prst="rect">
            <a:avLst/>
          </a:prstGeom>
        </p:spPr>
      </p:pic>
      <p:pic>
        <p:nvPicPr>
          <p:cNvPr id="8" name="Image 7" descr="logoCereg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178"/>
            <a:ext cx="576064" cy="576598"/>
          </a:xfrm>
          <a:prstGeom prst="rect">
            <a:avLst/>
          </a:prstGeom>
        </p:spPr>
      </p:pic>
      <p:pic>
        <p:nvPicPr>
          <p:cNvPr id="9" name="Image 8" descr="logo-glady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32656"/>
            <a:ext cx="1296144" cy="765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09053"/>
              </p:ext>
            </p:extLst>
          </p:nvPr>
        </p:nvGraphicFramePr>
        <p:xfrm>
          <a:off x="0" y="1645921"/>
          <a:ext cx="9144000" cy="403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Mesure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Fréquence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Précision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Instrument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Emprise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Bathymétrie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1-10 ans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variable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Multi</a:t>
                      </a:r>
                      <a:r>
                        <a:rPr lang="fr-FR" baseline="0" dirty="0" smtClean="0"/>
                        <a:t> et mon faisceaux, (Lidar)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Rayon de 1</a:t>
                      </a:r>
                      <a:r>
                        <a:rPr lang="fr-FR" sz="1400" baseline="0" dirty="0" smtClean="0"/>
                        <a:t>-4 km autour de l’embouchure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Trait de côte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 à 1 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+/- 5m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Photo aériennes, images </a:t>
                      </a:r>
                      <a:r>
                        <a:rPr lang="fr-FR" dirty="0" err="1" smtClean="0"/>
                        <a:t>sat</a:t>
                      </a:r>
                      <a:r>
                        <a:rPr lang="fr-FR" dirty="0" smtClean="0"/>
                        <a:t>.</a:t>
                      </a:r>
                      <a:r>
                        <a:rPr lang="fr-FR" baseline="0" dirty="0" smtClean="0"/>
                        <a:t> Et </a:t>
                      </a:r>
                      <a:r>
                        <a:rPr lang="fr-FR" dirty="0" smtClean="0"/>
                        <a:t>DGPS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15 km autour de l’embouchure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Courant/houles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continue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ADCP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À 2 km offshore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Débits, courants</a:t>
                      </a:r>
                      <a:r>
                        <a:rPr lang="fr-FR" baseline="0" dirty="0" smtClean="0"/>
                        <a:t> fleuve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8xjours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 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ADCP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Section cross-shore dans le fleuve</a:t>
                      </a:r>
                      <a:r>
                        <a:rPr lang="fr-FR" sz="1400" baseline="0" dirty="0" smtClean="0"/>
                        <a:t> à 13 km </a:t>
                      </a:r>
                      <a:endParaRPr lang="fr-FR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Sédimento</a:t>
                      </a:r>
                      <a:r>
                        <a:rPr lang="fr-FR" dirty="0" smtClean="0"/>
                        <a:t>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irrégulière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Échantillons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Lobe embouchure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Turbidité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Continue (fleuve</a:t>
                      </a:r>
                      <a:r>
                        <a:rPr lang="fr-FR" baseline="0" dirty="0" smtClean="0"/>
                        <a:t> – offshore)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 NTU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Sonde YSI/ADCP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Fleuve et à 1-2 km offshore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Embouchure du Rhône</a:t>
            </a:r>
            <a:br>
              <a:rPr lang="fr-FR" smtClean="0"/>
            </a:br>
            <a:r>
              <a:rPr lang="fr-FR" sz="2667" smtClean="0"/>
              <a:t>Bouches du Rhône- Provence</a:t>
            </a:r>
            <a:br>
              <a:rPr lang="fr-FR" sz="2667" smtClean="0"/>
            </a:br>
            <a:endParaRPr lang="fr-FR" sz="2667" dirty="0"/>
          </a:p>
        </p:txBody>
      </p:sp>
      <p:pic>
        <p:nvPicPr>
          <p:cNvPr id="6" name="Image 5" descr="logoAix-Marseille-Un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2" y="132851"/>
            <a:ext cx="1600448" cy="672627"/>
          </a:xfrm>
          <a:prstGeom prst="rect">
            <a:avLst/>
          </a:prstGeom>
        </p:spPr>
      </p:pic>
      <p:pic>
        <p:nvPicPr>
          <p:cNvPr id="7" name="Image 6" descr="logoCereg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178"/>
            <a:ext cx="576064" cy="576598"/>
          </a:xfrm>
          <a:prstGeom prst="rect">
            <a:avLst/>
          </a:prstGeom>
        </p:spPr>
      </p:pic>
      <p:pic>
        <p:nvPicPr>
          <p:cNvPr id="10" name="Image 9" descr="logo-glady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32656"/>
            <a:ext cx="1296144" cy="765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212</Words>
  <Application>Microsoft Macintosh PowerPoint</Application>
  <PresentationFormat>Présentation à l'écran (4:3)</PresentationFormat>
  <Paragraphs>66</Paragraphs>
  <Slides>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Embouchure du Rhône Bouches du Rhône- Provence </vt:lpstr>
      <vt:lpstr>Embouchure du Rhône Bouches du Rhône- Provence </vt:lpstr>
      <vt:lpstr>Présentation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Projets de recherche Projet principal</dc:title>
  <dc:creator>france floch</dc:creator>
  <cp:lastModifiedBy>François Sabatier</cp:lastModifiedBy>
  <cp:revision>37</cp:revision>
  <dcterms:created xsi:type="dcterms:W3CDTF">2014-11-18T09:30:23Z</dcterms:created>
  <dcterms:modified xsi:type="dcterms:W3CDTF">2014-11-28T12:01:16Z</dcterms:modified>
</cp:coreProperties>
</file>