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60" r:id="rId3"/>
    <p:sldId id="261" r:id="rId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7" d="100"/>
          <a:sy n="107" d="100"/>
        </p:scale>
        <p:origin x="-16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72DDF-0D7A-5348-AB53-FEBF7A46CAE4}" type="datetimeFigureOut">
              <a:rPr lang="fr-FR" smtClean="0"/>
              <a:pPr/>
              <a:t>28/11/2014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250C5-8F87-6A44-BD8A-7B6E306B4A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3492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CA408-A3CC-924F-8471-5C1850F95F3D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27D7-4D0E-4040-9868-F9CD533144DB}" type="datetimeFigureOut">
              <a:rPr lang="fr-FR" smtClean="0"/>
              <a:pPr/>
              <a:t>28/11/2014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3136-7797-CC4C-A71D-57C5B587EE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27D7-4D0E-4040-9868-F9CD533144DB}" type="datetimeFigureOut">
              <a:rPr lang="fr-FR" smtClean="0"/>
              <a:pPr/>
              <a:t>28/11/2014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3136-7797-CC4C-A71D-57C5B587EE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27D7-4D0E-4040-9868-F9CD533144DB}" type="datetimeFigureOut">
              <a:rPr lang="fr-FR" smtClean="0"/>
              <a:pPr/>
              <a:t>28/11/2014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3136-7797-CC4C-A71D-57C5B587EE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27D7-4D0E-4040-9868-F9CD533144DB}" type="datetimeFigureOut">
              <a:rPr lang="fr-FR" smtClean="0"/>
              <a:pPr/>
              <a:t>28/11/2014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3136-7797-CC4C-A71D-57C5B587EE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27D7-4D0E-4040-9868-F9CD533144DB}" type="datetimeFigureOut">
              <a:rPr lang="fr-FR" smtClean="0"/>
              <a:pPr/>
              <a:t>28/11/2014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3136-7797-CC4C-A71D-57C5B587EE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27D7-4D0E-4040-9868-F9CD533144DB}" type="datetimeFigureOut">
              <a:rPr lang="fr-FR" smtClean="0"/>
              <a:pPr/>
              <a:t>28/11/2014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3136-7797-CC4C-A71D-57C5B587EE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27D7-4D0E-4040-9868-F9CD533144DB}" type="datetimeFigureOut">
              <a:rPr lang="fr-FR" smtClean="0"/>
              <a:pPr/>
              <a:t>28/11/2014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3136-7797-CC4C-A71D-57C5B587EE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27D7-4D0E-4040-9868-F9CD533144DB}" type="datetimeFigureOut">
              <a:rPr lang="fr-FR" smtClean="0"/>
              <a:pPr/>
              <a:t>28/11/2014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3136-7797-CC4C-A71D-57C5B587EE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27D7-4D0E-4040-9868-F9CD533144DB}" type="datetimeFigureOut">
              <a:rPr lang="fr-FR" smtClean="0"/>
              <a:pPr/>
              <a:t>28/11/2014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3136-7797-CC4C-A71D-57C5B587EE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27D7-4D0E-4040-9868-F9CD533144DB}" type="datetimeFigureOut">
              <a:rPr lang="fr-FR" smtClean="0"/>
              <a:pPr/>
              <a:t>28/11/2014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3136-7797-CC4C-A71D-57C5B587EE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27D7-4D0E-4040-9868-F9CD533144DB}" type="datetimeFigureOut">
              <a:rPr lang="fr-FR" smtClean="0"/>
              <a:pPr/>
              <a:t>28/11/2014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3136-7797-CC4C-A71D-57C5B587EE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127D7-4D0E-4040-9868-F9CD533144DB}" type="datetimeFigureOut">
              <a:rPr lang="fr-FR" smtClean="0"/>
              <a:pPr/>
              <a:t>28/11/2014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A3136-7797-CC4C-A71D-57C5B587EE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EMBOUCHURE DE LA SEINE</a:t>
            </a:r>
            <a:br>
              <a:rPr lang="fr-FR" dirty="0" smtClean="0"/>
            </a:br>
            <a:r>
              <a:rPr lang="fr-FR" sz="2667" dirty="0" smtClean="0"/>
              <a:t>Normandie</a:t>
            </a:r>
            <a:endParaRPr lang="fr-FR" sz="2667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49733" cy="4998942"/>
          </a:xfrm>
        </p:spPr>
        <p:txBody>
          <a:bodyPr>
            <a:normAutofit/>
          </a:bodyPr>
          <a:lstStyle/>
          <a:p>
            <a:r>
              <a:rPr lang="fr-FR" sz="2000" b="1" dirty="0" smtClean="0"/>
              <a:t>Laboratoire : </a:t>
            </a:r>
            <a:r>
              <a:rPr lang="fr-FR" sz="2000" dirty="0" smtClean="0"/>
              <a:t>M2C, Université de Caen &amp; Rouen</a:t>
            </a:r>
          </a:p>
          <a:p>
            <a:r>
              <a:rPr lang="fr-FR" sz="2000" b="1" dirty="0" smtClean="0"/>
              <a:t>Correspondant </a:t>
            </a:r>
            <a:r>
              <a:rPr lang="fr-FR" sz="2000" dirty="0" smtClean="0"/>
              <a:t>: Julien DELOFFRE</a:t>
            </a:r>
          </a:p>
          <a:p>
            <a:r>
              <a:rPr lang="fr-FR" sz="2000" b="1" dirty="0" smtClean="0"/>
              <a:t>Morphologie :</a:t>
            </a:r>
            <a:endParaRPr lang="fr-FR" sz="2000" dirty="0" smtClean="0"/>
          </a:p>
          <a:p>
            <a:r>
              <a:rPr lang="fr-FR" sz="2000" dirty="0" smtClean="0"/>
              <a:t>Sableux à Sablo-vaseuse</a:t>
            </a:r>
          </a:p>
          <a:p>
            <a:r>
              <a:rPr lang="fr-FR" sz="2000" dirty="0" err="1" smtClean="0"/>
              <a:t>Macrotidal</a:t>
            </a:r>
            <a:r>
              <a:rPr lang="fr-FR" sz="2000" dirty="0" smtClean="0"/>
              <a:t> (marnage de 8.5 m)</a:t>
            </a:r>
          </a:p>
          <a:p>
            <a:r>
              <a:rPr lang="fr-FR" sz="2000" dirty="0" smtClean="0"/>
              <a:t>Climat de houle W à SW</a:t>
            </a:r>
          </a:p>
          <a:p>
            <a:pPr>
              <a:buNone/>
            </a:pPr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4728"/>
            <a:ext cx="1359421" cy="468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861048"/>
            <a:ext cx="542925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u="sng" dirty="0" smtClean="0"/>
              <a:t>Questions scientifiques</a:t>
            </a:r>
            <a:r>
              <a:rPr lang="fr-FR" dirty="0" smtClean="0"/>
              <a:t> : </a:t>
            </a:r>
            <a:endParaRPr lang="fr-FR" dirty="0" smtClean="0">
              <a:solidFill>
                <a:srgbClr val="0000FF"/>
              </a:solidFill>
            </a:endParaRPr>
          </a:p>
          <a:p>
            <a:r>
              <a:rPr lang="fr-FR" sz="2400" dirty="0" err="1" smtClean="0"/>
              <a:t>Morphodynamique</a:t>
            </a:r>
            <a:r>
              <a:rPr lang="fr-FR" sz="2400" dirty="0" smtClean="0"/>
              <a:t> pluriannuelle</a:t>
            </a:r>
          </a:p>
          <a:p>
            <a:r>
              <a:rPr lang="fr-FR" sz="2400" dirty="0" smtClean="0"/>
              <a:t>Impacts </a:t>
            </a:r>
            <a:r>
              <a:rPr lang="fr-FR" sz="2400" dirty="0"/>
              <a:t>de l’élévation du niveau marin et des aménagements sur l’évolution </a:t>
            </a:r>
            <a:r>
              <a:rPr lang="fr-FR" sz="2400" dirty="0" err="1"/>
              <a:t>morphodynamique</a:t>
            </a:r>
            <a:r>
              <a:rPr lang="fr-FR" sz="2400" dirty="0"/>
              <a:t> de l’embouchure de l’estuaire </a:t>
            </a:r>
            <a:r>
              <a:rPr lang="fr-FR" sz="2400" dirty="0" err="1"/>
              <a:t>macrotidal</a:t>
            </a:r>
            <a:r>
              <a:rPr lang="fr-FR" sz="2400" dirty="0"/>
              <a:t> de Seine.</a:t>
            </a:r>
          </a:p>
          <a:p>
            <a:pPr>
              <a:buNone/>
            </a:pPr>
            <a:r>
              <a:rPr lang="fr-FR" u="sng" dirty="0" smtClean="0"/>
              <a:t>Paramètres mesurés </a:t>
            </a:r>
            <a:r>
              <a:rPr lang="fr-FR" dirty="0" smtClean="0"/>
              <a:t>:  </a:t>
            </a:r>
          </a:p>
          <a:p>
            <a:r>
              <a:rPr lang="fr-FR" sz="2400" dirty="0" smtClean="0"/>
              <a:t>Données </a:t>
            </a:r>
            <a:r>
              <a:rPr lang="fr-FR" sz="2400" dirty="0"/>
              <a:t>pluridisciplinaires acquises (Programme Scientifique Seine-Aval</a:t>
            </a:r>
            <a:r>
              <a:rPr lang="fr-FR" sz="2400" dirty="0" smtClean="0"/>
              <a:t>),</a:t>
            </a:r>
          </a:p>
          <a:p>
            <a:r>
              <a:rPr lang="fr-FR" sz="2400" dirty="0" smtClean="0"/>
              <a:t>Réseau synapses (Turbidité, pH, oxygène dissous, température)</a:t>
            </a:r>
          </a:p>
          <a:p>
            <a:r>
              <a:rPr lang="fr-FR" sz="2400" dirty="0" smtClean="0"/>
              <a:t>Hauteur d’eau (Ports autonomes),</a:t>
            </a:r>
          </a:p>
          <a:p>
            <a:r>
              <a:rPr lang="fr-FR" sz="2400" dirty="0" smtClean="0"/>
              <a:t>Conditions météorologiques (Météo-France),</a:t>
            </a:r>
          </a:p>
          <a:p>
            <a:endParaRPr lang="fr-FR" sz="2400" dirty="0" smtClean="0"/>
          </a:p>
          <a:p>
            <a:endParaRPr lang="fr-FR" dirty="0" smtClean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66288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FR" sz="4800" dirty="0"/>
              <a:t>EMBOUCHURE DE LA SEINE</a:t>
            </a:r>
            <a:br>
              <a:rPr lang="fr-FR" sz="4800" dirty="0"/>
            </a:br>
            <a:r>
              <a:rPr lang="fr-FR" sz="3600" dirty="0"/>
              <a:t>Normandie</a:t>
            </a:r>
            <a:endParaRPr kumimoji="0" lang="fr-FR" sz="2667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4728"/>
            <a:ext cx="1359421" cy="468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-36512" y="0"/>
            <a:ext cx="9144000" cy="141763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66288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FR" sz="4800" dirty="0"/>
              <a:t>EMBOUCHURE DE LA SEINE</a:t>
            </a:r>
            <a:br>
              <a:rPr lang="fr-FR" sz="4800" dirty="0"/>
            </a:br>
            <a:r>
              <a:rPr lang="fr-FR" sz="3600" dirty="0"/>
              <a:t>Normandie</a:t>
            </a:r>
            <a:endParaRPr kumimoji="0" lang="fr-FR" sz="2667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4102848"/>
              </p:ext>
            </p:extLst>
          </p:nvPr>
        </p:nvGraphicFramePr>
        <p:xfrm>
          <a:off x="107504" y="1772815"/>
          <a:ext cx="896449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898"/>
                <a:gridCol w="1792898"/>
                <a:gridCol w="1792898"/>
                <a:gridCol w="1792898"/>
                <a:gridCol w="1792898"/>
              </a:tblGrid>
              <a:tr h="359502">
                <a:tc>
                  <a:txBody>
                    <a:bodyPr/>
                    <a:lstStyle/>
                    <a:p>
                      <a:r>
                        <a:rPr lang="fr-FR" dirty="0" smtClean="0"/>
                        <a:t>Mesure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Fréquence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Précision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Instrument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Emprise</a:t>
                      </a:r>
                      <a:endParaRPr lang="fr-FR" dirty="0"/>
                    </a:p>
                  </a:txBody>
                  <a:tcPr/>
                </a:tc>
              </a:tr>
              <a:tr h="35950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Turbidité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 Minutes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NTU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Sonde YSI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Estuaire</a:t>
                      </a:r>
                      <a:r>
                        <a:rPr lang="fr-FR" sz="1400" baseline="0" dirty="0" smtClean="0"/>
                        <a:t> (6 stations)</a:t>
                      </a:r>
                      <a:endParaRPr lang="fr-FR" sz="1400" dirty="0"/>
                    </a:p>
                  </a:txBody>
                  <a:tcPr/>
                </a:tc>
              </a:tr>
              <a:tr h="35950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Hauteurs</a:t>
                      </a:r>
                      <a:r>
                        <a:rPr lang="fr-FR" baseline="0" dirty="0" smtClean="0"/>
                        <a:t> d’eau (marégraphes)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 Minutes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Centimétrique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Acoustique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Estuaire (Stations)</a:t>
                      </a:r>
                      <a:endParaRPr lang="fr-FR" sz="1400" dirty="0"/>
                    </a:p>
                  </a:txBody>
                  <a:tcPr/>
                </a:tc>
              </a:tr>
              <a:tr h="88644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Conditions météorologiques</a:t>
                      </a:r>
                      <a:r>
                        <a:rPr lang="fr-FR" baseline="0" dirty="0" smtClean="0"/>
                        <a:t> (vents)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15 minutes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Embouchure</a:t>
                      </a:r>
                      <a:endParaRPr lang="fr-FR" sz="1400" dirty="0"/>
                    </a:p>
                  </a:txBody>
                  <a:tcPr/>
                </a:tc>
              </a:tr>
              <a:tr h="62051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Bathymétrie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Annuelle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Centimétrique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Mono/</a:t>
                      </a:r>
                      <a:br>
                        <a:rPr lang="fr-FR" dirty="0" smtClean="0"/>
                      </a:br>
                      <a:r>
                        <a:rPr lang="fr-FR" dirty="0" err="1" smtClean="0"/>
                        <a:t>multifaisceau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Embouchure</a:t>
                      </a:r>
                    </a:p>
                  </a:txBody>
                  <a:tcPr/>
                </a:tc>
              </a:tr>
              <a:tr h="35950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Données Topographiques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Annuelle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Centimétrique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LIDAR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Nord de l’embouchure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4728"/>
            <a:ext cx="1359421" cy="468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157</Words>
  <Application>Microsoft Office PowerPoint</Application>
  <PresentationFormat>Affichage à l'écran (4:3)</PresentationFormat>
  <Paragraphs>51</Paragraphs>
  <Slides>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EMBOUCHURE DE LA SEINE Normandie</vt:lpstr>
      <vt:lpstr>Présentation PowerPoint</vt:lpstr>
      <vt:lpstr>Présentation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Projets de recherche Projet principal</dc:title>
  <dc:creator>france floch</dc:creator>
  <cp:lastModifiedBy>FTZ</cp:lastModifiedBy>
  <cp:revision>35</cp:revision>
  <dcterms:created xsi:type="dcterms:W3CDTF">2014-11-18T09:30:23Z</dcterms:created>
  <dcterms:modified xsi:type="dcterms:W3CDTF">2014-11-28T12:31:34Z</dcterms:modified>
</cp:coreProperties>
</file>