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>
        <p:scale>
          <a:sx n="90" d="100"/>
          <a:sy n="90" d="100"/>
        </p:scale>
        <p:origin x="-140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72DDF-0D7A-5348-AB53-FEBF7A46CAE4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250C5-8F87-6A44-BD8A-7B6E306B4A9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CA408-A3CC-924F-8471-5C1850F95F3D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27D7-4D0E-4040-9868-F9CD533144DB}" type="datetimeFigureOut">
              <a:rPr lang="fr-FR" smtClean="0"/>
              <a:pPr/>
              <a:t>27/11/2014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3136-7797-CC4C-A71D-57C5B587EE9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Estuaire de la Loire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667" dirty="0" smtClean="0"/>
              <a:t>Loire Atlantique – Pays de Loire</a:t>
            </a:r>
            <a:r>
              <a:rPr lang="fr-FR" sz="2667" dirty="0" smtClean="0"/>
              <a:t/>
            </a:r>
            <a:br>
              <a:rPr lang="fr-FR" sz="2667" dirty="0" smtClean="0"/>
            </a:br>
            <a:endParaRPr lang="fr-FR" sz="2667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449733" cy="4998942"/>
          </a:xfrm>
        </p:spPr>
        <p:txBody>
          <a:bodyPr>
            <a:normAutofit/>
          </a:bodyPr>
          <a:lstStyle/>
          <a:p>
            <a:r>
              <a:rPr lang="fr-FR" sz="2000" b="1" dirty="0" smtClean="0"/>
              <a:t>Partenaires : </a:t>
            </a:r>
            <a:r>
              <a:rPr lang="fr-FR" sz="2000" dirty="0" smtClean="0"/>
              <a:t>GIP Loire, OSU Nantes-Angers (LPG-BIAF, LETG-</a:t>
            </a:r>
            <a:r>
              <a:rPr lang="fr-FR" sz="2000" dirty="0" err="1" smtClean="0"/>
              <a:t>Geomer</a:t>
            </a:r>
            <a:r>
              <a:rPr lang="fr-FR" sz="2000" dirty="0" smtClean="0"/>
              <a:t>, Ifremer-LBCM, MMS…)</a:t>
            </a:r>
            <a:endParaRPr lang="fr-FR" sz="2000" dirty="0" smtClean="0"/>
          </a:p>
          <a:p>
            <a:r>
              <a:rPr lang="fr-FR" sz="2000" b="1" dirty="0" smtClean="0"/>
              <a:t>Correspondants </a:t>
            </a:r>
            <a:r>
              <a:rPr lang="fr-FR" sz="2000" dirty="0" smtClean="0"/>
              <a:t>: </a:t>
            </a:r>
            <a:r>
              <a:rPr lang="fr-FR" sz="2000" dirty="0" smtClean="0"/>
              <a:t>G. Maillet &amp; A. </a:t>
            </a:r>
            <a:r>
              <a:rPr lang="fr-FR" sz="2000" dirty="0" err="1" smtClean="0"/>
              <a:t>Sottolichio</a:t>
            </a:r>
            <a:endParaRPr lang="fr-FR" sz="2000" dirty="0" smtClean="0"/>
          </a:p>
          <a:p>
            <a:r>
              <a:rPr lang="fr-FR" sz="2000" b="1" dirty="0" smtClean="0"/>
              <a:t>Classification </a:t>
            </a:r>
            <a:r>
              <a:rPr lang="fr-FR" sz="2000" b="1" dirty="0" smtClean="0"/>
              <a:t>: </a:t>
            </a:r>
            <a:r>
              <a:rPr lang="fr-FR" sz="2000" dirty="0" smtClean="0"/>
              <a:t>estuaire hypersynchrone</a:t>
            </a:r>
            <a:endParaRPr lang="fr-FR" sz="2000" dirty="0" smtClean="0"/>
          </a:p>
          <a:p>
            <a:r>
              <a:rPr lang="fr-FR" sz="2000" dirty="0" err="1" smtClean="0"/>
              <a:t>Macrotidal</a:t>
            </a:r>
            <a:r>
              <a:rPr lang="fr-FR" sz="2000" dirty="0" smtClean="0"/>
              <a:t> (entre 5 et 6 m), houle W – SW</a:t>
            </a:r>
          </a:p>
          <a:p>
            <a:r>
              <a:rPr lang="fr-FR" sz="2000" dirty="0" smtClean="0"/>
              <a:t>Substrat sableux (190 &lt; D50 &lt; 320 µm)</a:t>
            </a:r>
          </a:p>
          <a:p>
            <a:r>
              <a:rPr lang="fr-FR" sz="2000" dirty="0" err="1" smtClean="0"/>
              <a:t>Q</a:t>
            </a:r>
            <a:r>
              <a:rPr lang="fr-FR" sz="2000" baseline="-25000" dirty="0" err="1" smtClean="0"/>
              <a:t>l</a:t>
            </a:r>
            <a:r>
              <a:rPr lang="fr-FR" sz="2000" dirty="0" smtClean="0"/>
              <a:t> min</a:t>
            </a:r>
            <a:r>
              <a:rPr lang="fr-FR" sz="2000" baseline="-25000" dirty="0" smtClean="0"/>
              <a:t>a</a:t>
            </a:r>
            <a:r>
              <a:rPr lang="fr-FR" sz="2000" dirty="0" smtClean="0"/>
              <a:t>/</a:t>
            </a:r>
            <a:r>
              <a:rPr lang="fr-FR" sz="2000" dirty="0" err="1" smtClean="0"/>
              <a:t>moy</a:t>
            </a:r>
            <a:r>
              <a:rPr lang="fr-FR" sz="2000" baseline="-25000" dirty="0" err="1" smtClean="0"/>
              <a:t>a</a:t>
            </a:r>
            <a:r>
              <a:rPr lang="fr-FR" sz="2000" dirty="0" smtClean="0"/>
              <a:t>/</a:t>
            </a:r>
            <a:r>
              <a:rPr lang="fr-FR" sz="2000" dirty="0" err="1" smtClean="0"/>
              <a:t>max</a:t>
            </a:r>
            <a:r>
              <a:rPr lang="fr-FR" sz="2000" baseline="-25000" dirty="0" err="1" smtClean="0"/>
              <a:t>a</a:t>
            </a:r>
            <a:r>
              <a:rPr lang="fr-FR" sz="2000" dirty="0" smtClean="0"/>
              <a:t> </a:t>
            </a:r>
            <a:r>
              <a:rPr lang="fr-FR" sz="2000" dirty="0" smtClean="0"/>
              <a:t>= 200 / 850 / 1500 m</a:t>
            </a:r>
            <a:r>
              <a:rPr lang="fr-FR" sz="2000" baseline="30000" dirty="0" smtClean="0"/>
              <a:t>3</a:t>
            </a:r>
            <a:r>
              <a:rPr lang="fr-FR" sz="2000" dirty="0" smtClean="0"/>
              <a:t>s</a:t>
            </a:r>
            <a:r>
              <a:rPr lang="fr-FR" sz="2000" baseline="30000" dirty="0" smtClean="0"/>
              <a:t>-1</a:t>
            </a:r>
          </a:p>
          <a:p>
            <a:r>
              <a:rPr lang="fr-FR" sz="2000" dirty="0" err="1" smtClean="0"/>
              <a:t>Qs</a:t>
            </a:r>
            <a:r>
              <a:rPr lang="fr-FR" sz="2000" dirty="0" smtClean="0"/>
              <a:t> ~ </a:t>
            </a:r>
            <a:r>
              <a:rPr lang="fr-FR" sz="2000" dirty="0" smtClean="0"/>
              <a:t>10</a:t>
            </a:r>
            <a:r>
              <a:rPr lang="fr-FR" sz="2000" baseline="30000" dirty="0" smtClean="0"/>
              <a:t>6</a:t>
            </a:r>
            <a:r>
              <a:rPr lang="fr-FR" sz="2000" dirty="0" smtClean="0"/>
              <a:t> t </a:t>
            </a:r>
            <a:r>
              <a:rPr lang="fr-FR" sz="2000" dirty="0" smtClean="0"/>
              <a:t>an</a:t>
            </a:r>
            <a:r>
              <a:rPr lang="fr-FR" sz="2000" baseline="30000" dirty="0" smtClean="0"/>
              <a:t>-1</a:t>
            </a:r>
          </a:p>
          <a:p>
            <a:r>
              <a:rPr lang="fr-FR" sz="2000" dirty="0" smtClean="0"/>
              <a:t>Bouchon </a:t>
            </a:r>
            <a:r>
              <a:rPr lang="fr-FR" sz="2000" dirty="0" smtClean="0"/>
              <a:t>vaseux </a:t>
            </a:r>
            <a:r>
              <a:rPr lang="fr-FR" sz="2000" dirty="0" smtClean="0"/>
              <a:t>0.5 à </a:t>
            </a:r>
            <a:r>
              <a:rPr lang="fr-FR" sz="2000" dirty="0" smtClean="0"/>
              <a:t>1.10</a:t>
            </a:r>
            <a:r>
              <a:rPr lang="fr-FR" sz="2000" baseline="30000" dirty="0" smtClean="0"/>
              <a:t>6</a:t>
            </a:r>
            <a:r>
              <a:rPr lang="fr-FR" sz="2000" dirty="0" smtClean="0"/>
              <a:t>t / 1 an</a:t>
            </a:r>
          </a:p>
          <a:p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endParaRPr lang="fr-FR" sz="2000" dirty="0"/>
          </a:p>
        </p:txBody>
      </p:sp>
      <p:pic>
        <p:nvPicPr>
          <p:cNvPr id="11" name="Image 10" descr="osun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764" y="109884"/>
            <a:ext cx="2188988" cy="1158876"/>
          </a:xfrm>
          <a:prstGeom prst="rect">
            <a:avLst/>
          </a:prstGeom>
        </p:spPr>
      </p:pic>
      <p:pic>
        <p:nvPicPr>
          <p:cNvPr id="12" name="Image 11" descr="GIP_LoireEstuaire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3085" y="119592"/>
            <a:ext cx="1022565" cy="1149168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6516216" y="2146816"/>
            <a:ext cx="2559563" cy="2218288"/>
            <a:chOff x="971600" y="4941168"/>
            <a:chExt cx="2160240" cy="1872208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 l="24310" t="9469" r="21016" b="6250"/>
            <a:stretch>
              <a:fillRect/>
            </a:stretch>
          </p:blipFill>
          <p:spPr bwMode="auto">
            <a:xfrm>
              <a:off x="971600" y="4941168"/>
              <a:ext cx="2160240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Connecteur droit avec flèche 15"/>
            <p:cNvCxnSpPr/>
            <p:nvPr/>
          </p:nvCxnSpPr>
          <p:spPr>
            <a:xfrm>
              <a:off x="2618000" y="5157192"/>
              <a:ext cx="27824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/>
            <p:cNvSpPr txBox="1"/>
            <p:nvPr/>
          </p:nvSpPr>
          <p:spPr>
            <a:xfrm>
              <a:off x="2798094" y="4972526"/>
              <a:ext cx="3337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N</a:t>
              </a:r>
              <a:endParaRPr lang="fr-FR" dirty="0"/>
            </a:p>
          </p:txBody>
        </p:sp>
      </p:grpSp>
      <p:pic>
        <p:nvPicPr>
          <p:cNvPr id="4101" name="Imag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016" y="4577224"/>
            <a:ext cx="4392488" cy="2308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" y="4893618"/>
            <a:ext cx="4464496" cy="1503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0775" y="6309320"/>
            <a:ext cx="3723721" cy="552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0764" y="1600200"/>
            <a:ext cx="8993236" cy="52578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u="sng" dirty="0" smtClean="0"/>
              <a:t>Questions scientifiques</a:t>
            </a:r>
            <a:r>
              <a:rPr lang="fr-FR" dirty="0" smtClean="0"/>
              <a:t> 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Quantification des flux continent/océan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Mécanismes du transfert des particules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Impact anthropique (BV Loire + installations portuaires + agglo Nantes)</a:t>
            </a:r>
          </a:p>
          <a:p>
            <a:pPr>
              <a:buNone/>
            </a:pPr>
            <a:endParaRPr lang="fr-FR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fr-FR" u="sng" dirty="0" smtClean="0"/>
              <a:t>Paramètres mesurés </a:t>
            </a:r>
            <a:r>
              <a:rPr lang="fr-FR" dirty="0" smtClean="0"/>
              <a:t>: 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7030A0"/>
                </a:solidFill>
              </a:rPr>
              <a:t>Conductivité (salinité)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Turbidité (concentration en MES)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Concentration en oxygène dissous</a:t>
            </a:r>
          </a:p>
          <a:p>
            <a:r>
              <a:rPr lang="fr-FR" dirty="0" smtClean="0">
                <a:solidFill>
                  <a:srgbClr val="7030A0"/>
                </a:solidFill>
              </a:rPr>
              <a:t>Température de l'eau en surface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Morphologie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Texture sédimentaire</a:t>
            </a:r>
            <a:endParaRPr lang="fr-FR" dirty="0" smtClean="0">
              <a:solidFill>
                <a:srgbClr val="0000FF"/>
              </a:solidFill>
            </a:endParaRPr>
          </a:p>
          <a:p>
            <a:r>
              <a:rPr lang="fr-FR" dirty="0" smtClean="0">
                <a:solidFill>
                  <a:srgbClr val="0000FF"/>
                </a:solidFill>
              </a:rPr>
              <a:t>MES</a:t>
            </a:r>
          </a:p>
          <a:p>
            <a:r>
              <a:rPr lang="fr-FR" dirty="0" smtClean="0">
                <a:solidFill>
                  <a:srgbClr val="0000FF"/>
                </a:solidFill>
              </a:rPr>
              <a:t>Contaminants </a:t>
            </a:r>
            <a:r>
              <a:rPr lang="fr-FR" dirty="0" smtClean="0">
                <a:solidFill>
                  <a:srgbClr val="0000FF"/>
                </a:solidFill>
              </a:rPr>
              <a:t>(métalliques, </a:t>
            </a:r>
            <a:r>
              <a:rPr lang="fr-FR" dirty="0" smtClean="0">
                <a:solidFill>
                  <a:srgbClr val="0000FF"/>
                </a:solidFill>
              </a:rPr>
              <a:t>perturbateurs </a:t>
            </a:r>
            <a:r>
              <a:rPr lang="fr-FR" dirty="0" smtClean="0">
                <a:solidFill>
                  <a:srgbClr val="0000FF"/>
                </a:solidFill>
              </a:rPr>
              <a:t>thyroïdiens, </a:t>
            </a:r>
            <a:r>
              <a:rPr lang="fr-FR" dirty="0" err="1" smtClean="0">
                <a:solidFill>
                  <a:srgbClr val="0000FF"/>
                </a:solidFill>
              </a:rPr>
              <a:t>radio-éléments</a:t>
            </a:r>
            <a:r>
              <a:rPr lang="fr-FR" dirty="0" smtClean="0">
                <a:solidFill>
                  <a:srgbClr val="0000FF"/>
                </a:solidFill>
              </a:rPr>
              <a:t> </a:t>
            </a:r>
            <a:r>
              <a:rPr lang="fr-FR" dirty="0" smtClean="0">
                <a:solidFill>
                  <a:srgbClr val="0000FF"/>
                </a:solidFill>
              </a:rPr>
              <a:t>…</a:t>
            </a:r>
            <a:endParaRPr lang="fr-FR" dirty="0" smtClean="0">
              <a:solidFill>
                <a:srgbClr val="0000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Estuaire de la Loire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2667" dirty="0" smtClean="0"/>
              <a:t>Loire Atlantique – Pays de Loire</a:t>
            </a:r>
            <a:r>
              <a:rPr lang="fr-FR" sz="2667" dirty="0" smtClean="0"/>
              <a:t/>
            </a:r>
            <a:br>
              <a:rPr lang="fr-FR" sz="2667" dirty="0" smtClean="0"/>
            </a:br>
            <a:endParaRPr lang="fr-FR" sz="2667" dirty="0"/>
          </a:p>
        </p:txBody>
      </p:sp>
      <p:pic>
        <p:nvPicPr>
          <p:cNvPr id="7" name="Image 6" descr="osu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4" y="109884"/>
            <a:ext cx="2188988" cy="1158876"/>
          </a:xfrm>
          <a:prstGeom prst="rect">
            <a:avLst/>
          </a:prstGeom>
        </p:spPr>
      </p:pic>
      <p:pic>
        <p:nvPicPr>
          <p:cNvPr id="8" name="Image 7" descr="GIP_LoireEstuair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85" y="119592"/>
            <a:ext cx="1022565" cy="1149168"/>
          </a:xfrm>
          <a:prstGeom prst="rect">
            <a:avLst/>
          </a:prstGeom>
        </p:spPr>
      </p:pic>
      <p:sp>
        <p:nvSpPr>
          <p:cNvPr id="10" name="Accolade ouvrante 9"/>
          <p:cNvSpPr/>
          <p:nvPr/>
        </p:nvSpPr>
        <p:spPr>
          <a:xfrm rot="10800000">
            <a:off x="4644008" y="3573016"/>
            <a:ext cx="288032" cy="136815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082626" y="4047455"/>
            <a:ext cx="1937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7030A0"/>
                </a:solidFill>
              </a:rPr>
              <a:t>Réseau SYVEL</a:t>
            </a:r>
            <a:endParaRPr lang="fr-FR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9" name="Espace réservé du contenu 3"/>
          <p:cNvGraphicFramePr>
            <a:graphicFrameLocks/>
          </p:cNvGraphicFramePr>
          <p:nvPr/>
        </p:nvGraphicFramePr>
        <p:xfrm>
          <a:off x="0" y="3888184"/>
          <a:ext cx="9144000" cy="299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828800"/>
                <a:gridCol w="1749896"/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Bathymétrie / sonar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quinquennale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Sonar </a:t>
                      </a:r>
                      <a:r>
                        <a:rPr lang="fr-FR" sz="1600" dirty="0" err="1" smtClean="0"/>
                        <a:t>interféro</a:t>
                      </a:r>
                      <a:r>
                        <a:rPr lang="fr-FR" sz="1600" dirty="0" smtClean="0"/>
                        <a:t> + LIDAR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Champs</a:t>
                      </a:r>
                      <a:r>
                        <a:rPr lang="fr-FR" sz="1400" baseline="0" dirty="0" smtClean="0"/>
                        <a:t> de dunes entre Nantes et Préfailles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Sismique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quinquennale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Chirp / mini-</a:t>
                      </a:r>
                      <a:r>
                        <a:rPr lang="fr-FR" sz="1600" dirty="0" err="1" smtClean="0"/>
                        <a:t>sparker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Fenêtres </a:t>
                      </a:r>
                      <a:r>
                        <a:rPr lang="fr-FR" sz="1400" baseline="0" dirty="0" smtClean="0"/>
                        <a:t>entre Nantes et Préfailles, vasières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Sédimento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quinquennale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Maille 500*500m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Benne van </a:t>
                      </a:r>
                      <a:r>
                        <a:rPr lang="fr-FR" sz="1600" dirty="0" err="1" smtClean="0"/>
                        <a:t>veen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Mauves à Préfailles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MES 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mensuelle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dac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Télédétection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Estuaire moyen,</a:t>
                      </a:r>
                      <a:r>
                        <a:rPr lang="fr-FR" sz="1400" baseline="0" dirty="0" smtClean="0"/>
                        <a:t> panache</a:t>
                      </a:r>
                      <a:endParaRPr lang="fr-FR" sz="1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Contaminants (eau sédiment)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Saisonnière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Transect</a:t>
                      </a:r>
                      <a:r>
                        <a:rPr lang="fr-FR" sz="1400" dirty="0" smtClean="0"/>
                        <a:t> amont/aval   vasières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" name="Image 9" descr="osun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64" y="109884"/>
            <a:ext cx="2188988" cy="1158876"/>
          </a:xfrm>
          <a:prstGeom prst="rect">
            <a:avLst/>
          </a:prstGeom>
        </p:spPr>
      </p:pic>
      <p:pic>
        <p:nvPicPr>
          <p:cNvPr id="11" name="Image 10" descr="GIP_LoireEstuaire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3085" y="119592"/>
            <a:ext cx="1022565" cy="1149168"/>
          </a:xfrm>
          <a:prstGeom prst="rect">
            <a:avLst/>
          </a:prstGeom>
        </p:spPr>
      </p:pic>
      <p:sp>
        <p:nvSpPr>
          <p:cNvPr id="12" name="Titre 1"/>
          <p:cNvSpPr txBox="1">
            <a:spLocks/>
          </p:cNvSpPr>
          <p:nvPr/>
        </p:nvSpPr>
        <p:spPr>
          <a:xfrm>
            <a:off x="609600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Estuaire de la Loire</a:t>
            </a:r>
            <a:br>
              <a:rPr kumimoji="0" lang="fr-FR" sz="4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Loire Atlantique – Pays de Loire</a:t>
            </a:r>
            <a:br>
              <a:rPr kumimoji="0" lang="fr-FR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5" name="Espace réservé du contenu 3"/>
          <p:cNvGraphicFramePr>
            <a:graphicFrameLocks/>
          </p:cNvGraphicFramePr>
          <p:nvPr/>
        </p:nvGraphicFramePr>
        <p:xfrm>
          <a:off x="0" y="1417638"/>
          <a:ext cx="9144000" cy="238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28800"/>
                <a:gridCol w="1828800"/>
                <a:gridCol w="1828800"/>
                <a:gridCol w="1749896"/>
                <a:gridCol w="190770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Mesure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Fréquence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Précision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Instrument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Emprise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500" dirty="0" smtClean="0"/>
                        <a:t>Conductivité  Turbidité </a:t>
                      </a:r>
                    </a:p>
                    <a:p>
                      <a:r>
                        <a:rPr lang="fr-FR" sz="1500" dirty="0" smtClean="0"/>
                        <a:t>Oxygène dissous</a:t>
                      </a:r>
                    </a:p>
                    <a:p>
                      <a:r>
                        <a:rPr lang="fr-FR" sz="1500" dirty="0" smtClean="0"/>
                        <a:t>Température </a:t>
                      </a:r>
                      <a:endParaRPr lang="fr-FR" sz="15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10 mn à 60 mn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Validation manuelle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Bouée MAREL 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sonde SMATCH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6 points entre l’amont Nantes et Donges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Marée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 mn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cm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Marégraphes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smtClean="0"/>
                        <a:t>8 points</a:t>
                      </a:r>
                      <a:r>
                        <a:rPr lang="fr-FR" sz="1400" baseline="0" dirty="0" smtClean="0"/>
                        <a:t> entre Nantes et Préfailles</a:t>
                      </a:r>
                      <a:endParaRPr lang="fr-FR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Débit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 mn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5%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Limnimètre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dirty="0" err="1" smtClean="0"/>
                        <a:t>Montjean</a:t>
                      </a:r>
                      <a:r>
                        <a:rPr lang="fr-FR" sz="1400" dirty="0" smtClean="0"/>
                        <a:t> /Loire </a:t>
                      </a:r>
                      <a:r>
                        <a:rPr lang="fr-FR" sz="1200" dirty="0" smtClean="0"/>
                        <a:t>(117km amont St Nazaire)</a:t>
                      </a:r>
                      <a:endParaRPr lang="fr-FR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263</Words>
  <Application>Microsoft Office PowerPoint</Application>
  <PresentationFormat>Affichage à l'écran (4:3)</PresentationFormat>
  <Paragraphs>82</Paragraphs>
  <Slides>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Estuaire de la Loire Loire Atlantique – Pays de Loire </vt:lpstr>
      <vt:lpstr>Estuaire de la Loire Loire Atlantique – Pays de Loire </vt:lpstr>
      <vt:lpstr>Diapositive 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Projets de recherche Projet principal</dc:title>
  <dc:creator>france floch</dc:creator>
  <cp:lastModifiedBy>relecteur1</cp:lastModifiedBy>
  <cp:revision>39</cp:revision>
  <dcterms:created xsi:type="dcterms:W3CDTF">2014-11-18T09:30:23Z</dcterms:created>
  <dcterms:modified xsi:type="dcterms:W3CDTF">2014-11-27T23:16:54Z</dcterms:modified>
</cp:coreProperties>
</file>