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61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7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2DDF-0D7A-5348-AB53-FEBF7A46CAE4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50C5-8F87-6A44-BD8A-7B6E306B4A9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27D7-4D0E-4040-9868-F9CD533144DB}" type="datetimeFigureOut">
              <a:rPr lang="fr-FR" smtClean="0"/>
              <a:pPr/>
              <a:t>18/11/14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Porsmilin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667" dirty="0" smtClean="0"/>
              <a:t>Finistère - Bretagne</a:t>
            </a:r>
            <a:br>
              <a:rPr lang="fr-FR" sz="2667" dirty="0" smtClean="0"/>
            </a:br>
            <a:endParaRPr lang="fr-FR" sz="2667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49733" cy="499894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Laboratoire : </a:t>
            </a:r>
            <a:r>
              <a:rPr lang="fr-FR" sz="2000" dirty="0" smtClean="0"/>
              <a:t>Domaines Océaniques - IUEM</a:t>
            </a:r>
          </a:p>
          <a:p>
            <a:r>
              <a:rPr lang="fr-FR" sz="2000" b="1" dirty="0" smtClean="0"/>
              <a:t>Correspondant </a:t>
            </a:r>
            <a:r>
              <a:rPr lang="fr-FR" sz="2000" dirty="0" smtClean="0"/>
              <a:t>: France </a:t>
            </a:r>
            <a:r>
              <a:rPr lang="fr-FR" sz="2000" dirty="0" err="1" smtClean="0"/>
              <a:t>Floc’h</a:t>
            </a:r>
            <a:endParaRPr lang="fr-FR" sz="2000" dirty="0" smtClean="0"/>
          </a:p>
          <a:p>
            <a:r>
              <a:rPr lang="fr-FR" sz="2000" b="1" dirty="0" smtClean="0"/>
              <a:t>Morphologie : </a:t>
            </a:r>
            <a:r>
              <a:rPr lang="fr-FR" sz="2000" dirty="0" smtClean="0"/>
              <a:t>plage de poche</a:t>
            </a:r>
          </a:p>
          <a:p>
            <a:r>
              <a:rPr lang="fr-FR" sz="2000" dirty="0" smtClean="0"/>
              <a:t>Sableuse (D50 ~0.4 mm)</a:t>
            </a:r>
          </a:p>
          <a:p>
            <a:r>
              <a:rPr lang="fr-FR" sz="2000" dirty="0" err="1" smtClean="0"/>
              <a:t>Macrotidal</a:t>
            </a:r>
            <a:r>
              <a:rPr lang="fr-FR" sz="2000" dirty="0" smtClean="0"/>
              <a:t> (entre 3 et 7 m)</a:t>
            </a:r>
          </a:p>
          <a:p>
            <a:r>
              <a:rPr lang="fr-FR" sz="2000" dirty="0" smtClean="0"/>
              <a:t>Climat de houle S – SW</a:t>
            </a:r>
          </a:p>
          <a:p>
            <a:r>
              <a:rPr lang="fr-FR" sz="2000" dirty="0" err="1" smtClean="0"/>
              <a:t>Hs</a:t>
            </a:r>
            <a:r>
              <a:rPr lang="fr-FR" sz="2000" dirty="0" smtClean="0"/>
              <a:t> entre 0.5 et 2 m</a:t>
            </a:r>
          </a:p>
          <a:p>
            <a:r>
              <a:rPr lang="fr-FR" sz="2000" dirty="0" err="1" smtClean="0"/>
              <a:t>Tp</a:t>
            </a:r>
            <a:r>
              <a:rPr lang="fr-FR" sz="2000" dirty="0" smtClean="0"/>
              <a:t> entre 7 et 15 s</a:t>
            </a:r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7" name="Image 6" descr="loca_pro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739557"/>
            <a:ext cx="4038600" cy="1616793"/>
          </a:xfrm>
          <a:prstGeom prst="rect">
            <a:avLst/>
          </a:prstGeom>
        </p:spPr>
      </p:pic>
      <p:pic>
        <p:nvPicPr>
          <p:cNvPr id="8" name="Image 7" descr="logo_iu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389" y="228600"/>
            <a:ext cx="1691411" cy="930276"/>
          </a:xfrm>
          <a:prstGeom prst="rect">
            <a:avLst/>
          </a:prstGeom>
        </p:spPr>
      </p:pic>
      <p:pic>
        <p:nvPicPr>
          <p:cNvPr id="9" name="Image 8" descr="logoD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60672"/>
            <a:ext cx="1905000" cy="958528"/>
          </a:xfrm>
          <a:prstGeom prst="rect">
            <a:avLst/>
          </a:prstGeom>
        </p:spPr>
      </p:pic>
      <p:pic>
        <p:nvPicPr>
          <p:cNvPr id="10" name="Image 9" descr="locL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101" y="1950942"/>
            <a:ext cx="4078832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u="sng" dirty="0" smtClean="0"/>
              <a:t>Questions scientifiques</a:t>
            </a:r>
            <a:r>
              <a:rPr lang="fr-FR" dirty="0" smtClean="0"/>
              <a:t> 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err="1" smtClean="0">
                <a:solidFill>
                  <a:srgbClr val="0000FF"/>
                </a:solidFill>
              </a:rPr>
              <a:t>Morphodynamique</a:t>
            </a:r>
            <a:r>
              <a:rPr lang="fr-FR" dirty="0" smtClean="0">
                <a:solidFill>
                  <a:srgbClr val="0000FF"/>
                </a:solidFill>
              </a:rPr>
              <a:t> pluriannuelle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Transfert d’énergie de l’</a:t>
            </a:r>
            <a:r>
              <a:rPr lang="fr-FR" dirty="0" err="1" smtClean="0">
                <a:solidFill>
                  <a:srgbClr val="0000FF"/>
                </a:solidFill>
              </a:rPr>
              <a:t>infragravitaire</a:t>
            </a:r>
            <a:r>
              <a:rPr lang="fr-FR" dirty="0" smtClean="0">
                <a:solidFill>
                  <a:srgbClr val="0000FF"/>
                </a:solidFill>
              </a:rPr>
              <a:t> vers le jet de rive et/ou courant d’arrachement et impact sur le transport sédimentaire</a:t>
            </a:r>
          </a:p>
          <a:p>
            <a:pPr>
              <a:buNone/>
            </a:pPr>
            <a:r>
              <a:rPr lang="fr-FR" u="sng" dirty="0" smtClean="0"/>
              <a:t>Paramètres mesurés </a:t>
            </a:r>
            <a:r>
              <a:rPr lang="fr-FR" dirty="0" smtClean="0"/>
              <a:t>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Topographie littorale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Bathymétrie zone </a:t>
            </a:r>
            <a:r>
              <a:rPr lang="fr-FR" dirty="0" err="1" smtClean="0">
                <a:solidFill>
                  <a:srgbClr val="0000FF"/>
                </a:solidFill>
              </a:rPr>
              <a:t>subtidale</a:t>
            </a:r>
            <a:r>
              <a:rPr lang="fr-FR" dirty="0" smtClean="0">
                <a:solidFill>
                  <a:srgbClr val="0000FF"/>
                </a:solidFill>
              </a:rPr>
              <a:t> proche</a:t>
            </a:r>
            <a:endParaRPr lang="fr-FR" dirty="0" smtClean="0"/>
          </a:p>
          <a:p>
            <a:r>
              <a:rPr lang="fr-FR" dirty="0" smtClean="0">
                <a:solidFill>
                  <a:srgbClr val="0000FF"/>
                </a:solidFill>
              </a:rPr>
              <a:t>Niveaux d’eau (laisse de mer, setup, vagues) 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Courant de surface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État de mer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48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Porsmilin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90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Finistère - Bretagne</a:t>
            </a:r>
            <a: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6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48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Porsmilin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90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Finistère - Bretagne</a:t>
            </a:r>
            <a: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6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logo_iu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89" y="228600"/>
            <a:ext cx="1691411" cy="930276"/>
          </a:xfrm>
          <a:prstGeom prst="rect">
            <a:avLst/>
          </a:prstGeom>
        </p:spPr>
      </p:pic>
      <p:pic>
        <p:nvPicPr>
          <p:cNvPr id="7" name="Image 6" descr="logo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0672"/>
            <a:ext cx="1905000" cy="958528"/>
          </a:xfrm>
          <a:prstGeom prst="rect">
            <a:avLst/>
          </a:prstGeom>
        </p:spPr>
      </p:pic>
      <p:graphicFrame>
        <p:nvGraphicFramePr>
          <p:cNvPr id="9" name="Espace réservé du contenu 3"/>
          <p:cNvGraphicFramePr>
            <a:graphicFrameLocks/>
          </p:cNvGraphicFramePr>
          <p:nvPr/>
        </p:nvGraphicFramePr>
        <p:xfrm>
          <a:off x="0" y="1645921"/>
          <a:ext cx="9144000" cy="562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Instrument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Emprise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Bathymétrie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semestrielle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cm horizontal, 20 cm vertical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SMF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Rayon de 1</a:t>
                      </a:r>
                      <a:r>
                        <a:rPr lang="fr-FR" sz="1400" baseline="0" dirty="0" smtClean="0"/>
                        <a:t> km autour de la plage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Topographie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semestrielle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cm (selon conditions du levé)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TLS/</a:t>
                      </a:r>
                      <a:r>
                        <a:rPr lang="fr-FR" dirty="0" err="1" smtClean="0"/>
                        <a:t>drône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Dune et plage à BMVE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Profil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mensuel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cm horizontal, 5 cm vertical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DGPS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 </a:t>
                      </a:r>
                      <a:r>
                        <a:rPr lang="fr-FR" sz="1400" dirty="0" err="1" smtClean="0"/>
                        <a:t>Cross-shore</a:t>
                      </a:r>
                      <a:r>
                        <a:rPr lang="fr-FR" sz="1400" dirty="0" smtClean="0"/>
                        <a:t> en milieu de plage à BMVE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Courant/houle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Plusieurs</a:t>
                      </a:r>
                      <a:r>
                        <a:rPr lang="fr-FR" baseline="0" dirty="0" smtClean="0"/>
                        <a:t> mois en hiver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cm/s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À 1-2 km offshore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Niveau</a:t>
                      </a:r>
                      <a:r>
                        <a:rPr lang="fr-FR" baseline="0" dirty="0" smtClean="0"/>
                        <a:t> d’eau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Campagne ponctuelle annuelle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Capteurs</a:t>
                      </a:r>
                      <a:r>
                        <a:rPr lang="fr-FR" baseline="0" dirty="0" smtClean="0"/>
                        <a:t> de pression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Profils </a:t>
                      </a:r>
                      <a:r>
                        <a:rPr lang="fr-FR" sz="1400" dirty="0" err="1" smtClean="0"/>
                        <a:t>cross-shore</a:t>
                      </a:r>
                      <a:r>
                        <a:rPr lang="fr-FR" sz="1400" dirty="0" smtClean="0"/>
                        <a:t> (selon question</a:t>
                      </a:r>
                      <a:r>
                        <a:rPr lang="fr-FR" sz="1400" baseline="0" dirty="0" smtClean="0"/>
                        <a:t> scientifique concernée)</a:t>
                      </a:r>
                      <a:endParaRPr lang="fr-FR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continue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Vidéo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Dune et plage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Sédimento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Annuelle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Échantillons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Profil </a:t>
                      </a:r>
                      <a:r>
                        <a:rPr lang="fr-FR" sz="1400" dirty="0" err="1" smtClean="0"/>
                        <a:t>cross-shore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Turbidité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Plusieurs mois en hiver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NTU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Sonde YSI/ADCP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À 1-2 km offshore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248</Words>
  <Application>Microsoft Macintosh PowerPoint</Application>
  <PresentationFormat>Présentation à l'écran (4:3)</PresentationFormat>
  <Paragraphs>68</Paragraphs>
  <Slides>3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Porsmilin Finistère - Bretagne </vt:lpstr>
      <vt:lpstr>Diapositive 2</vt:lpstr>
      <vt:lpstr>Diapositive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de recherche Projet principal</dc:title>
  <dc:creator>france floch</dc:creator>
  <cp:lastModifiedBy>france floch</cp:lastModifiedBy>
  <cp:revision>27</cp:revision>
  <dcterms:created xsi:type="dcterms:W3CDTF">2014-11-18T09:30:23Z</dcterms:created>
  <dcterms:modified xsi:type="dcterms:W3CDTF">2014-11-18T09:31:37Z</dcterms:modified>
</cp:coreProperties>
</file>