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72DDF-0D7A-5348-AB53-FEBF7A46CAE4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250C5-8F87-6A44-BD8A-7B6E306B4A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11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CA408-A3CC-924F-8471-5C1850F95F3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27D7-4D0E-4040-9868-F9CD533144DB}" type="datetimeFigureOut">
              <a:rPr lang="fr-FR" smtClean="0"/>
              <a:pPr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3136-7797-CC4C-A71D-57C5B587E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Estuaire de la Gironde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667" dirty="0" smtClean="0"/>
              <a:t>Gironde-Dordogne-Aquitaine</a:t>
            </a:r>
            <a:r>
              <a:rPr lang="fr-FR" sz="2667" dirty="0" smtClean="0"/>
              <a:t/>
            </a:r>
            <a:br>
              <a:rPr lang="fr-FR" sz="2667" dirty="0" smtClean="0"/>
            </a:br>
            <a:endParaRPr lang="fr-FR" sz="2667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57200" y="1600200"/>
            <a:ext cx="8449733" cy="3268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/>
              <a:t>Partenaires : </a:t>
            </a:r>
            <a:r>
              <a:rPr lang="fr-FR" sz="2000" dirty="0" smtClean="0"/>
              <a:t>Consortium MAGEST, EPOC, OASU</a:t>
            </a:r>
          </a:p>
          <a:p>
            <a:r>
              <a:rPr lang="fr-FR" sz="2000" b="1" dirty="0" smtClean="0"/>
              <a:t>Correspondants </a:t>
            </a:r>
            <a:r>
              <a:rPr lang="fr-FR" sz="2000" dirty="0" smtClean="0"/>
              <a:t>: A. Sottolichio, S. Schmidt</a:t>
            </a:r>
          </a:p>
          <a:p>
            <a:r>
              <a:rPr lang="fr-FR" sz="2000" b="1" dirty="0" smtClean="0"/>
              <a:t>Classification : </a:t>
            </a:r>
            <a:r>
              <a:rPr lang="fr-FR" sz="2000" dirty="0" smtClean="0"/>
              <a:t>estuaire hypersynchrone</a:t>
            </a:r>
          </a:p>
          <a:p>
            <a:r>
              <a:rPr lang="fr-FR" sz="2000" dirty="0" smtClean="0"/>
              <a:t>Macrotidal (entre 5 et 6 m), houle NW – SW</a:t>
            </a:r>
          </a:p>
          <a:p>
            <a:r>
              <a:rPr lang="fr-FR" sz="2000" dirty="0" smtClean="0"/>
              <a:t>Substrat vaseux (8 &lt; D50 &lt; 20 µm)</a:t>
            </a:r>
          </a:p>
          <a:p>
            <a:r>
              <a:rPr lang="fr-FR" sz="2000" dirty="0" smtClean="0"/>
              <a:t>Q</a:t>
            </a:r>
            <a:r>
              <a:rPr lang="fr-FR" sz="2000" baseline="-25000" dirty="0" smtClean="0"/>
              <a:t>l</a:t>
            </a:r>
            <a:r>
              <a:rPr lang="fr-FR" sz="2000" dirty="0" smtClean="0"/>
              <a:t> min</a:t>
            </a:r>
            <a:r>
              <a:rPr lang="fr-FR" sz="2000" baseline="-25000" dirty="0" smtClean="0"/>
              <a:t>a</a:t>
            </a:r>
            <a:r>
              <a:rPr lang="fr-FR" sz="2000" dirty="0" smtClean="0"/>
              <a:t>/moy</a:t>
            </a:r>
            <a:r>
              <a:rPr lang="fr-FR" sz="2000" baseline="-25000" dirty="0" smtClean="0"/>
              <a:t>a</a:t>
            </a:r>
            <a:r>
              <a:rPr lang="fr-FR" sz="2000" dirty="0" smtClean="0"/>
              <a:t>/max</a:t>
            </a:r>
            <a:r>
              <a:rPr lang="fr-FR" sz="2000" baseline="-25000" dirty="0" smtClean="0"/>
              <a:t>a</a:t>
            </a:r>
            <a:r>
              <a:rPr lang="fr-FR" sz="2000" dirty="0" smtClean="0"/>
              <a:t> = 200 / 3000 / 1000 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s</a:t>
            </a:r>
            <a:r>
              <a:rPr lang="fr-FR" sz="2000" baseline="30000" dirty="0" smtClean="0"/>
              <a:t>-1</a:t>
            </a:r>
          </a:p>
          <a:p>
            <a:r>
              <a:rPr lang="fr-FR" sz="2000" dirty="0" smtClean="0"/>
              <a:t>Qs ~ 10</a:t>
            </a:r>
            <a:r>
              <a:rPr lang="fr-FR" sz="2000" baseline="30000" dirty="0" smtClean="0"/>
              <a:t>6</a:t>
            </a:r>
            <a:r>
              <a:rPr lang="fr-FR" sz="2000" dirty="0" smtClean="0"/>
              <a:t> t an</a:t>
            </a:r>
            <a:r>
              <a:rPr lang="fr-FR" sz="2000" baseline="30000" dirty="0" smtClean="0"/>
              <a:t>-1</a:t>
            </a:r>
          </a:p>
          <a:p>
            <a:r>
              <a:rPr lang="fr-FR" sz="2000" dirty="0" smtClean="0"/>
              <a:t>Bouchon vaseux  3 à 5.10</a:t>
            </a:r>
            <a:r>
              <a:rPr lang="fr-FR" sz="2000" baseline="30000" dirty="0" smtClean="0"/>
              <a:t>6</a:t>
            </a:r>
            <a:r>
              <a:rPr lang="fr-FR" sz="2000" dirty="0" smtClean="0"/>
              <a:t>t / 1 an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5149"/>
            <a:ext cx="1478855" cy="5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20" y="247650"/>
            <a:ext cx="1047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85862"/>
            <a:ext cx="514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515" y="2276872"/>
            <a:ext cx="2700655" cy="355790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5144"/>
            <a:ext cx="1730862" cy="185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s://encrypted-tbn2.gstatic.com/images?q=tbn:ANd9GcS5UFIFVKe5gKDPOjx5hVrzN_jHAUIpDyatvCb0DeEfngrfpHHFY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1" y="785862"/>
            <a:ext cx="1140579" cy="53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3" descr="data:image/jpeg;base64,/9j/4AAQSkZJRgABAQAAAQABAAD/2wCEAAkGBhQSERQUExQVFBUUFBQZFRcUFxgUGBgYGBgaFxcZFBwYHCYeFx4jHhobKy8gJScpLCwtHR4yNTAqNSYrLCkBCQoKDgwOGg8PGikfHyQsKTUqLCwsLyksLC0pLSwvKSwpLCwsKiwsKSksKSksLCwsLCksLCwsLCksLCwpLCwsLP/AABEIAKYBLwMBIgACEQEDEQH/xAAcAAACAgMBAQAAAAAAAAAAAAAABgUHAgMECAH/xABJEAACAQMCAwYCBgcFBQcFAAABAgMABBESIQUTMQYHIkFRYXGBFDJCUpGhI2JygpKisTNTssHRFSRDg/Bjc3TCw+HxNGSTo7T/xAAZAQEAAwEBAAAAAAAAAAAAAAAAAQMEBQL/xAAsEQACAgICAQIDCAMAAAAAAAAAAQIRAwQhMRITQSIyURQjM2FxgaHwUrHB/9oADAMBAAIRAxEAPwC8KM0GsaggyzRmsaKA5eJ8Zgtk1zyxxL0BkYLk+gz1PsK5uE9q7S5YrBcRSMOqq41Y9dPXHvioDsVYrdF+ITgSSySzLFrGoQRRyNGqRg7KTpJYjck1NdpezUV3GQw0yqMwzLtJE43VkYbjB6joaEknLfRq6Rs6h5NWhScFtABbSPPAIzW/NVc/HLm4PBZ4kRriWG8HjJWMNojV5G076RgtgddgOtMPEJuI2cbXDyw3ccYLTRLCYHCDdzCwdgSBk6WG+OuaAcM0ZpG4x2qle6SGC4gtUe2SaGSdNf0hnJwiamUKAMZxlvFsK6eMdqp4hbQYt4rueMvI0r/oIVXAds5Bkyxwq5Gd8nY0A4ZozSFP2pmsyskt3a3kBZVlEYSGaMMQutAsjCRQSMjrjeuw8UvZuI3FtC8McNv9GZnaMu+HTUUUagCWw3iP1QBsc0A45ozS92V448qTR3GkT2szxy6RpUr9aOQAnZWQg/I1E2/bWY2xuOWJDdXXK4fF9TUpyqPK2+AdLMTjZcetAO+a0Xt/HCuuV1RcqNTHAyxCqMnzJIFLU0HFIlMvOtpyBqa3ELRBgNysUmssG9CwwT1xSvx/iF1d8Ht7lpY1WR7bWnJ3L/SQEYNr8IHhyuDnB3GdgLUzRmlTiHFrqEwWiNFPeT8xuYYzFFHEhGXdA7E41AABtz6Vp4hxC9sF59xLFdW4K8/TDyJIlJC8xMOwdRndTg486Aao76NpGjDqZECl0B8Shs6Sw8gcHHwrfmkjiPGmiuOKvGsQaCxhkR9GWY6JmHMOfGoxsNup9a+jtNdW9mLq5MLPcchbaBBy1V5M6ebKx3yDljgBQpxmgHbNGaQ5eMXkamUX/D52AybcBY1b1WOXmlgfQsMeoFNvBOLJdW8U8edMqBgD1GeoPuDkH4UIO5nAGScAdSa5+H8SinjEkMiSo2cMhDKcHBwR70td4fE8Qx2qyCN71+UXLBdEOMzvk7bJsPdhXF2buobXiElrC8Zt7pObAsbqwSWNQs0fhJxqUKw+DUJHvNGaV+JcYuJrp7Sz5cZiRGuJ5VMgTmZKJGgI1OQM5JwBUdxTinEbOS2WR4biKe6giMqxGJ01thlZNRU6hnDAjBG43FCB5zWuedUVnYhVUFmJ2AAGST6ACobgHF5Jri+jfGm3uFjjwMHSYUc6vU5Y1Hca45IJ7+AhGji4bzlVlzlm5oIffxKQo2+NCRjbi0IWJjIgWYosRyMOXGpAnqSBkV15qseOR3LwcJdJYY0eaw5cYg2jkMLHVnmDUg3wmB5b7UxXnF7rmx2ULRPc8nmz3DoVijQsVUrGGyzsQcLqxsSTQDZmtEV9G0jxq6l4wpdQfEofJUsPLODj4Uk9o+J8SsIg5khuUaSJC/J5TxF5FGSocq6kZHkQSp3FbeKcbeGbjDxrGr29rbuj6PEx5cpHNOfGBjYbYyaAeM0ZpNjbijwC5WW2DFA4tTExUgrq0mbXq1keYXAPtvTDwDjC3VtDcKColjVsHqM9QfXByKEEjmjNY0UBlmisayoANY1kaxoAooooBT/2XdWMsr2iJcW80jSNbs4ieORt3aBm8JVjuUbGD0O9fL2TiF4phWD6DG4xJLJKksug7MIUiJUMRtqZtvTNNtFAJnHezlxHLw9rBI9Nmk66ZG0qVKRqqE/WywU+IA4OCaz4nNf3kTW4tfoiyqUlmkmil0oww/KWMkuxGQCdIFOFFCRP4tw+eP8AQCyjvrPkxpChaJGiZF0ESGX6ykYOpdxg7VHjsJNHBZPohup7WFo5YpsMkkbtq0xu4OlozgKxG4yDjNWBRQCKvA5Lh0UcNtrKMMplkkS2mkZRuUhVFZRq6a2Ow6DNTfCOFSR399MygRzC05ZyDnlxsr7A5GCR1qfrVd3IjR3PRFZj8AM0An9suy9zLPrtCFF1F9GvDkKVj1AiVd/EwUyL64YVK9oOzJkggS2KxSWjxyW2oEoDGpQI+N9JUkHG/nUjwPiJngWQgBjqDAdAVJBxn4Z+dd9QmpK0TJOLp+wqzcV4lInKSyWCRhgzPPHJEnq6KvjcjyUqN8ZqNHZW4/2Lb2ugc6N7csupdglwJG8WcHwjPWnyipIF7tHwiYzw3droaaFZEaOQ6FlikwWXVg6GBUEHGM9aj+Kw3nEE+jPbfRIHK895JY5HZAQTHCsRI8WMamIwM7U40UAm8X7NzPJxQogxc2MUUPiUanVJQRufDuy7nArs4x2Wa5sIYfAs0IgdOYA8fMiUDTIPtIfEp9jnemaihAgycNmdeWnB7SGUjHOc27wp+uqqvMf2UqPenThljyYY4wQdCgEqixgnzIVAFXJycAeddVFALFv2bM97cXF3EjKAsNqjhJAI18TyEbgM7n4gKKx7S9jkaHXZwwxXMLpLAyIkeXQ50MQB4WGQc7b+1NNFAKl1YXUFy13bxCUXEcQubdpFRw8YwrxOcoSAdJUkA4BBqG7U313LJYtLALaFeIWg0tIkssjlzgnlkqigZ8ySSOmKsSua+4bHNo5ihuXIkiZJGHTdW2Pl+FCRbe0urO7uJoYPpUN0yOypIkUkcioIz/aEK6sFHmCPT14Y+C3s01/NNEkf0mw5MKLIr6SOYAjtsNXiyT9XxYycU90UAo3PAJja8LjCjVbTWbTDUvhWKJlcg5w2CfLOa6eM8KuI7sXlqqSsYhFPA7cvmIrFkaN8EK6knZtiD5Uy0UAhdp4eI38IjW1FvGskLuJJo3kl0yK2ldBKooxqJLZOkADeunjfZueRuLlEB+lWkMcHiUanWORWByfDuw3OKdKKCzlsICsEaEeJYkUj3CgH86jew/C5Lbh9tDKNMkceGAIbByT1Gx61OUUICiiigCsqxrKgA1jWRrGgCiiigCiuHiHGYofrtlsfVUam/AdPicVB3PbVseCFs+WrDbeWQGA+WTXtQbA1UVXDduLkuQWRMeQUH8c5/Kt8XbacAk6Tj9QEH8CCK9ek/qTT7LAopQsu8BcgSKM/qHB/hfH9aZLDi0UwPLcMR9ZejL+0p3FeXBrsg6JplRSzEKo3JY4A+JNLXaLtHC8DxxuWZio2VsY1AtuQB0BpjubVZFKOoZT1B9jkfDBA3pe452YhSCSSMMrIpYeNmB07kEMT5Vk2PUcGoV17mrWeJTTyX2uv+kf2b7QpAjJIHwX1AqAwAKqDnfPUeQPWnCzvUlXVGwZfUevoR1B9jSn2V4HHMrvKpbD6VGSBsoJJAIz9bz9KbbW0SNdMaKgznCgAZ9dvOqtP1PTXlVVx9S7f9L1ZeF3fP0/Y20Usdpe8S1s8qW5so/4cWCQf1z9VPgd/Y1V/aDvPvLnKq30eM/ZiJDEfrSfWPy0j2rqY8E8nRysmaEOy4OM9rLW0/t5kVvuDxP8AwLlvnjFJnEO+yIHEFu7+8jCIfgAx/pVSH+vX/wB6K2w04r5nZjltSfyqizuH99bGVRPAixE4ZkZiyj72Ds2PTarWVsjI3B6Yry3XozsZcF+H2jHqbeLPyUD/ACrPtYYwpxLtbLKdqRM0VzcS4lHbxNLKwREGWJ/ID1J8gOtUp2v7yp7sskRaGDppBw7j/tCPX7o29c1TiwyyPjoty5o4+y0eN94Nlakq8odx1SIcxgfQ48Kn4kUrXPfdGD+jtXYeryKn5AN/WqmoroR1Ma75MUtqb64LWj771+1aMPhKD/VBU5wjvYspiFcvAx/vQAv8SkgfE4qjaKl6uN+1ELZyL3s9SKwIBByDuCNwR7V9qse5e/ncTRs2YIwunO5V2J8KHyXAJI8jjGMnLV257XHh8KusXMZ2KLk4RTgnx+Z2B2HXB3Fc6WJqfguTfHKnDzfAyUV534z24vLknmTsFP2IyY0Hthd2/eJrDsv2kmtbmN1dtOtRIuolXUnDAg7ZxnB8jWj7HKu+Sj7XG+j0XRRRWE2BRVU95Pbu6gumt4JBGiohJVRrJYZPibOPLpiq8uOMzyHLzzMfVpHP9TWzHqSkrboyz2lF0kemaKqTuo7WzNc/RpZGkR0YprJYoyjOxO+CM7ewx55tuqMuN45eLLseRZI2grKsayqosA1jWRrGgClXj3aojKQHps0n9dH+v4etHbPtMsIMQO5Hjwd8Hovtn+nxqv5OIyvkxrhR0P5YHqc1dDG6s9JxXYwTXbIpy6jJyT0J9SfU/HNRcvHYwCdW59PP/WoabhErkaiS/Uog1ED1Pp+GPeuay4RzJVjjduaDurDQQQc438xj8alwb7Z79evlRuuLxZnwFII6MvUe/v8AD/5ruXiUiLoEQdh9pSq+nq2R+G3v1r6qA7As51kOSNi2cE52zvj296iuJ3z6zHEisfq6gynGeukjr6Z8sfOpr2KvOnbOWfjcrttiMAnxJknG/wBr0+G1fLfjMsTqyyHUMaXVjqG34/I1zW/CJTqAjfKnBXCkhiRsd8ipGLsncMcGMxtpygk8JkxsVQ9GO/TPlVyaXBS7bstHsh25MxWG5ASU4COMBZPQfqt7dD5Y6U3XNuJEZG+q6lT8CMGqDn4jiLlyroeM9cEHHv8A5Gpk96128KW8CFpjleaAXkYfZ0Jj62OpOfXFVSw+T+El5VHssS/47acLgVJJDnchBhpXJJJOBgDfzOAOmaq7tP3n3N1lIz9HiP2UPjYfrvsfkuB65ru4R3U3ly3Nun5Oo5YuebM3xGcD5tkelPvBu7Sxt8Hlc5h9qf8ASfguNA+S16gsOFf5P+CubzZXfy/7KN4fwmafaGGSX/u0Zh8yBgVPQd2fEGGfo5X9uSNfy15q/FQAYAAA6AbAfCvtenuTfSR5WpD3bKAuu7biEYybcsB/dvG5/ANqP4UuTQsjFXVlZTgqwKsD7g7ivUVKneF2RW8tmZVHPiUtEw6nG5jPqG8vQ4Prn1j3HdSPM9VV8JQteiuw8enh1oP/ALeI/ioP+dedCds+1ejJ2Nrw4kbGC02+McW35ive5z4o86nHkyp+83tYbq5MSH9DAxUAdGcbM59cbge2T9qkyiitkIqEVFGSUnJ2yy+6bsdFMrXU6iQK5SJGGVBUAs5B2J3wM9ME+mLZ0DGMDHp5VWvczx1DFJascOrmRAftKwAbHwI/m+NWXXJ2XL1HZ09dL01Qndse7iG7QtEqwzgZVlGlXPpIB6/e6j3G1U5a9np5Ln6Msbc4MQyHbTjqXPko9enTGcivSlfAgznAz6+desWzKCrs85NeM3fREdk+ziWNssKnJ+tI3TU56n2GwAHoBS13zMPoMfvcpj/8clPtVl33XX6O1j9Xkf8AhUKP8ZrzgbllTZ6zJRxNIqeu7gVpzbqCP780S/IuM/lXDTX3X2XM4lDtkRiSQ/uqQP5mFdab8YtnMgrkkX1RRRXBO0efO8S65nErk+jhf4EVD+YNLtdfF7vm3E0n95LI38Tkj+tcld6KqKRxJO5Nj33O2Gu+aTyihY/vOQo/LV+FXVVe9zHDNFrLMRvNLgfsxjA/mZ/wqwq5WzLyyP8AI6mvGsaCsqxrKsxeBrmv7wRRPI3RFLH3x5fOuk0r94N/y7XGQC7qBn28Xz3Ar1CPlJIhlYcZvCHaWRtUrMScbqmfLPmfYbDbr5beD39uCxl5gxpEbZyokDZy3RQADkfE9OtfG4Y8scnJiZtgHkZlAGQC2gadRHvtsOu5BibkJFG6OcMN0UOG1MTpzJ4fCAqnw7Het0mVDSypGxaKcsJSMsqk5xnOS2DvkjG/x3rqtVRbr6SpJ8ScxnUjIAXURuR5HJ6ADYbioLhs6C3RUVmfUx1EfVVs/VOdt8Z28zTH2fvkTmc3wIfCpB1Ab6vqnrsBv02qhssSPvOQo7nwq5Y4Ay6hiVBDHfY+RxuDjODUDHbtDLM1zHzYzkM5YFiQAUOo7rgqMAYG5z6Vj2j4/Gz6YBhEGEPqSTuc/wCf+Zpes+IMrvrwcNqwSNOWOGDfEY6egPUCi6s8t80b7vjoiJVEcyE4aR2YE4Y4ZQp8JbPnnHQdTXFwntHNbPrR85BGGJbrvvn/ACrHit/9JkZ1AyXJBYrqwcADHoPveXnjFRxTTg5B2BBHQZ8vYirFR4bfsS8MbXUr8wlDuwUDYsSNhk+Hr1OTXbwa9axuY5QukowLAb6oyMOMnrkZ+Bx6VEi6J2A3JGosRqPsPMdfI1McQuo5Iogpy4UAZG5+8u3vUt2qISS59y/4pQyhlOQwBBHQg7gisqWu7i/MvDoM9Yw0Z/5bFV/lC0y1iNAUUUVACiiigPO0vBx/tM2w6fTTGP2TNj/DV9cftTLa3EY3LwyqPiyED86rDgtjzO0cxxkRSzSH5LpH8zirerVnnzH8kjPhjxL9WeWgaKZu8HswbO7fA/RSkvEfLBOWT4qT+Gn1pZrqxkpK0cyUXF0zba3TxurxsUdTlWU4IPtVudj+9iOXTFd4ik2Ak6Rv+1/dn+X3HSqeoqvJijkVM948ksb4PUoOaKorsV3iS2REchMtv93q0fvFny/V6emKu+yvUmjWSNg6OAVYdCDXKy4ZY3z0dPFlWRcG6qV7477XfIg6RQqP3nJY/lpq6q859s+Ic+/uZM5BlZV/ZT9Gv5LV2nG539CnadQohqsruTsczXMv3URB++xY/wCAfjVa1dnc9Y6LAvjeaZ2+S4jH5q1bNmVY2ZddXkQ81wcevOTazyfchkYfEKSPzrvpU70bzl8Mm9ZDGg/ecZ/lBrlY15SSOnN+MWyhAK+k0VJ9l+Hc+8t4sZDypq/ZB1P/ACg13W6VnFSvgvzsnwz6PZW8WMFYl1ftN4n/AJialqKK4DduztpUqCsqxrKoJA1X/ezjlwZO2qTP4LirANJneZw8SQIxOAjNk+gK5/8ALVuF1NES6KyXjL8grh1Uumpl9ACuB74ORjzHl5x813aLKumGTQD4i76mbG/QYxn4n4eVSfFOGfR1Qr4w5XBOw9wR1xkHr0296kuH/RpIglxCySEFlcOdMgA32BwDjcqfTbNapFRx217bzsI7dGRtJILlVUkblVAzjPucfDNd78MLAxtIYxjUMLqB3x4dx16ZHn1pY4isMcw5cbeWxcjfrsQPTG3UUz8P7Txuiw4EeccyaQCYKdt4TjBYj7TjAwPrYxWecObLoT4pijdSYOjBzvpG2fQk+m46momQnckj+u5/6O9XMvdVbvhknblvuSQGdmPnrz658vM1Adoe6h4QWi1zZVyxGldJJ8OF3Y4HpUxa6K2mVmunzBHwJ39xscGpOztuerBSutdOgHZpM5XSMbFtxt5jPXFaxw0q7I5YENjJOAT0yM/P1rZLwsopddwpAcb4wejdBjcfjjHtYeTXcQFNLDpkZwPqkbYPvsdq2ABdOGJbBLdMDc4xg9dvnmt9yWmhZ8nWjDndPGhU8qRvIsDlSfPKHrvXJaR5OQBjAPwwBkflUohlz9z7ZsZP/Eyf4Iz/AJ080n91Vrp4crf3skr/AC1aB+SU4Vkl2XLoKKKK8khRRWMsgUFj0UEn4Dc0BX/d5a6+IcTuPLnvGp/5jM35BKsKlPuvtCvD0kP1rh5Jm/fbC/yqv402V7m7l/fY8wVL++5H8d4FFdwmKZcqdwRsyt5Mh8iP9Qcg1R3a7sLPYNlhzISfDKo29hIPsH8j5GvQNYyxBlKsAysCCGAIIPUEHYirMOeWP9CvLhWT9Ty5RT53j9gBaf7xADyGbDL15THpg/cPl6HA8xSHXWhNTXkjlzg4OmFWR3PdpSkrWjnwSBmiz9lwMsB7MoJ+K+5qt6kuzV2Yry2cfZni/AuAfyJqMsPODROOXjJM9D8Zv+RbzSn/AIcTv81UkfnXmYn16+dXv3q3nL4bKPORo0HzYMfyU1RFZtONRbNG2/iSAmvR/ZLh/IsraPGCsKav2mGpv5ia8+8DsOfcwxf3ksan4Fhq/LNemK87suFE9ake2FVv32XuILeL78rOfgi4/rJVkVTXfPe6ryKPP9nCD83Yk/kq1n1leRGjYdY2V/Tz3P2Ou/LnpFC7fvMQg/ItSNVrdyNt4bqT1aJB8gzH/EK6Gw6xswYFeRFn0UUVxjrBWVY1lQAaj+OWfNgdQMnGV9yNwPn0+dSBrGpTp2Co+Ox86yhlQACEnmhtgGUAA4XHr0HXNRq3Ea7StdFBpwS6t77RMu3mQA2r3pr7X6bdpUQall8elTjQx83I+oMrlfM74BwahIOHGSWbU2WkCNFJj9GQR4kHXSNXvnpkmtfzK0Vi9xvslIGFyqq0TEEgHJxqVcsASA24DIMgE+YOaZezvBTNERcDlhzpXSdgdwqsN98g7/LYkV3cGgT6LcQb8zUSVJ89IUFcb77fy18k4i8UqadOkkqw1aGTBwMbY39NicYHkDFE0TvZ7gkXD43Mt0HGvUoJCqo6Dw5PxqN7S9to51aOOQIozlmyNRAzjYgrvjr1ztmuTilyVBLMGbchCoLtkjOCRt1wP6VCX0JJUCPDMRhcFjqP1iD7AH0656b15UKdsNi/w85kZ3VTkNg404OMjQCeu2NsnrTPPw1prUFXAWX6+p1VF+qcNkZ2wBsD51C3HBggILeIHUCpGjIDalG5JPQbdPWo6aW4mHLQMVU4P3MAacb+xPT416PPQwWXAOUHB8QaAIT1BGeo/AY9sUqNw5xLykBLuyqo9S/hGPnU1d8clSHlMcsMDpjb5dPKmjus7MtJKLyYHTFqWHV9pzkM/uFBIB9Sfu0lLxRFW6LK4Rw4W8EUK9Io0QH10gDPz6/OuuiishcFFFFAFQvbS5KWNxp+u8ZjT9uUiJP5nFTVQ3HU5k1pD5GbnOP1YF1D/wDa0NAd1tCltAqkhY4Y1XUxAAVFAySemwpDvO+SIXKJFHqg1hXlYlTgnBZFx0HXfc+gqA71e17TTG1jbEUJw+PtyDrn1C9MeuT5CkCujh1k15T9zBm2GnUD1LRVd93/AHjwtCkFzII5YwFV3OFkUbLljsGA2OevXzIFgR3CsMqykeoII/EVinjlB0zZCamrRw9pLITWlxG3RoZB8DpJB+RAPyrzWDV3d4XbuGG3khidZJ5FZMIQ3LDDDM5GwOM4HXOPKqSroakWouzDtSTkkgqQ7PWplu7dB1aeIfLWCT8hmo+rI7n+zBeU3jjCR6liz9pyMMw9lBI+J9q0ZZqEG2Z8cXOSRL99lzi3t0+9MzfwoR/56qCrV774zptDjwhpgT7kIR+QP4VVVV634SLNl/eMcu6bh/M4ireUMcj/ADxyx/j/ACq86pHuh4gsd+VY450TIv7QKuB8wpq7qxbd+p+xr1a8P3CvPfeDe83iVy3ksmgf8tQh/MGrI7ad6EduGitiss/QsN44/iftt+qNh5+hpmaZnZmYksxLMT1JJySfiTV+pilG5Mq2sifwowq5e5Zf9ylPrct+UcdU1VtdyV6DFcxeayJIPgy6T+afnVu0vu2Va34iLLooorkHUCsqxrKgA1y3sbsuI2CEnxNjUQvnoB21ehOQOuD0PUaxoDh/2LFymi0+Fslsklix+2zHJZv1jmq9v+zD2kg0lghPhP1o2B6owO67Z2z5kj2tCsJoVdSrAMp6gjINWQyOJDVlbJ2ZRpRJrbp5HB6538j6ZPl1qXhATSMaiM4LYzsPLb8htXVfdjmVi1vIdJ6xOdv3G6j4H8ajrgSxEF43GPPGV/EZFaU1Lpnno6YuGpr5uGLNjqTgY8hn6o9vPArKfhobP2AdjpwSw9CfL5VxHjq/ermm44M/W/69qnxYOK84IFds+JSMKMAKvyAGCPbOc1w35WIAA49AAf8AWpmK0uJz+jhcj7zDQv4tjPyqa4Z2AXIe6bmH+7XIj/ePV/yHsaOcY9kUKPZ3si19IHZSkAO79C/qsfr7t5eW/S2be3WNFRFCqoAVRsAB0ArNEAAAAAAwANgAOgHpX2sk5uTPaVBRRRXgkKKKKAKjLZdd3K/lEiRL7M36WTHxBi/hqTrXDAqZ0jGpix9ydyaAoPt12Rksp2J1NDIxMch3zk5Kufvj8+vrhar0/d2aSoySIrowwysAQfiDSHxfuZt5CTBI8Gfskc1Plkhh/Ea6WLbVVM5+TVd3ApygCrCm7lrofVmgYe+tP6K39a1L3M3nnJbj9+Q/+nWj18f1KPRyfQQqKs+x7km/41yAPSJCT/ExGP4aceBd3dnakMsfMcdHmOsg+qjGlT7gZquW1jXXJ7jrTffBWnYzu0luisk4aKDY77PIPRAegP3j8s+V1WdokSLHGoREACqNgAPSt1Fc/LmlkfJvx4o41wLneB2fN3ZSIozImJIx6sudh+0pYfEivPtepar7tl3VLcyNNbMsUjEl0bOhierAgEoT57EH23zfrZ1D4ZFGxhcviiU4jkEEEggggjYgjoQfKpW87WXcqaJLmZkxgqXOCP1sfW+eanE7pb8tjREB94yjH5An8qZ+BdzCKQ11LzP+ziyq/vOfER8AvxrZPNiXLd/yZY4cj4Sr+CvezfZWe9k0Qr4QRrkOyIP1j6+ijc/nUdeWrRSPGwwyOysPdSQf6V6YsrGOFBHEioi9FUAAfh/WlPtZ3Yw3spmV2hkbGshQ6tjbJXIwceYNUR3E5fFwi6Wq1H4eWUbTv3VWF0btZYV/RDKzM+QhU7lR95sgEAdCBnApw4P3O20RDTO9wR9k/o0+YUkn+LFPUFuqKFRQqqMKqgKAPQAbCozbUWvGPJOLWkn5S4NlR3G+Mi2RWI1anVcZxgblm6eQB2+A2rsuLpIxl3VB6swUfnSX2u4mk7IsbBlVXyRnGWIGx6HYHp61xtjN6WNy9zs6uB5sij7DzWVQXCu1ELJGrvpfSobWCo1YGQGI0nf33qdq6M4yVxdlE4Sg6kqA1jWRrGvR4CiiigCiiigNclsjdVU/FQf619jgVfqqo+AA/pWdGamwFFFFQAooooAooooAooooAooooAooooAooooAooooAooooAooooAooooAooooAooooDg4pwOK40mQHK50lWKkA4yPTyFKXaTga2xQozFX1AhsHBGCMEAeWeuafKjuN8EW5VVZiuls7DOQQQy+2QevltWXY145YvhX9TZq7UsM1y/H6EXwnslC0SNIGdnRSwLFQNQBIAXG2/nmmZEAAA2AGAPYV8ArKr4Y4wVRVGfJlnkdzbYGlu/7USGd7e0t/pEkQXnM0ghiiLDKqzkMWYjfSqnA60yGkq2um4bc3XOjka3uZzPHPFG02lmVVeOZYwWXBXwnBBBr2eDiv+NzScR4bFcW7W8izTMMOJYpE+jyDMbgDJBxlSARketTc3amaWWSOythOIWKSSySiCISD6yIdLM5HngYB2zUPecXe84jw94oJhbxTTZmkjePUzQOPCrAMEGN2IAJIA6VGwcGhs5JorwXyqZpXhmt5LsxOkjFwGW3J5cgyQQVGcZyc0A2W3bRQlx9Iie3mtYjLLESJMxgEh4WG0inBGdsHYgV94H2juJXjE1mYkmjMkUiSc9QMAhZsKOWxB26g7jNQPCOH4NzdQWdxIFt2jhF5PMZLgMQzqI5tXLQ4GNQyx8gDWHZrQL2AcPW6jtykpu4plmWGPw/owgmGFk1+SHGAfKgGXt0sxsZhb69fgzyv7Tl615vK/W0asefpvS/wPhXDpJoZOGzpBLEwMqKW1yxY8aTxuwbJ28ZBII86au0l5cRQcy2jEzo6Fo9yzR5/SCPBHjxuM+nQ0q8b4inEJLUWsM3PjuIZDM8EkPIjVsyB3kUZ1LldAJzn2oCaue1MrzSQ2dv9IMJ0zSPIIYUfGdAbSzOwHUAbZGTWVn2ieTnQXFu9vMkTPjUJI5EwQTFKBgn2IBHoajOF354bJcRXEcvKkuJZoZ443mUiZtZSXlgsjqcjcYIxUnadoHuhNy7eVbcRNpllDRNI5B2iiZdRXH2jjfYA9aAj+EdpI7fh1gIopJJJ4UFvAGVnOEBOtyFUKo+s5AHtXU/au4gKm9tBDC7KvOimE6xsxwvOGhSgJONQyASKVh2ef6Hwq4aK4ZYLXlTxwNJFOodUIdAhV20lfEnUg9Nq2XPD7W5xDbR8QuTIQJOfPfQwRpnxGUykajjogBJNAM1/wBrZReSWlvamaSNIn1NKI4wr5yZCVJXBAAADFsnpiungvaVpJntriE29wiCQLrEqSR5064nAGcHYggEZFc3B7Vl4rfNpYIbeyCsQcHTzcgMdiRtn41jxOyZ+LQnS2g2F0hcA4BaSLAz0BxnA9qAIu1lxcamsrQTQqWAmmmECyFThuSNDMy5GNRwDXVZdr0MM8lxG9q1t/bpIM6dsgxsvhlVvIr16YqH7OceHD7dLS8imje3XQskcMs0UyL9V42iVsEjGVbBBzW/i8c/E7C5QQNbhtH0fnEo8mhlky6YzCrFcDJzvnAoDcvaW+ZeavDjyuoVp1W4K9c8rTpBx9gvnyrZddt1aO1a1j573jOsSO3JAKKWk5pIJQrggrgnOwpZV7TTh4+LrP0Nvzb5n1eiuG5bD9bVjG9dU/DIre0t47qycwySSSTNHJNcvbTNujalBkJbJBdTsc9QaAcOBcTkmjYzQNbyI7IyMdSnGDqifA5iEHY49R5Vo4/2kFu0cSRtPcTauVChC5C/Wd2baNBkeI+uwNcHYFpTHPqM7Qc4/RGuQwmMWlc6tY1ldWrSW3xWPH4pLe+ivlieaL6O0EyxDVIgLiRZEXq4zswG+MHBoCB7wuP3S8PuEubTlLIgVJYZhOitqUhZfArJnGzYIzgedNXFu0rRyJbwQtcXDJrKBhGkceca5XIOkE5AABJwdqWO3naf6XYzw2kFxMWQGRjBLGqKCGP9ooLucYCqCd8+Vbe0fBBHfNczLdNbzQxKzWkkyvC8eR+kSFgzowPXB0kH1oCes+1EqzpBeW/0dpiRDIkgmhdgCSmrSpR8A4BG+Dg1K8c/+mn/AO5l/wABpJ4fwyC4uYfo8V7LHFIJHmup7tI0ZN05STHMr59sAZyd8U78aQm2mABJMMoAG5J0HYetAQHZDh7NBwubI0x2Glgc5JlSAqR5bcs5+IrPu3P+5H/xV5//AESVIdjIivD7NWBVltoAQwIIIjXIIO4PtS/wLi44aJra6jmUCeeSGWOGSZJY5XMgwY1bS4LEFTjyoD7HxX6Nc8an06+Slq+nOnOm2zjODjPriuodrrsxfSF4eTb6Q/8AbqJymM61i046bhS4Y+3Som4sZpbLjFy0MkZvI2EMTKeboig5aFlG4Zjk6evSnfhyEW0YIIIhQYxv9QbYoCAv+KQzXPCpUDOJjcNCwfQoBtyfGpUlsjbGRg+vSpbs1x76XCXKGN0kkjljJ1GOSNtLKTgZ8iDjoRSZ2csZBHwHMbjli55mUYaMwuBryPDk+uK6O1dtc29zKLRGYcTRYyygkQ3AIjMzY+qDExOfVBQEzH27Q28lwY2Mf0hoLYIdb3LA6AYlwMamDAbnZSdqwn7U3kC825sNEA3doZ1nkjXzZ0CDUB1OljgZ61y9q+yOLS0S3R3WykRuXG5ikeMIY35bKQRJg5G4ycjzqGuFtZE0W8fFJ52GBDJNfQqpOx57yMERR5nJ9s0AzcZ7ZtHPBBb25uWuIWliKyBFwCu7EghU0nOrfyGDmtNx2yuOZMsNmZha8sXOmUB9bIHZbdNGZdIPnp1dBWuz4QYeJWSqhEcXDZY8jUyKRJFhdbdehxncgVEdqpYzLcn6PdW98u1tLaiZvpA0/oixReW2+zLJ0A6+gFjRvkA7jIBwRg7+oPQ+1ZVz8O5nJj5uOby05mOmvSNeMeWc10UICsqxrKgCiiigCiiigCiiigCiiigCiiigCiiigC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9" name="Picture 15" descr="http://kida2015.sciencesconf.org/conference/kida2015/pages/logo_OASU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03" y="785861"/>
            <a:ext cx="959514" cy="5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Questions scientifiques</a:t>
            </a:r>
            <a:r>
              <a:rPr lang="fr-FR" sz="2400" dirty="0" smtClean="0"/>
              <a:t> : </a:t>
            </a:r>
            <a:endParaRPr lang="fr-FR" sz="2400" dirty="0" smtClean="0">
              <a:solidFill>
                <a:srgbClr val="0000FF"/>
              </a:solidFill>
            </a:endParaRPr>
          </a:p>
          <a:p>
            <a:r>
              <a:rPr lang="fr-FR" sz="2400" dirty="0" smtClean="0">
                <a:solidFill>
                  <a:srgbClr val="0000FF"/>
                </a:solidFill>
              </a:rPr>
              <a:t>Dynamique du bouchon vaseux</a:t>
            </a:r>
            <a:endParaRPr lang="fr-FR" sz="2400" dirty="0" smtClean="0">
              <a:solidFill>
                <a:srgbClr val="0000FF"/>
              </a:solidFill>
            </a:endParaRPr>
          </a:p>
          <a:p>
            <a:r>
              <a:rPr lang="fr-FR" sz="2400" dirty="0" smtClean="0">
                <a:solidFill>
                  <a:srgbClr val="0000FF"/>
                </a:solidFill>
              </a:rPr>
              <a:t>Impact du débit fluvial sur la turbidité</a:t>
            </a:r>
          </a:p>
          <a:p>
            <a:r>
              <a:rPr lang="fr-FR" sz="2400" dirty="0" smtClean="0">
                <a:solidFill>
                  <a:srgbClr val="0000FF"/>
                </a:solidFill>
              </a:rPr>
              <a:t>Impact anthropiques, dynamique de l’oxygène dissous</a:t>
            </a:r>
            <a:endParaRPr lang="fr-FR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fr-FR" sz="2400" u="sng" dirty="0" smtClean="0"/>
              <a:t>Paramètres mesurés </a:t>
            </a:r>
            <a:r>
              <a:rPr lang="fr-FR" sz="2400" dirty="0" smtClean="0"/>
              <a:t>: </a:t>
            </a:r>
            <a:endParaRPr lang="fr-FR" sz="2400" dirty="0" smtClean="0">
              <a:solidFill>
                <a:srgbClr val="0000FF"/>
              </a:solidFill>
            </a:endParaRPr>
          </a:p>
          <a:p>
            <a:r>
              <a:rPr lang="fr-FR" sz="2400" dirty="0">
                <a:solidFill>
                  <a:srgbClr val="7030A0"/>
                </a:solidFill>
              </a:rPr>
              <a:t>Conductivité (salinité)</a:t>
            </a:r>
          </a:p>
          <a:p>
            <a:r>
              <a:rPr lang="fr-FR" sz="2400" dirty="0">
                <a:solidFill>
                  <a:srgbClr val="7030A0"/>
                </a:solidFill>
              </a:rPr>
              <a:t>Turbidité (concentration en MES)</a:t>
            </a:r>
          </a:p>
          <a:p>
            <a:r>
              <a:rPr lang="fr-FR" sz="2400" dirty="0">
                <a:solidFill>
                  <a:srgbClr val="7030A0"/>
                </a:solidFill>
              </a:rPr>
              <a:t>Concentration en oxygène dissous</a:t>
            </a:r>
          </a:p>
          <a:p>
            <a:r>
              <a:rPr lang="fr-FR" sz="2400" dirty="0">
                <a:solidFill>
                  <a:srgbClr val="7030A0"/>
                </a:solidFill>
              </a:rPr>
              <a:t>Température de l'eau en </a:t>
            </a:r>
            <a:r>
              <a:rPr lang="fr-FR" sz="2400" dirty="0" smtClean="0">
                <a:solidFill>
                  <a:srgbClr val="7030A0"/>
                </a:solidFill>
              </a:rPr>
              <a:t>surface</a:t>
            </a:r>
            <a:endParaRPr lang="fr-FR" sz="2400" dirty="0" smtClean="0">
              <a:solidFill>
                <a:srgbClr val="0000FF"/>
              </a:solidFill>
            </a:endParaRPr>
          </a:p>
          <a:p>
            <a:r>
              <a:rPr lang="fr-FR" sz="2400" dirty="0" smtClean="0">
                <a:solidFill>
                  <a:srgbClr val="0000FF"/>
                </a:solidFill>
              </a:rPr>
              <a:t>Niveaux </a:t>
            </a:r>
            <a:r>
              <a:rPr lang="fr-FR" sz="2400" dirty="0" smtClean="0">
                <a:solidFill>
                  <a:srgbClr val="0000FF"/>
                </a:solidFill>
              </a:rPr>
              <a:t>d’eau </a:t>
            </a:r>
            <a:r>
              <a:rPr lang="fr-FR" sz="2400" dirty="0" smtClean="0">
                <a:solidFill>
                  <a:srgbClr val="0000FF"/>
                </a:solidFill>
              </a:rPr>
              <a:t>(marée, débit fluvial amont) </a:t>
            </a:r>
            <a:endParaRPr lang="fr-FR" sz="2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Accolade ouvrante 4"/>
          <p:cNvSpPr/>
          <p:nvPr/>
        </p:nvSpPr>
        <p:spPr>
          <a:xfrm rot="10800000">
            <a:off x="5501534" y="3803848"/>
            <a:ext cx="438618" cy="164137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940152" y="4278287"/>
            <a:ext cx="226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Réseau </a:t>
            </a:r>
            <a:r>
              <a:rPr lang="fr-FR" sz="2400" b="1" dirty="0" smtClean="0">
                <a:solidFill>
                  <a:srgbClr val="7030A0"/>
                </a:solidFill>
              </a:rPr>
              <a:t>MAGEST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16216" y="5574431"/>
            <a:ext cx="1961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GPMB, DREAL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Estuaire de la Gironde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667" dirty="0" smtClean="0"/>
              <a:t>Gironde-Dordogne-Aquitaine</a:t>
            </a:r>
            <a:r>
              <a:rPr lang="fr-FR" sz="2667" dirty="0" smtClean="0"/>
              <a:t/>
            </a:r>
            <a:br>
              <a:rPr lang="fr-FR" sz="2667" dirty="0" smtClean="0"/>
            </a:br>
            <a:endParaRPr lang="fr-FR" sz="2667" dirty="0"/>
          </a:p>
        </p:txBody>
      </p:sp>
      <p:pic>
        <p:nvPicPr>
          <p:cNvPr id="1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5149"/>
            <a:ext cx="1478855" cy="5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20" y="247650"/>
            <a:ext cx="1047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85862"/>
            <a:ext cx="514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https://encrypted-tbn2.gstatic.com/images?q=tbn:ANd9GcS5UFIFVKe5gKDPOjx5hVrzN_jHAUIpDyatvCb0DeEfngrfpHHFY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1" y="785862"/>
            <a:ext cx="1140579" cy="53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13" descr="data:image/jpeg;base64,/9j/4AAQSkZJRgABAQAAAQABAAD/2wCEAAkGBhQSERQUExQVFBUUFBQZFRcUFxgUGBgYGBgaFxcZFBwYHCYeFx4jHhobKy8gJScpLCwtHR4yNTAqNSYrLCkBCQoKDgwOGg8PGikfHyQsKTUqLCwsLyksLC0pLSwvKSwpLCwsKiwsKSksKSksLCwsLCksLCwsLCksLCwpLCwsLP/AABEIAKYBLwMBIgACEQEDEQH/xAAcAAACAgMBAQAAAAAAAAAAAAAABgUHAgMECAH/xABJEAACAQMCAwYCBgcFBQcFAAABAgMABBESIQUTMQYHIkFRYXGBFDJCUpGhI2JygpKisTNTssHRFSRDg/Bjc3TCw+HxNGSTo7T/xAAZAQEAAwEBAAAAAAAAAAAAAAAAAQMEBQL/xAAsEQACAgICAQIDCAMAAAAAAAAAAQIRAwQhMRITQSIyURQjM2FxgaHwUrHB/9oADAMBAAIRAxEAPwC8KM0GsaggyzRmsaKA5eJ8Zgtk1zyxxL0BkYLk+gz1PsK5uE9q7S5YrBcRSMOqq41Y9dPXHvioDsVYrdF+ITgSSySzLFrGoQRRyNGqRg7KTpJYjck1NdpezUV3GQw0yqMwzLtJE43VkYbjB6joaEknLfRq6Rs6h5NWhScFtABbSPPAIzW/NVc/HLm4PBZ4kRriWG8HjJWMNojV5G076RgtgddgOtMPEJuI2cbXDyw3ccYLTRLCYHCDdzCwdgSBk6WG+OuaAcM0ZpG4x2qle6SGC4gtUe2SaGSdNf0hnJwiamUKAMZxlvFsK6eMdqp4hbQYt4rueMvI0r/oIVXAds5Bkyxwq5Gd8nY0A4ZozSFP2pmsyskt3a3kBZVlEYSGaMMQutAsjCRQSMjrjeuw8UvZuI3FtC8McNv9GZnaMu+HTUUUagCWw3iP1QBsc0A45ozS92V448qTR3GkT2szxy6RpUr9aOQAnZWQg/I1E2/bWY2xuOWJDdXXK4fF9TUpyqPK2+AdLMTjZcetAO+a0Xt/HCuuV1RcqNTHAyxCqMnzJIFLU0HFIlMvOtpyBqa3ELRBgNysUmssG9CwwT1xSvx/iF1d8Ht7lpY1WR7bWnJ3L/SQEYNr8IHhyuDnB3GdgLUzRmlTiHFrqEwWiNFPeT8xuYYzFFHEhGXdA7E41AABtz6Vp4hxC9sF59xLFdW4K8/TDyJIlJC8xMOwdRndTg486Aao76NpGjDqZECl0B8Shs6Sw8gcHHwrfmkjiPGmiuOKvGsQaCxhkR9GWY6JmHMOfGoxsNup9a+jtNdW9mLq5MLPcchbaBBy1V5M6ebKx3yDljgBQpxmgHbNGaQ5eMXkamUX/D52AybcBY1b1WOXmlgfQsMeoFNvBOLJdW8U8edMqBgD1GeoPuDkH4UIO5nAGScAdSa5+H8SinjEkMiSo2cMhDKcHBwR70td4fE8Qx2qyCN71+UXLBdEOMzvk7bJsPdhXF2buobXiElrC8Zt7pObAsbqwSWNQs0fhJxqUKw+DUJHvNGaV+JcYuJrp7Sz5cZiRGuJ5VMgTmZKJGgI1OQM5JwBUdxTinEbOS2WR4biKe6giMqxGJ01thlZNRU6hnDAjBG43FCB5zWuedUVnYhVUFmJ2AAGST6ACobgHF5Jri+jfGm3uFjjwMHSYUc6vU5Y1Hca45IJ7+AhGji4bzlVlzlm5oIffxKQo2+NCRjbi0IWJjIgWYosRyMOXGpAnqSBkV15qseOR3LwcJdJYY0eaw5cYg2jkMLHVnmDUg3wmB5b7UxXnF7rmx2ULRPc8nmz3DoVijQsVUrGGyzsQcLqxsSTQDZmtEV9G0jxq6l4wpdQfEofJUsPLODj4Uk9o+J8SsIg5khuUaSJC/J5TxF5FGSocq6kZHkQSp3FbeKcbeGbjDxrGr29rbuj6PEx5cpHNOfGBjYbYyaAeM0ZpNjbijwC5WW2DFA4tTExUgrq0mbXq1keYXAPtvTDwDjC3VtDcKColjVsHqM9QfXByKEEjmjNY0UBlmisayoANY1kaxoAooooBT/2XdWMsr2iJcW80jSNbs4ieORt3aBm8JVjuUbGD0O9fL2TiF4phWD6DG4xJLJKksug7MIUiJUMRtqZtvTNNtFAJnHezlxHLw9rBI9Nmk66ZG0qVKRqqE/WywU+IA4OCaz4nNf3kTW4tfoiyqUlmkmil0oww/KWMkuxGQCdIFOFFCRP4tw+eP8AQCyjvrPkxpChaJGiZF0ESGX6ykYOpdxg7VHjsJNHBZPohup7WFo5YpsMkkbtq0xu4OlozgKxG4yDjNWBRQCKvA5Lh0UcNtrKMMplkkS2mkZRuUhVFZRq6a2Ow6DNTfCOFSR399MygRzC05ZyDnlxsr7A5GCR1qfrVd3IjR3PRFZj8AM0An9suy9zLPrtCFF1F9GvDkKVj1AiVd/EwUyL64YVK9oOzJkggS2KxSWjxyW2oEoDGpQI+N9JUkHG/nUjwPiJngWQgBjqDAdAVJBxn4Z+dd9QmpK0TJOLp+wqzcV4lInKSyWCRhgzPPHJEnq6KvjcjyUqN8ZqNHZW4/2Lb2ugc6N7csupdglwJG8WcHwjPWnyipIF7tHwiYzw3droaaFZEaOQ6FlikwWXVg6GBUEHGM9aj+Kw3nEE+jPbfRIHK895JY5HZAQTHCsRI8WMamIwM7U40UAm8X7NzPJxQogxc2MUUPiUanVJQRufDuy7nArs4x2Wa5sIYfAs0IgdOYA8fMiUDTIPtIfEp9jnemaihAgycNmdeWnB7SGUjHOc27wp+uqqvMf2UqPenThljyYY4wQdCgEqixgnzIVAFXJycAeddVFALFv2bM97cXF3EjKAsNqjhJAI18TyEbgM7n4gKKx7S9jkaHXZwwxXMLpLAyIkeXQ50MQB4WGQc7b+1NNFAKl1YXUFy13bxCUXEcQubdpFRw8YwrxOcoSAdJUkA4BBqG7U313LJYtLALaFeIWg0tIkssjlzgnlkqigZ8ySSOmKsSua+4bHNo5ihuXIkiZJGHTdW2Pl+FCRbe0urO7uJoYPpUN0yOypIkUkcioIz/aEK6sFHmCPT14Y+C3s01/NNEkf0mw5MKLIr6SOYAjtsNXiyT9XxYycU90UAo3PAJja8LjCjVbTWbTDUvhWKJlcg5w2CfLOa6eM8KuI7sXlqqSsYhFPA7cvmIrFkaN8EK6knZtiD5Uy0UAhdp4eI38IjW1FvGskLuJJo3kl0yK2ldBKooxqJLZOkADeunjfZueRuLlEB+lWkMcHiUanWORWByfDuw3OKdKKCzlsICsEaEeJYkUj3CgH86jew/C5Lbh9tDKNMkceGAIbByT1Gx61OUUICiiigCsqxrKgA1jWRrGgCiiigCiuHiHGYofrtlsfVUam/AdPicVB3PbVseCFs+WrDbeWQGA+WTXtQbA1UVXDduLkuQWRMeQUH8c5/Kt8XbacAk6Tj9QEH8CCK9ek/qTT7LAopQsu8BcgSKM/qHB/hfH9aZLDi0UwPLcMR9ZejL+0p3FeXBrsg6JplRSzEKo3JY4A+JNLXaLtHC8DxxuWZio2VsY1AtuQB0BpjubVZFKOoZT1B9jkfDBA3pe452YhSCSSMMrIpYeNmB07kEMT5Vk2PUcGoV17mrWeJTTyX2uv+kf2b7QpAjJIHwX1AqAwAKqDnfPUeQPWnCzvUlXVGwZfUevoR1B9jSn2V4HHMrvKpbD6VGSBsoJJAIz9bz9KbbW0SNdMaKgznCgAZ9dvOqtP1PTXlVVx9S7f9L1ZeF3fP0/Y20Usdpe8S1s8qW5so/4cWCQf1z9VPgd/Y1V/aDvPvLnKq30eM/ZiJDEfrSfWPy0j2rqY8E8nRysmaEOy4OM9rLW0/t5kVvuDxP8AwLlvnjFJnEO+yIHEFu7+8jCIfgAx/pVSH+vX/wB6K2w04r5nZjltSfyqizuH99bGVRPAixE4ZkZiyj72Ds2PTarWVsjI3B6Yry3XozsZcF+H2jHqbeLPyUD/ACrPtYYwpxLtbLKdqRM0VzcS4lHbxNLKwREGWJ/ID1J8gOtUp2v7yp7sskRaGDppBw7j/tCPX7o29c1TiwyyPjoty5o4+y0eN94Nlakq8odx1SIcxgfQ48Kn4kUrXPfdGD+jtXYeryKn5AN/WqmoroR1Ma75MUtqb64LWj771+1aMPhKD/VBU5wjvYspiFcvAx/vQAv8SkgfE4qjaKl6uN+1ELZyL3s9SKwIBByDuCNwR7V9qse5e/ncTRs2YIwunO5V2J8KHyXAJI8jjGMnLV257XHh8KusXMZ2KLk4RTgnx+Z2B2HXB3Fc6WJqfguTfHKnDzfAyUV534z24vLknmTsFP2IyY0Hthd2/eJrDsv2kmtbmN1dtOtRIuolXUnDAg7ZxnB8jWj7HKu+Sj7XG+j0XRRRWE2BRVU95Pbu6gumt4JBGiohJVRrJYZPibOPLpiq8uOMzyHLzzMfVpHP9TWzHqSkrboyz2lF0kemaKqTuo7WzNc/RpZGkR0YprJYoyjOxO+CM7ewx55tuqMuN45eLLseRZI2grKsayqosA1jWRrGgClXj3aojKQHps0n9dH+v4etHbPtMsIMQO5Hjwd8Hovtn+nxqv5OIyvkxrhR0P5YHqc1dDG6s9JxXYwTXbIpy6jJyT0J9SfU/HNRcvHYwCdW59PP/WoabhErkaiS/Uog1ED1Pp+GPeuay4RzJVjjduaDurDQQQc438xj8alwb7Z79evlRuuLxZnwFII6MvUe/v8AD/5ruXiUiLoEQdh9pSq+nq2R+G3v1r6qA7As51kOSNi2cE52zvj296iuJ3z6zHEisfq6gynGeukjr6Z8sfOpr2KvOnbOWfjcrttiMAnxJknG/wBr0+G1fLfjMsTqyyHUMaXVjqG34/I1zW/CJTqAjfKnBXCkhiRsd8ipGLsncMcGMxtpygk8JkxsVQ9GO/TPlVyaXBS7bstHsh25MxWG5ASU4COMBZPQfqt7dD5Y6U3XNuJEZG+q6lT8CMGqDn4jiLlyroeM9cEHHv8A5Gpk96128KW8CFpjleaAXkYfZ0Jj62OpOfXFVSw+T+El5VHssS/47acLgVJJDnchBhpXJJJOBgDfzOAOmaq7tP3n3N1lIz9HiP2UPjYfrvsfkuB65ru4R3U3ly3Nun5Oo5YuebM3xGcD5tkelPvBu7Sxt8Hlc5h9qf8ASfguNA+S16gsOFf5P+CubzZXfy/7KN4fwmafaGGSX/u0Zh8yBgVPQd2fEGGfo5X9uSNfy15q/FQAYAAA6AbAfCvtenuTfSR5WpD3bKAuu7biEYybcsB/dvG5/ANqP4UuTQsjFXVlZTgqwKsD7g7ivUVKneF2RW8tmZVHPiUtEw6nG5jPqG8vQ4Prn1j3HdSPM9VV8JQteiuw8enh1oP/ALeI/ioP+dedCds+1ejJ2Nrw4kbGC02+McW35ive5z4o86nHkyp+83tYbq5MSH9DAxUAdGcbM59cbge2T9qkyiitkIqEVFGSUnJ2yy+6bsdFMrXU6iQK5SJGGVBUAs5B2J3wM9ME+mLZ0DGMDHp5VWvczx1DFJascOrmRAftKwAbHwI/m+NWXXJ2XL1HZ09dL01Qndse7iG7QtEqwzgZVlGlXPpIB6/e6j3G1U5a9np5Ln6Msbc4MQyHbTjqXPko9enTGcivSlfAgznAz6+desWzKCrs85NeM3fREdk+ziWNssKnJ+tI3TU56n2GwAHoBS13zMPoMfvcpj/8clPtVl33XX6O1j9Xkf8AhUKP8ZrzgbllTZ6zJRxNIqeu7gVpzbqCP780S/IuM/lXDTX3X2XM4lDtkRiSQ/uqQP5mFdab8YtnMgrkkX1RRRXBO0efO8S65nErk+jhf4EVD+YNLtdfF7vm3E0n95LI38Tkj+tcld6KqKRxJO5Nj33O2Gu+aTyihY/vOQo/LV+FXVVe9zHDNFrLMRvNLgfsxjA/mZ/wqwq5WzLyyP8AI6mvGsaCsqxrKsxeBrmv7wRRPI3RFLH3x5fOuk0r94N/y7XGQC7qBn28Xz3Ar1CPlJIhlYcZvCHaWRtUrMScbqmfLPmfYbDbr5beD39uCxl5gxpEbZyokDZy3RQADkfE9OtfG4Y8scnJiZtgHkZlAGQC2gadRHvtsOu5BibkJFG6OcMN0UOG1MTpzJ4fCAqnw7Het0mVDSypGxaKcsJSMsqk5xnOS2DvkjG/x3rqtVRbr6SpJ8ScxnUjIAXURuR5HJ6ADYbioLhs6C3RUVmfUx1EfVVs/VOdt8Z28zTH2fvkTmc3wIfCpB1Ab6vqnrsBv02qhssSPvOQo7nwq5Y4Ay6hiVBDHfY+RxuDjODUDHbtDLM1zHzYzkM5YFiQAUOo7rgqMAYG5z6Vj2j4/Gz6YBhEGEPqSTuc/wCf+Zpes+IMrvrwcNqwSNOWOGDfEY6egPUCi6s8t80b7vjoiJVEcyE4aR2YE4Y4ZQp8JbPnnHQdTXFwntHNbPrR85BGGJbrvvn/ACrHit/9JkZ1AyXJBYrqwcADHoPveXnjFRxTTg5B2BBHQZ8vYirFR4bfsS8MbXUr8wlDuwUDYsSNhk+Hr1OTXbwa9axuY5QukowLAb6oyMOMnrkZ+Bx6VEi6J2A3JGosRqPsPMdfI1McQuo5Iogpy4UAZG5+8u3vUt2qISS59y/4pQyhlOQwBBHQg7gisqWu7i/MvDoM9Yw0Z/5bFV/lC0y1iNAUUUVACiiigPO0vBx/tM2w6fTTGP2TNj/DV9cftTLa3EY3LwyqPiyED86rDgtjzO0cxxkRSzSH5LpH8zirerVnnzH8kjPhjxL9WeWgaKZu8HswbO7fA/RSkvEfLBOWT4qT+Gn1pZrqxkpK0cyUXF0zba3TxurxsUdTlWU4IPtVudj+9iOXTFd4ik2Ak6Rv+1/dn+X3HSqeoqvJijkVM948ksb4PUoOaKorsV3iS2REchMtv93q0fvFny/V6emKu+yvUmjWSNg6OAVYdCDXKy4ZY3z0dPFlWRcG6qV7477XfIg6RQqP3nJY/lpq6q859s+Ic+/uZM5BlZV/ZT9Gv5LV2nG539CnadQohqsruTsczXMv3URB++xY/wCAfjVa1dnc9Y6LAvjeaZ2+S4jH5q1bNmVY2ZddXkQ81wcevOTazyfchkYfEKSPzrvpU70bzl8Mm9ZDGg/ecZ/lBrlY15SSOnN+MWyhAK+k0VJ9l+Hc+8t4sZDypq/ZB1P/ACg13W6VnFSvgvzsnwz6PZW8WMFYl1ftN4n/AJialqKK4DduztpUqCsqxrKoJA1X/ezjlwZO2qTP4LirANJneZw8SQIxOAjNk+gK5/8ALVuF1NES6KyXjL8grh1Uumpl9ACuB74ORjzHl5x813aLKumGTQD4i76mbG/QYxn4n4eVSfFOGfR1Qr4w5XBOw9wR1xkHr0296kuH/RpIglxCySEFlcOdMgA32BwDjcqfTbNapFRx217bzsI7dGRtJILlVUkblVAzjPucfDNd78MLAxtIYxjUMLqB3x4dx16ZHn1pY4isMcw5cbeWxcjfrsQPTG3UUz8P7Txuiw4EeccyaQCYKdt4TjBYj7TjAwPrYxWecObLoT4pijdSYOjBzvpG2fQk+m46momQnckj+u5/6O9XMvdVbvhknblvuSQGdmPnrz658vM1Adoe6h4QWi1zZVyxGldJJ8OF3Y4HpUxa6K2mVmunzBHwJ39xscGpOztuerBSutdOgHZpM5XSMbFtxt5jPXFaxw0q7I5YENjJOAT0yM/P1rZLwsopddwpAcb4wejdBjcfjjHtYeTXcQFNLDpkZwPqkbYPvsdq2ABdOGJbBLdMDc4xg9dvnmt9yWmhZ8nWjDndPGhU8qRvIsDlSfPKHrvXJaR5OQBjAPwwBkflUohlz9z7ZsZP/Eyf4Iz/AJ080n91Vrp4crf3skr/AC1aB+SU4Vkl2XLoKKKK8khRRWMsgUFj0UEn4Dc0BX/d5a6+IcTuPLnvGp/5jM35BKsKlPuvtCvD0kP1rh5Jm/fbC/yqv402V7m7l/fY8wVL++5H8d4FFdwmKZcqdwRsyt5Mh8iP9Qcg1R3a7sLPYNlhzISfDKo29hIPsH8j5GvQNYyxBlKsAysCCGAIIPUEHYirMOeWP9CvLhWT9Ty5RT53j9gBaf7xADyGbDL15THpg/cPl6HA8xSHXWhNTXkjlzg4OmFWR3PdpSkrWjnwSBmiz9lwMsB7MoJ+K+5qt6kuzV2Yry2cfZni/AuAfyJqMsPODROOXjJM9D8Zv+RbzSn/AIcTv81UkfnXmYn16+dXv3q3nL4bKPORo0HzYMfyU1RFZtONRbNG2/iSAmvR/ZLh/IsraPGCsKav2mGpv5ia8+8DsOfcwxf3ksan4Fhq/LNemK87suFE9ake2FVv32XuILeL78rOfgi4/rJVkVTXfPe6ryKPP9nCD83Yk/kq1n1leRGjYdY2V/Tz3P2Ou/LnpFC7fvMQg/ItSNVrdyNt4bqT1aJB8gzH/EK6Gw6xswYFeRFn0UUVxjrBWVY1lQAaj+OWfNgdQMnGV9yNwPn0+dSBrGpTp2Co+Ox86yhlQACEnmhtgGUAA4XHr0HXNRq3Ea7StdFBpwS6t77RMu3mQA2r3pr7X6bdpUQall8elTjQx83I+oMrlfM74BwahIOHGSWbU2WkCNFJj9GQR4kHXSNXvnpkmtfzK0Vi9xvslIGFyqq0TEEgHJxqVcsASA24DIMgE+YOaZezvBTNERcDlhzpXSdgdwqsN98g7/LYkV3cGgT6LcQb8zUSVJ89IUFcb77fy18k4i8UqadOkkqw1aGTBwMbY39NicYHkDFE0TvZ7gkXD43Mt0HGvUoJCqo6Dw5PxqN7S9to51aOOQIozlmyNRAzjYgrvjr1ztmuTilyVBLMGbchCoLtkjOCRt1wP6VCX0JJUCPDMRhcFjqP1iD7AH0656b15UKdsNi/w85kZ3VTkNg404OMjQCeu2NsnrTPPw1prUFXAWX6+p1VF+qcNkZ2wBsD51C3HBggILeIHUCpGjIDalG5JPQbdPWo6aW4mHLQMVU4P3MAacb+xPT416PPQwWXAOUHB8QaAIT1BGeo/AY9sUqNw5xLykBLuyqo9S/hGPnU1d8clSHlMcsMDpjb5dPKmjus7MtJKLyYHTFqWHV9pzkM/uFBIB9Sfu0lLxRFW6LK4Rw4W8EUK9Io0QH10gDPz6/OuuiishcFFFFAFQvbS5KWNxp+u8ZjT9uUiJP5nFTVQ3HU5k1pD5GbnOP1YF1D/wDa0NAd1tCltAqkhY4Y1XUxAAVFAySemwpDvO+SIXKJFHqg1hXlYlTgnBZFx0HXfc+gqA71e17TTG1jbEUJw+PtyDrn1C9MeuT5CkCujh1k15T9zBm2GnUD1LRVd93/AHjwtCkFzII5YwFV3OFkUbLljsGA2OevXzIFgR3CsMqykeoII/EVinjlB0zZCamrRw9pLITWlxG3RoZB8DpJB+RAPyrzWDV3d4XbuGG3khidZJ5FZMIQ3LDDDM5GwOM4HXOPKqSroakWouzDtSTkkgqQ7PWplu7dB1aeIfLWCT8hmo+rI7n+zBeU3jjCR6liz9pyMMw9lBI+J9q0ZZqEG2Z8cXOSRL99lzi3t0+9MzfwoR/56qCrV774zptDjwhpgT7kIR+QP4VVVV634SLNl/eMcu6bh/M4ireUMcj/ADxyx/j/ACq86pHuh4gsd+VY450TIv7QKuB8wpq7qxbd+p+xr1a8P3CvPfeDe83iVy3ksmgf8tQh/MGrI7ad6EduGitiss/QsN44/iftt+qNh5+hpmaZnZmYksxLMT1JJySfiTV+pilG5Mq2sifwowq5e5Zf9ylPrct+UcdU1VtdyV6DFcxeayJIPgy6T+afnVu0vu2Va34iLLooorkHUCsqxrKgA1y3sbsuI2CEnxNjUQvnoB21ehOQOuD0PUaxoDh/2LFymi0+Fslsklix+2zHJZv1jmq9v+zD2kg0lghPhP1o2B6owO67Z2z5kj2tCsJoVdSrAMp6gjINWQyOJDVlbJ2ZRpRJrbp5HB6538j6ZPl1qXhATSMaiM4LYzsPLb8htXVfdjmVi1vIdJ6xOdv3G6j4H8ajrgSxEF43GPPGV/EZFaU1Lpnno6YuGpr5uGLNjqTgY8hn6o9vPArKfhobP2AdjpwSw9CfL5VxHjq/ermm44M/W/69qnxYOK84IFds+JSMKMAKvyAGCPbOc1w35WIAA49AAf8AWpmK0uJz+jhcj7zDQv4tjPyqa4Z2AXIe6bmH+7XIj/ePV/yHsaOcY9kUKPZ3si19IHZSkAO79C/qsfr7t5eW/S2be3WNFRFCqoAVRsAB0ArNEAAAAAAwANgAOgHpX2sk5uTPaVBRRRXgkKKKKAKjLZdd3K/lEiRL7M36WTHxBi/hqTrXDAqZ0jGpix9ydyaAoPt12Rksp2J1NDIxMch3zk5Kufvj8+vrhar0/d2aSoySIrowwysAQfiDSHxfuZt5CTBI8Gfskc1Plkhh/Ea6WLbVVM5+TVd3ApygCrCm7lrofVmgYe+tP6K39a1L3M3nnJbj9+Q/+nWj18f1KPRyfQQqKs+x7km/41yAPSJCT/ExGP4aceBd3dnakMsfMcdHmOsg+qjGlT7gZquW1jXXJ7jrTffBWnYzu0luisk4aKDY77PIPRAegP3j8s+V1WdokSLHGoREACqNgAPSt1Fc/LmlkfJvx4o41wLneB2fN3ZSIozImJIx6sudh+0pYfEivPtepar7tl3VLcyNNbMsUjEl0bOhierAgEoT57EH23zfrZ1D4ZFGxhcviiU4jkEEEggggjYgjoQfKpW87WXcqaJLmZkxgqXOCP1sfW+eanE7pb8tjREB94yjH5An8qZ+BdzCKQ11LzP+ziyq/vOfER8AvxrZPNiXLd/yZY4cj4Sr+CvezfZWe9k0Qr4QRrkOyIP1j6+ijc/nUdeWrRSPGwwyOysPdSQf6V6YsrGOFBHEioi9FUAAfh/WlPtZ3Yw3spmV2hkbGshQ6tjbJXIwceYNUR3E5fFwi6Wq1H4eWUbTv3VWF0btZYV/RDKzM+QhU7lR95sgEAdCBnApw4P3O20RDTO9wR9k/o0+YUkn+LFPUFuqKFRQqqMKqgKAPQAbCozbUWvGPJOLWkn5S4NlR3G+Mi2RWI1anVcZxgblm6eQB2+A2rsuLpIxl3VB6swUfnSX2u4mk7IsbBlVXyRnGWIGx6HYHp61xtjN6WNy9zs6uB5sij7DzWVQXCu1ELJGrvpfSobWCo1YGQGI0nf33qdq6M4yVxdlE4Sg6kqA1jWRrGvR4CiiigCiiigNclsjdVU/FQf619jgVfqqo+AA/pWdGamwFFFFQAooooAooooAooooAooooAooooAooooAooooAooooAooooAooooAooooAooooDg4pwOK40mQHK50lWKkA4yPTyFKXaTga2xQozFX1AhsHBGCMEAeWeuafKjuN8EW5VVZiuls7DOQQQy+2QevltWXY145YvhX9TZq7UsM1y/H6EXwnslC0SNIGdnRSwLFQNQBIAXG2/nmmZEAAA2AGAPYV8ArKr4Y4wVRVGfJlnkdzbYGlu/7USGd7e0t/pEkQXnM0ghiiLDKqzkMWYjfSqnA60yGkq2um4bc3XOjka3uZzPHPFG02lmVVeOZYwWXBXwnBBBr2eDiv+NzScR4bFcW7W8izTMMOJYpE+jyDMbgDJBxlSARketTc3amaWWSOythOIWKSSySiCISD6yIdLM5HngYB2zUPecXe84jw94oJhbxTTZmkjePUzQOPCrAMEGN2IAJIA6VGwcGhs5JorwXyqZpXhmt5LsxOkjFwGW3J5cgyQQVGcZyc0A2W3bRQlx9Iie3mtYjLLESJMxgEh4WG0inBGdsHYgV94H2juJXjE1mYkmjMkUiSc9QMAhZsKOWxB26g7jNQPCOH4NzdQWdxIFt2jhF5PMZLgMQzqI5tXLQ4GNQyx8gDWHZrQL2AcPW6jtykpu4plmWGPw/owgmGFk1+SHGAfKgGXt0sxsZhb69fgzyv7Tl615vK/W0asefpvS/wPhXDpJoZOGzpBLEwMqKW1yxY8aTxuwbJ28ZBII86au0l5cRQcy2jEzo6Fo9yzR5/SCPBHjxuM+nQ0q8b4inEJLUWsM3PjuIZDM8EkPIjVsyB3kUZ1LldAJzn2oCaue1MrzSQ2dv9IMJ0zSPIIYUfGdAbSzOwHUAbZGTWVn2ieTnQXFu9vMkTPjUJI5EwQTFKBgn2IBHoajOF354bJcRXEcvKkuJZoZ443mUiZtZSXlgsjqcjcYIxUnadoHuhNy7eVbcRNpllDRNI5B2iiZdRXH2jjfYA9aAj+EdpI7fh1gIopJJJ4UFvAGVnOEBOtyFUKo+s5AHtXU/au4gKm9tBDC7KvOimE6xsxwvOGhSgJONQyASKVh2ef6Hwq4aK4ZYLXlTxwNJFOodUIdAhV20lfEnUg9Nq2XPD7W5xDbR8QuTIQJOfPfQwRpnxGUykajjogBJNAM1/wBrZReSWlvamaSNIn1NKI4wr5yZCVJXBAAADFsnpiungvaVpJntriE29wiCQLrEqSR5064nAGcHYggEZFc3B7Vl4rfNpYIbeyCsQcHTzcgMdiRtn41jxOyZ+LQnS2g2F0hcA4BaSLAz0BxnA9qAIu1lxcamsrQTQqWAmmmECyFThuSNDMy5GNRwDXVZdr0MM8lxG9q1t/bpIM6dsgxsvhlVvIr16YqH7OceHD7dLS8imje3XQskcMs0UyL9V42iVsEjGVbBBzW/i8c/E7C5QQNbhtH0fnEo8mhlky6YzCrFcDJzvnAoDcvaW+ZeavDjyuoVp1W4K9c8rTpBx9gvnyrZddt1aO1a1j573jOsSO3JAKKWk5pIJQrggrgnOwpZV7TTh4+LrP0Nvzb5n1eiuG5bD9bVjG9dU/DIre0t47qycwySSSTNHJNcvbTNujalBkJbJBdTsc9QaAcOBcTkmjYzQNbyI7IyMdSnGDqifA5iEHY49R5Vo4/2kFu0cSRtPcTauVChC5C/Wd2baNBkeI+uwNcHYFpTHPqM7Qc4/RGuQwmMWlc6tY1ldWrSW3xWPH4pLe+ivlieaL6O0EyxDVIgLiRZEXq4zswG+MHBoCB7wuP3S8PuEubTlLIgVJYZhOitqUhZfArJnGzYIzgedNXFu0rRyJbwQtcXDJrKBhGkceca5XIOkE5AABJwdqWO3naf6XYzw2kFxMWQGRjBLGqKCGP9ooLucYCqCd8+Vbe0fBBHfNczLdNbzQxKzWkkyvC8eR+kSFgzowPXB0kH1oCes+1EqzpBeW/0dpiRDIkgmhdgCSmrSpR8A4BG+Dg1K8c/+mn/AO5l/wABpJ4fwyC4uYfo8V7LHFIJHmup7tI0ZN05STHMr59sAZyd8U78aQm2mABJMMoAG5J0HYetAQHZDh7NBwubI0x2Glgc5JlSAqR5bcs5+IrPu3P+5H/xV5//AESVIdjIivD7NWBVltoAQwIIIjXIIO4PtS/wLi44aJra6jmUCeeSGWOGSZJY5XMgwY1bS4LEFTjyoD7HxX6Nc8an06+Slq+nOnOm2zjODjPriuodrrsxfSF4eTb6Q/8AbqJymM61i046bhS4Y+3Som4sZpbLjFy0MkZvI2EMTKeboig5aFlG4Zjk6evSnfhyEW0YIIIhQYxv9QbYoCAv+KQzXPCpUDOJjcNCwfQoBtyfGpUlsjbGRg+vSpbs1x76XCXKGN0kkjljJ1GOSNtLKTgZ8iDjoRSZ2csZBHwHMbjli55mUYaMwuBryPDk+uK6O1dtc29zKLRGYcTRYyygkQ3AIjMzY+qDExOfVBQEzH27Q28lwY2Mf0hoLYIdb3LA6AYlwMamDAbnZSdqwn7U3kC825sNEA3doZ1nkjXzZ0CDUB1OljgZ61y9q+yOLS0S3R3WykRuXG5ikeMIY35bKQRJg5G4ycjzqGuFtZE0W8fFJ52GBDJNfQqpOx57yMERR5nJ9s0AzcZ7ZtHPBBb25uWuIWliKyBFwCu7EghU0nOrfyGDmtNx2yuOZMsNmZha8sXOmUB9bIHZbdNGZdIPnp1dBWuz4QYeJWSqhEcXDZY8jUyKRJFhdbdehxncgVEdqpYzLcn6PdW98u1tLaiZvpA0/oixReW2+zLJ0A6+gFjRvkA7jIBwRg7+oPQ+1ZVz8O5nJj5uOby05mOmvSNeMeWc10UICsqxrKgCiiigCiiigCiiigCiiigCiiigCiiigC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15" descr="http://kida2015.sciencesconf.org/conference/kida2015/pages/logo_OASU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03" y="785861"/>
            <a:ext cx="959514" cy="5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034260"/>
              </p:ext>
            </p:extLst>
          </p:nvPr>
        </p:nvGraphicFramePr>
        <p:xfrm>
          <a:off x="0" y="1628800"/>
          <a:ext cx="9144000" cy="2265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/>
                <a:gridCol w="1828800"/>
                <a:gridCol w="1828800"/>
                <a:gridCol w="1749896"/>
                <a:gridCol w="190770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Mesure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Fréquence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Précision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Instrument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Emprise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Conductivité  Turbidité </a:t>
                      </a:r>
                    </a:p>
                    <a:p>
                      <a:r>
                        <a:rPr lang="fr-FR" sz="1500" dirty="0" smtClean="0"/>
                        <a:t>Oxygène dissous</a:t>
                      </a:r>
                    </a:p>
                    <a:p>
                      <a:r>
                        <a:rPr lang="fr-FR" sz="1500" dirty="0" smtClean="0"/>
                        <a:t>Température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 mn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Validation manuelle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Station MAREL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sonde SMATCH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 points</a:t>
                      </a:r>
                    </a:p>
                    <a:p>
                      <a:r>
                        <a:rPr lang="fr-FR" sz="1400" dirty="0" smtClean="0"/>
                        <a:t>Pauillac, Bordeaux, Libourne, Cadillac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Marée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5 mn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Marégraphes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 </a:t>
                      </a:r>
                      <a:r>
                        <a:rPr lang="fr-FR" sz="1400" dirty="0" smtClean="0"/>
                        <a:t>points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smtClean="0"/>
                        <a:t>Le Verdon et Bordeaux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Débit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h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5%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Limnimètre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Pessac,</a:t>
                      </a:r>
                      <a:r>
                        <a:rPr lang="fr-FR" sz="1400" baseline="0" dirty="0" smtClean="0"/>
                        <a:t> Tonneins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254997"/>
              </p:ext>
            </p:extLst>
          </p:nvPr>
        </p:nvGraphicFramePr>
        <p:xfrm>
          <a:off x="0" y="4099346"/>
          <a:ext cx="91440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749896"/>
                <a:gridCol w="190770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Mesure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Fréquence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Précision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Instrument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Emprise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Bathymétrie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pluriannuelle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échosondeur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Champs</a:t>
                      </a:r>
                      <a:r>
                        <a:rPr lang="fr-FR" sz="1400" baseline="0" dirty="0" smtClean="0"/>
                        <a:t> de dunes entre Nantes et Préfailles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MES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mensuelle ?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dac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Télédétection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Estuaire moyen,</a:t>
                      </a:r>
                      <a:r>
                        <a:rPr lang="fr-FR" sz="1400" baseline="0" dirty="0" smtClean="0"/>
                        <a:t> panache</a:t>
                      </a: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Estuaire de la Gironde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667" dirty="0" smtClean="0"/>
              <a:t>Gironde-Dordogne-Aquitaine</a:t>
            </a:r>
            <a:r>
              <a:rPr lang="fr-FR" sz="2667" dirty="0" smtClean="0"/>
              <a:t/>
            </a:r>
            <a:br>
              <a:rPr lang="fr-FR" sz="2667" dirty="0" smtClean="0"/>
            </a:br>
            <a:endParaRPr lang="fr-FR" sz="2667" dirty="0"/>
          </a:p>
        </p:txBody>
      </p:sp>
      <p:pic>
        <p:nvPicPr>
          <p:cNvPr id="13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5149"/>
            <a:ext cx="1478855" cy="5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420" y="247650"/>
            <a:ext cx="10477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85862"/>
            <a:ext cx="514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https://encrypted-tbn2.gstatic.com/images?q=tbn:ANd9GcS5UFIFVKe5gKDPOjx5hVrzN_jHAUIpDyatvCb0DeEfngrfpHHFY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1" y="785862"/>
            <a:ext cx="1140579" cy="53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3" descr="data:image/jpeg;base64,/9j/4AAQSkZJRgABAQAAAQABAAD/2wCEAAkGBhQSERQUExQVFBUUFBQZFRcUFxgUGBgYGBgaFxcZFBwYHCYeFx4jHhobKy8gJScpLCwtHR4yNTAqNSYrLCkBCQoKDgwOGg8PGikfHyQsKTUqLCwsLyksLC0pLSwvKSwpLCwsKiwsKSksKSksLCwsLCksLCwsLCksLCwpLCwsLP/AABEIAKYBLwMBIgACEQEDEQH/xAAcAAACAgMBAQAAAAAAAAAAAAAABgUHAgMECAH/xABJEAACAQMCAwYCBgcFBQcFAAABAgMABBESIQUTMQYHIkFRYXGBFDJCUpGhI2JygpKisTNTssHRFSRDg/Bjc3TCw+HxNGSTo7T/xAAZAQEAAwEBAAAAAAAAAAAAAAAAAQMEBQL/xAAsEQACAgICAQIDCAMAAAAAAAAAAQIRAwQhMRITQSIyURQjM2FxgaHwUrHB/9oADAMBAAIRAxEAPwC8KM0GsaggyzRmsaKA5eJ8Zgtk1zyxxL0BkYLk+gz1PsK5uE9q7S5YrBcRSMOqq41Y9dPXHvioDsVYrdF+ITgSSySzLFrGoQRRyNGqRg7KTpJYjck1NdpezUV3GQw0yqMwzLtJE43VkYbjB6joaEknLfRq6Rs6h5NWhScFtABbSPPAIzW/NVc/HLm4PBZ4kRriWG8HjJWMNojV5G076RgtgddgOtMPEJuI2cbXDyw3ccYLTRLCYHCDdzCwdgSBk6WG+OuaAcM0ZpG4x2qle6SGC4gtUe2SaGSdNf0hnJwiamUKAMZxlvFsK6eMdqp4hbQYt4rueMvI0r/oIVXAds5Bkyxwq5Gd8nY0A4ZozSFP2pmsyskt3a3kBZVlEYSGaMMQutAsjCRQSMjrjeuw8UvZuI3FtC8McNv9GZnaMu+HTUUUagCWw3iP1QBsc0A45ozS92V448qTR3GkT2szxy6RpUr9aOQAnZWQg/I1E2/bWY2xuOWJDdXXK4fF9TUpyqPK2+AdLMTjZcetAO+a0Xt/HCuuV1RcqNTHAyxCqMnzJIFLU0HFIlMvOtpyBqa3ELRBgNysUmssG9CwwT1xSvx/iF1d8Ht7lpY1WR7bWnJ3L/SQEYNr8IHhyuDnB3GdgLUzRmlTiHFrqEwWiNFPeT8xuYYzFFHEhGXdA7E41AABtz6Vp4hxC9sF59xLFdW4K8/TDyJIlJC8xMOwdRndTg486Aao76NpGjDqZECl0B8Shs6Sw8gcHHwrfmkjiPGmiuOKvGsQaCxhkR9GWY6JmHMOfGoxsNup9a+jtNdW9mLq5MLPcchbaBBy1V5M6ebKx3yDljgBQpxmgHbNGaQ5eMXkamUX/D52AybcBY1b1WOXmlgfQsMeoFNvBOLJdW8U8edMqBgD1GeoPuDkH4UIO5nAGScAdSa5+H8SinjEkMiSo2cMhDKcHBwR70td4fE8Qx2qyCN71+UXLBdEOMzvk7bJsPdhXF2buobXiElrC8Zt7pObAsbqwSWNQs0fhJxqUKw+DUJHvNGaV+JcYuJrp7Sz5cZiRGuJ5VMgTmZKJGgI1OQM5JwBUdxTinEbOS2WR4biKe6giMqxGJ01thlZNRU6hnDAjBG43FCB5zWuedUVnYhVUFmJ2AAGST6ACobgHF5Jri+jfGm3uFjjwMHSYUc6vU5Y1Hca45IJ7+AhGji4bzlVlzlm5oIffxKQo2+NCRjbi0IWJjIgWYosRyMOXGpAnqSBkV15qseOR3LwcJdJYY0eaw5cYg2jkMLHVnmDUg3wmB5b7UxXnF7rmx2ULRPc8nmz3DoVijQsVUrGGyzsQcLqxsSTQDZmtEV9G0jxq6l4wpdQfEofJUsPLODj4Uk9o+J8SsIg5khuUaSJC/J5TxF5FGSocq6kZHkQSp3FbeKcbeGbjDxrGr29rbuj6PEx5cpHNOfGBjYbYyaAeM0ZpNjbijwC5WW2DFA4tTExUgrq0mbXq1keYXAPtvTDwDjC3VtDcKColjVsHqM9QfXByKEEjmjNY0UBlmisayoANY1kaxoAooooBT/2XdWMsr2iJcW80jSNbs4ieORt3aBm8JVjuUbGD0O9fL2TiF4phWD6DG4xJLJKksug7MIUiJUMRtqZtvTNNtFAJnHezlxHLw9rBI9Nmk66ZG0qVKRqqE/WywU+IA4OCaz4nNf3kTW4tfoiyqUlmkmil0oww/KWMkuxGQCdIFOFFCRP4tw+eP8AQCyjvrPkxpChaJGiZF0ESGX6ykYOpdxg7VHjsJNHBZPohup7WFo5YpsMkkbtq0xu4OlozgKxG4yDjNWBRQCKvA5Lh0UcNtrKMMplkkS2mkZRuUhVFZRq6a2Ow6DNTfCOFSR399MygRzC05ZyDnlxsr7A5GCR1qfrVd3IjR3PRFZj8AM0An9suy9zLPrtCFF1F9GvDkKVj1AiVd/EwUyL64YVK9oOzJkggS2KxSWjxyW2oEoDGpQI+N9JUkHG/nUjwPiJngWQgBjqDAdAVJBxn4Z+dd9QmpK0TJOLp+wqzcV4lInKSyWCRhgzPPHJEnq6KvjcjyUqN8ZqNHZW4/2Lb2ugc6N7csupdglwJG8WcHwjPWnyipIF7tHwiYzw3droaaFZEaOQ6FlikwWXVg6GBUEHGM9aj+Kw3nEE+jPbfRIHK895JY5HZAQTHCsRI8WMamIwM7U40UAm8X7NzPJxQogxc2MUUPiUanVJQRufDuy7nArs4x2Wa5sIYfAs0IgdOYA8fMiUDTIPtIfEp9jnemaihAgycNmdeWnB7SGUjHOc27wp+uqqvMf2UqPenThljyYY4wQdCgEqixgnzIVAFXJycAeddVFALFv2bM97cXF3EjKAsNqjhJAI18TyEbgM7n4gKKx7S9jkaHXZwwxXMLpLAyIkeXQ50MQB4WGQc7b+1NNFAKl1YXUFy13bxCUXEcQubdpFRw8YwrxOcoSAdJUkA4BBqG7U313LJYtLALaFeIWg0tIkssjlzgnlkqigZ8ySSOmKsSua+4bHNo5ihuXIkiZJGHTdW2Pl+FCRbe0urO7uJoYPpUN0yOypIkUkcioIz/aEK6sFHmCPT14Y+C3s01/NNEkf0mw5MKLIr6SOYAjtsNXiyT9XxYycU90UAo3PAJja8LjCjVbTWbTDUvhWKJlcg5w2CfLOa6eM8KuI7sXlqqSsYhFPA7cvmIrFkaN8EK6knZtiD5Uy0UAhdp4eI38IjW1FvGskLuJJo3kl0yK2ldBKooxqJLZOkADeunjfZueRuLlEB+lWkMcHiUanWORWByfDuw3OKdKKCzlsICsEaEeJYkUj3CgH86jew/C5Lbh9tDKNMkceGAIbByT1Gx61OUUICiiigCsqxrKgA1jWRrGgCiiigCiuHiHGYofrtlsfVUam/AdPicVB3PbVseCFs+WrDbeWQGA+WTXtQbA1UVXDduLkuQWRMeQUH8c5/Kt8XbacAk6Tj9QEH8CCK9ek/qTT7LAopQsu8BcgSKM/qHB/hfH9aZLDi0UwPLcMR9ZejL+0p3FeXBrsg6JplRSzEKo3JY4A+JNLXaLtHC8DxxuWZio2VsY1AtuQB0BpjubVZFKOoZT1B9jkfDBA3pe452YhSCSSMMrIpYeNmB07kEMT5Vk2PUcGoV17mrWeJTTyX2uv+kf2b7QpAjJIHwX1AqAwAKqDnfPUeQPWnCzvUlXVGwZfUevoR1B9jSn2V4HHMrvKpbD6VGSBsoJJAIz9bz9KbbW0SNdMaKgznCgAZ9dvOqtP1PTXlVVx9S7f9L1ZeF3fP0/Y20Usdpe8S1s8qW5so/4cWCQf1z9VPgd/Y1V/aDvPvLnKq30eM/ZiJDEfrSfWPy0j2rqY8E8nRysmaEOy4OM9rLW0/t5kVvuDxP8AwLlvnjFJnEO+yIHEFu7+8jCIfgAx/pVSH+vX/wB6K2w04r5nZjltSfyqizuH99bGVRPAixE4ZkZiyj72Ds2PTarWVsjI3B6Yry3XozsZcF+H2jHqbeLPyUD/ACrPtYYwpxLtbLKdqRM0VzcS4lHbxNLKwREGWJ/ID1J8gOtUp2v7yp7sskRaGDppBw7j/tCPX7o29c1TiwyyPjoty5o4+y0eN94Nlakq8odx1SIcxgfQ48Kn4kUrXPfdGD+jtXYeryKn5AN/WqmoroR1Ma75MUtqb64LWj771+1aMPhKD/VBU5wjvYspiFcvAx/vQAv8SkgfE4qjaKl6uN+1ELZyL3s9SKwIBByDuCNwR7V9qse5e/ncTRs2YIwunO5V2J8KHyXAJI8jjGMnLV257XHh8KusXMZ2KLk4RTgnx+Z2B2HXB3Fc6WJqfguTfHKnDzfAyUV534z24vLknmTsFP2IyY0Hthd2/eJrDsv2kmtbmN1dtOtRIuolXUnDAg7ZxnB8jWj7HKu+Sj7XG+j0XRRRWE2BRVU95Pbu6gumt4JBGiohJVRrJYZPibOPLpiq8uOMzyHLzzMfVpHP9TWzHqSkrboyz2lF0kemaKqTuo7WzNc/RpZGkR0YprJYoyjOxO+CM7ewx55tuqMuN45eLLseRZI2grKsayqosA1jWRrGgClXj3aojKQHps0n9dH+v4etHbPtMsIMQO5Hjwd8Hovtn+nxqv5OIyvkxrhR0P5YHqc1dDG6s9JxXYwTXbIpy6jJyT0J9SfU/HNRcvHYwCdW59PP/WoabhErkaiS/Uog1ED1Pp+GPeuay4RzJVjjduaDurDQQQc438xj8alwb7Z79evlRuuLxZnwFII6MvUe/v8AD/5ruXiUiLoEQdh9pSq+nq2R+G3v1r6qA7As51kOSNi2cE52zvj296iuJ3z6zHEisfq6gynGeukjr6Z8sfOpr2KvOnbOWfjcrttiMAnxJknG/wBr0+G1fLfjMsTqyyHUMaXVjqG34/I1zW/CJTqAjfKnBXCkhiRsd8ipGLsncMcGMxtpygk8JkxsVQ9GO/TPlVyaXBS7bstHsh25MxWG5ASU4COMBZPQfqt7dD5Y6U3XNuJEZG+q6lT8CMGqDn4jiLlyroeM9cEHHv8A5Gpk96128KW8CFpjleaAXkYfZ0Jj62OpOfXFVSw+T+El5VHssS/47acLgVJJDnchBhpXJJJOBgDfzOAOmaq7tP3n3N1lIz9HiP2UPjYfrvsfkuB65ru4R3U3ly3Nun5Oo5YuebM3xGcD5tkelPvBu7Sxt8Hlc5h9qf8ASfguNA+S16gsOFf5P+CubzZXfy/7KN4fwmafaGGSX/u0Zh8yBgVPQd2fEGGfo5X9uSNfy15q/FQAYAAA6AbAfCvtenuTfSR5WpD3bKAuu7biEYybcsB/dvG5/ANqP4UuTQsjFXVlZTgqwKsD7g7ivUVKneF2RW8tmZVHPiUtEw6nG5jPqG8vQ4Prn1j3HdSPM9VV8JQteiuw8enh1oP/ALeI/ioP+dedCds+1ejJ2Nrw4kbGC02+McW35ive5z4o86nHkyp+83tYbq5MSH9DAxUAdGcbM59cbge2T9qkyiitkIqEVFGSUnJ2yy+6bsdFMrXU6iQK5SJGGVBUAs5B2J3wM9ME+mLZ0DGMDHp5VWvczx1DFJascOrmRAftKwAbHwI/m+NWXXJ2XL1HZ09dL01Qndse7iG7QtEqwzgZVlGlXPpIB6/e6j3G1U5a9np5Ln6Msbc4MQyHbTjqXPko9enTGcivSlfAgznAz6+desWzKCrs85NeM3fREdk+ziWNssKnJ+tI3TU56n2GwAHoBS13zMPoMfvcpj/8clPtVl33XX6O1j9Xkf8AhUKP8ZrzgbllTZ6zJRxNIqeu7gVpzbqCP780S/IuM/lXDTX3X2XM4lDtkRiSQ/uqQP5mFdab8YtnMgrkkX1RRRXBO0efO8S65nErk+jhf4EVD+YNLtdfF7vm3E0n95LI38Tkj+tcld6KqKRxJO5Nj33O2Gu+aTyihY/vOQo/LV+FXVVe9zHDNFrLMRvNLgfsxjA/mZ/wqwq5WzLyyP8AI6mvGsaCsqxrKsxeBrmv7wRRPI3RFLH3x5fOuk0r94N/y7XGQC7qBn28Xz3Ar1CPlJIhlYcZvCHaWRtUrMScbqmfLPmfYbDbr5beD39uCxl5gxpEbZyokDZy3RQADkfE9OtfG4Y8scnJiZtgHkZlAGQC2gadRHvtsOu5BibkJFG6OcMN0UOG1MTpzJ4fCAqnw7Het0mVDSypGxaKcsJSMsqk5xnOS2DvkjG/x3rqtVRbr6SpJ8ScxnUjIAXURuR5HJ6ADYbioLhs6C3RUVmfUx1EfVVs/VOdt8Z28zTH2fvkTmc3wIfCpB1Ab6vqnrsBv02qhssSPvOQo7nwq5Y4Ay6hiVBDHfY+RxuDjODUDHbtDLM1zHzYzkM5YFiQAUOo7rgqMAYG5z6Vj2j4/Gz6YBhEGEPqSTuc/wCf+Zpes+IMrvrwcNqwSNOWOGDfEY6egPUCi6s8t80b7vjoiJVEcyE4aR2YE4Y4ZQp8JbPnnHQdTXFwntHNbPrR85BGGJbrvvn/ACrHit/9JkZ1AyXJBYrqwcADHoPveXnjFRxTTg5B2BBHQZ8vYirFR4bfsS8MbXUr8wlDuwUDYsSNhk+Hr1OTXbwa9axuY5QukowLAb6oyMOMnrkZ+Bx6VEi6J2A3JGosRqPsPMdfI1McQuo5Iogpy4UAZG5+8u3vUt2qISS59y/4pQyhlOQwBBHQg7gisqWu7i/MvDoM9Yw0Z/5bFV/lC0y1iNAUUUVACiiigPO0vBx/tM2w6fTTGP2TNj/DV9cftTLa3EY3LwyqPiyED86rDgtjzO0cxxkRSzSH5LpH8zirerVnnzH8kjPhjxL9WeWgaKZu8HswbO7fA/RSkvEfLBOWT4qT+Gn1pZrqxkpK0cyUXF0zba3TxurxsUdTlWU4IPtVudj+9iOXTFd4ik2Ak6Rv+1/dn+X3HSqeoqvJijkVM948ksb4PUoOaKorsV3iS2REchMtv93q0fvFny/V6emKu+yvUmjWSNg6OAVYdCDXKy4ZY3z0dPFlWRcG6qV7477XfIg6RQqP3nJY/lpq6q859s+Ic+/uZM5BlZV/ZT9Gv5LV2nG539CnadQohqsruTsczXMv3URB++xY/wCAfjVa1dnc9Y6LAvjeaZ2+S4jH5q1bNmVY2ZddXkQ81wcevOTazyfchkYfEKSPzrvpU70bzl8Mm9ZDGg/ecZ/lBrlY15SSOnN+MWyhAK+k0VJ9l+Hc+8t4sZDypq/ZB1P/ACg13W6VnFSvgvzsnwz6PZW8WMFYl1ftN4n/AJialqKK4DduztpUqCsqxrKoJA1X/ezjlwZO2qTP4LirANJneZw8SQIxOAjNk+gK5/8ALVuF1NES6KyXjL8grh1Uumpl9ACuB74ORjzHl5x813aLKumGTQD4i76mbG/QYxn4n4eVSfFOGfR1Qr4w5XBOw9wR1xkHr0296kuH/RpIglxCySEFlcOdMgA32BwDjcqfTbNapFRx217bzsI7dGRtJILlVUkblVAzjPucfDNd78MLAxtIYxjUMLqB3x4dx16ZHn1pY4isMcw5cbeWxcjfrsQPTG3UUz8P7Txuiw4EeccyaQCYKdt4TjBYj7TjAwPrYxWecObLoT4pijdSYOjBzvpG2fQk+m46momQnckj+u5/6O9XMvdVbvhknblvuSQGdmPnrz658vM1Adoe6h4QWi1zZVyxGldJJ8OF3Y4HpUxa6K2mVmunzBHwJ39xscGpOztuerBSutdOgHZpM5XSMbFtxt5jPXFaxw0q7I5YENjJOAT0yM/P1rZLwsopddwpAcb4wejdBjcfjjHtYeTXcQFNLDpkZwPqkbYPvsdq2ABdOGJbBLdMDc4xg9dvnmt9yWmhZ8nWjDndPGhU8qRvIsDlSfPKHrvXJaR5OQBjAPwwBkflUohlz9z7ZsZP/Eyf4Iz/AJ080n91Vrp4crf3skr/AC1aB+SU4Vkl2XLoKKKK8khRRWMsgUFj0UEn4Dc0BX/d5a6+IcTuPLnvGp/5jM35BKsKlPuvtCvD0kP1rh5Jm/fbC/yqv402V7m7l/fY8wVL++5H8d4FFdwmKZcqdwRsyt5Mh8iP9Qcg1R3a7sLPYNlhzISfDKo29hIPsH8j5GvQNYyxBlKsAysCCGAIIPUEHYirMOeWP9CvLhWT9Ty5RT53j9gBaf7xADyGbDL15THpg/cPl6HA8xSHXWhNTXkjlzg4OmFWR3PdpSkrWjnwSBmiz9lwMsB7MoJ+K+5qt6kuzV2Yry2cfZni/AuAfyJqMsPODROOXjJM9D8Zv+RbzSn/AIcTv81UkfnXmYn16+dXv3q3nL4bKPORo0HzYMfyU1RFZtONRbNG2/iSAmvR/ZLh/IsraPGCsKav2mGpv5ia8+8DsOfcwxf3ksan4Fhq/LNemK87suFE9ake2FVv32XuILeL78rOfgi4/rJVkVTXfPe6ryKPP9nCD83Yk/kq1n1leRGjYdY2V/Tz3P2Ou/LnpFC7fvMQg/ItSNVrdyNt4bqT1aJB8gzH/EK6Gw6xswYFeRFn0UUVxjrBWVY1lQAaj+OWfNgdQMnGV9yNwPn0+dSBrGpTp2Co+Ox86yhlQACEnmhtgGUAA4XHr0HXNRq3Ea7StdFBpwS6t77RMu3mQA2r3pr7X6bdpUQall8elTjQx83I+oMrlfM74BwahIOHGSWbU2WkCNFJj9GQR4kHXSNXvnpkmtfzK0Vi9xvslIGFyqq0TEEgHJxqVcsASA24DIMgE+YOaZezvBTNERcDlhzpXSdgdwqsN98g7/LYkV3cGgT6LcQb8zUSVJ89IUFcb77fy18k4i8UqadOkkqw1aGTBwMbY39NicYHkDFE0TvZ7gkXD43Mt0HGvUoJCqo6Dw5PxqN7S9to51aOOQIozlmyNRAzjYgrvjr1ztmuTilyVBLMGbchCoLtkjOCRt1wP6VCX0JJUCPDMRhcFjqP1iD7AH0656b15UKdsNi/w85kZ3VTkNg404OMjQCeu2NsnrTPPw1prUFXAWX6+p1VF+qcNkZ2wBsD51C3HBggILeIHUCpGjIDalG5JPQbdPWo6aW4mHLQMVU4P3MAacb+xPT416PPQwWXAOUHB8QaAIT1BGeo/AY9sUqNw5xLykBLuyqo9S/hGPnU1d8clSHlMcsMDpjb5dPKmjus7MtJKLyYHTFqWHV9pzkM/uFBIB9Sfu0lLxRFW6LK4Rw4W8EUK9Io0QH10gDPz6/OuuiishcFFFFAFQvbS5KWNxp+u8ZjT9uUiJP5nFTVQ3HU5k1pD5GbnOP1YF1D/wDa0NAd1tCltAqkhY4Y1XUxAAVFAySemwpDvO+SIXKJFHqg1hXlYlTgnBZFx0HXfc+gqA71e17TTG1jbEUJw+PtyDrn1C9MeuT5CkCujh1k15T9zBm2GnUD1LRVd93/AHjwtCkFzII5YwFV3OFkUbLljsGA2OevXzIFgR3CsMqykeoII/EVinjlB0zZCamrRw9pLITWlxG3RoZB8DpJB+RAPyrzWDV3d4XbuGG3khidZJ5FZMIQ3LDDDM5GwOM4HXOPKqSroakWouzDtSTkkgqQ7PWplu7dB1aeIfLWCT8hmo+rI7n+zBeU3jjCR6liz9pyMMw9lBI+J9q0ZZqEG2Z8cXOSRL99lzi3t0+9MzfwoR/56qCrV774zptDjwhpgT7kIR+QP4VVVV634SLNl/eMcu6bh/M4ireUMcj/ADxyx/j/ACq86pHuh4gsd+VY450TIv7QKuB8wpq7qxbd+p+xr1a8P3CvPfeDe83iVy3ksmgf8tQh/MGrI7ad6EduGitiss/QsN44/iftt+qNh5+hpmaZnZmYksxLMT1JJySfiTV+pilG5Mq2sifwowq5e5Zf9ylPrct+UcdU1VtdyV6DFcxeayJIPgy6T+afnVu0vu2Va34iLLooorkHUCsqxrKgA1y3sbsuI2CEnxNjUQvnoB21ehOQOuD0PUaxoDh/2LFymi0+Fslsklix+2zHJZv1jmq9v+zD2kg0lghPhP1o2B6owO67Z2z5kj2tCsJoVdSrAMp6gjINWQyOJDVlbJ2ZRpRJrbp5HB6538j6ZPl1qXhATSMaiM4LYzsPLb8htXVfdjmVi1vIdJ6xOdv3G6j4H8ajrgSxEF43GPPGV/EZFaU1Lpnno6YuGpr5uGLNjqTgY8hn6o9vPArKfhobP2AdjpwSw9CfL5VxHjq/ermm44M/W/69qnxYOK84IFds+JSMKMAKvyAGCPbOc1w35WIAA49AAf8AWpmK0uJz+jhcj7zDQv4tjPyqa4Z2AXIe6bmH+7XIj/ePV/yHsaOcY9kUKPZ3si19IHZSkAO79C/qsfr7t5eW/S2be3WNFRFCqoAVRsAB0ArNEAAAAAAwANgAOgHpX2sk5uTPaVBRRRXgkKKKKAKjLZdd3K/lEiRL7M36WTHxBi/hqTrXDAqZ0jGpix9ydyaAoPt12Rksp2J1NDIxMch3zk5Kufvj8+vrhar0/d2aSoySIrowwysAQfiDSHxfuZt5CTBI8Gfskc1Plkhh/Ea6WLbVVM5+TVd3ApygCrCm7lrofVmgYe+tP6K39a1L3M3nnJbj9+Q/+nWj18f1KPRyfQQqKs+x7km/41yAPSJCT/ExGP4aceBd3dnakMsfMcdHmOsg+qjGlT7gZquW1jXXJ7jrTffBWnYzu0luisk4aKDY77PIPRAegP3j8s+V1WdokSLHGoREACqNgAPSt1Fc/LmlkfJvx4o41wLneB2fN3ZSIozImJIx6sudh+0pYfEivPtepar7tl3VLcyNNbMsUjEl0bOhierAgEoT57EH23zfrZ1D4ZFGxhcviiU4jkEEEggggjYgjoQfKpW87WXcqaJLmZkxgqXOCP1sfW+eanE7pb8tjREB94yjH5An8qZ+BdzCKQ11LzP+ziyq/vOfER8AvxrZPNiXLd/yZY4cj4Sr+CvezfZWe9k0Qr4QRrkOyIP1j6+ijc/nUdeWrRSPGwwyOysPdSQf6V6YsrGOFBHEioi9FUAAfh/WlPtZ3Yw3spmV2hkbGshQ6tjbJXIwceYNUR3E5fFwi6Wq1H4eWUbTv3VWF0btZYV/RDKzM+QhU7lR95sgEAdCBnApw4P3O20RDTO9wR9k/o0+YUkn+LFPUFuqKFRQqqMKqgKAPQAbCozbUWvGPJOLWkn5S4NlR3G+Mi2RWI1anVcZxgblm6eQB2+A2rsuLpIxl3VB6swUfnSX2u4mk7IsbBlVXyRnGWIGx6HYHp61xtjN6WNy9zs6uB5sij7DzWVQXCu1ELJGrvpfSobWCo1YGQGI0nf33qdq6M4yVxdlE4Sg6kqA1jWRrGvR4CiiigCiiigNclsjdVU/FQf619jgVfqqo+AA/pWdGamwFFFFQAooooAooooAooooAooooAooooAooooAooooAooooAooooAooooAooooAooooDg4pwOK40mQHK50lWKkA4yPTyFKXaTga2xQozFX1AhsHBGCMEAeWeuafKjuN8EW5VVZiuls7DOQQQy+2QevltWXY145YvhX9TZq7UsM1y/H6EXwnslC0SNIGdnRSwLFQNQBIAXG2/nmmZEAAA2AGAPYV8ArKr4Y4wVRVGfJlnkdzbYGlu/7USGd7e0t/pEkQXnM0ghiiLDKqzkMWYjfSqnA60yGkq2um4bc3XOjka3uZzPHPFG02lmVVeOZYwWXBXwnBBBr2eDiv+NzScR4bFcW7W8izTMMOJYpE+jyDMbgDJBxlSARketTc3amaWWSOythOIWKSSySiCISD6yIdLM5HngYB2zUPecXe84jw94oJhbxTTZmkjePUzQOPCrAMEGN2IAJIA6VGwcGhs5JorwXyqZpXhmt5LsxOkjFwGW3J5cgyQQVGcZyc0A2W3bRQlx9Iie3mtYjLLESJMxgEh4WG0inBGdsHYgV94H2juJXjE1mYkmjMkUiSc9QMAhZsKOWxB26g7jNQPCOH4NzdQWdxIFt2jhF5PMZLgMQzqI5tXLQ4GNQyx8gDWHZrQL2AcPW6jtykpu4plmWGPw/owgmGFk1+SHGAfKgGXt0sxsZhb69fgzyv7Tl615vK/W0asefpvS/wPhXDpJoZOGzpBLEwMqKW1yxY8aTxuwbJ28ZBII86au0l5cRQcy2jEzo6Fo9yzR5/SCPBHjxuM+nQ0q8b4inEJLUWsM3PjuIZDM8EkPIjVsyB3kUZ1LldAJzn2oCaue1MrzSQ2dv9IMJ0zSPIIYUfGdAbSzOwHUAbZGTWVn2ieTnQXFu9vMkTPjUJI5EwQTFKBgn2IBHoajOF354bJcRXEcvKkuJZoZ443mUiZtZSXlgsjqcjcYIxUnadoHuhNy7eVbcRNpllDRNI5B2iiZdRXH2jjfYA9aAj+EdpI7fh1gIopJJJ4UFvAGVnOEBOtyFUKo+s5AHtXU/au4gKm9tBDC7KvOimE6xsxwvOGhSgJONQyASKVh2ef6Hwq4aK4ZYLXlTxwNJFOodUIdAhV20lfEnUg9Nq2XPD7W5xDbR8QuTIQJOfPfQwRpnxGUykajjogBJNAM1/wBrZReSWlvamaSNIn1NKI4wr5yZCVJXBAAADFsnpiungvaVpJntriE29wiCQLrEqSR5064nAGcHYggEZFc3B7Vl4rfNpYIbeyCsQcHTzcgMdiRtn41jxOyZ+LQnS2g2F0hcA4BaSLAz0BxnA9qAIu1lxcamsrQTQqWAmmmECyFThuSNDMy5GNRwDXVZdr0MM8lxG9q1t/bpIM6dsgxsvhlVvIr16YqH7OceHD7dLS8imje3XQskcMs0UyL9V42iVsEjGVbBBzW/i8c/E7C5QQNbhtH0fnEo8mhlky6YzCrFcDJzvnAoDcvaW+ZeavDjyuoVp1W4K9c8rTpBx9gvnyrZddt1aO1a1j573jOsSO3JAKKWk5pIJQrggrgnOwpZV7TTh4+LrP0Nvzb5n1eiuG5bD9bVjG9dU/DIre0t47qycwySSSTNHJNcvbTNujalBkJbJBdTsc9QaAcOBcTkmjYzQNbyI7IyMdSnGDqifA5iEHY49R5Vo4/2kFu0cSRtPcTauVChC5C/Wd2baNBkeI+uwNcHYFpTHPqM7Qc4/RGuQwmMWlc6tY1ldWrSW3xWPH4pLe+ivlieaL6O0EyxDVIgLiRZEXq4zswG+MHBoCB7wuP3S8PuEubTlLIgVJYZhOitqUhZfArJnGzYIzgedNXFu0rRyJbwQtcXDJrKBhGkceca5XIOkE5AABJwdqWO3naf6XYzw2kFxMWQGRjBLGqKCGP9ooLucYCqCd8+Vbe0fBBHfNczLdNbzQxKzWkkyvC8eR+kSFgzowPXB0kH1oCes+1EqzpBeW/0dpiRDIkgmhdgCSmrSpR8A4BG+Dg1K8c/+mn/AO5l/wABpJ4fwyC4uYfo8V7LHFIJHmup7tI0ZN05STHMr59sAZyd8U78aQm2mABJMMoAG5J0HYetAQHZDh7NBwubI0x2Glgc5JlSAqR5bcs5+IrPu3P+5H/xV5//AESVIdjIivD7NWBVltoAQwIIIjXIIO4PtS/wLi44aJra6jmUCeeSGWOGSZJY5XMgwY1bS4LEFTjyoD7HxX6Nc8an06+Slq+nOnOm2zjODjPriuodrrsxfSF4eTb6Q/8AbqJymM61i046bhS4Y+3Som4sZpbLjFy0MkZvI2EMTKeboig5aFlG4Zjk6evSnfhyEW0YIIIhQYxv9QbYoCAv+KQzXPCpUDOJjcNCwfQoBtyfGpUlsjbGRg+vSpbs1x76XCXKGN0kkjljJ1GOSNtLKTgZ8iDjoRSZ2csZBHwHMbjli55mUYaMwuBryPDk+uK6O1dtc29zKLRGYcTRYyygkQ3AIjMzY+qDExOfVBQEzH27Q28lwY2Mf0hoLYIdb3LA6AYlwMamDAbnZSdqwn7U3kC825sNEA3doZ1nkjXzZ0CDUB1OljgZ61y9q+yOLS0S3R3WykRuXG5ikeMIY35bKQRJg5G4ycjzqGuFtZE0W8fFJ52GBDJNfQqpOx57yMERR5nJ9s0AzcZ7ZtHPBBb25uWuIWliKyBFwCu7EghU0nOrfyGDmtNx2yuOZMsNmZha8sXOmUB9bIHZbdNGZdIPnp1dBWuz4QYeJWSqhEcXDZY8jUyKRJFhdbdehxncgVEdqpYzLcn6PdW98u1tLaiZvpA0/oixReW2+zLJ0A6+gFjRvkA7jIBwRg7+oPQ+1ZVz8O5nJj5uOby05mOmvSNeMeWc10UICsqxrKgCiiigCiiigCiiigCiiigCiiigCiiigC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8" name="Picture 15" descr="http://kida2015.sciencesconf.org/conference/kida2015/pages/logo_OASU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03" y="785861"/>
            <a:ext cx="959514" cy="5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207</Words>
  <Application>Microsoft Office PowerPoint</Application>
  <PresentationFormat>Affichage à l'écran (4:3)</PresentationFormat>
  <Paragraphs>64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Estuaire de la Gironde Gironde-Dordogne-Aquitaine </vt:lpstr>
      <vt:lpstr>Estuaire de la Gironde Gironde-Dordogne-Aquitaine </vt:lpstr>
      <vt:lpstr>Estuaire de la Gironde Gironde-Dordogne-Aquitaine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de recherche Projet principal</dc:title>
  <dc:creator>france floch</dc:creator>
  <cp:lastModifiedBy>aldo</cp:lastModifiedBy>
  <cp:revision>30</cp:revision>
  <dcterms:created xsi:type="dcterms:W3CDTF">2014-11-18T09:30:23Z</dcterms:created>
  <dcterms:modified xsi:type="dcterms:W3CDTF">2014-11-28T11:38:17Z</dcterms:modified>
</cp:coreProperties>
</file>