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1" d="100"/>
          <a:sy n="81" d="100"/>
        </p:scale>
        <p:origin x="-131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fr-FR" sz="4000" dirty="0"/>
              <a:t>Pointe </a:t>
            </a:r>
            <a:r>
              <a:rPr lang="fr-FR" sz="4000" dirty="0" smtClean="0"/>
              <a:t>de </a:t>
            </a:r>
            <a:r>
              <a:rPr lang="fr-FR" sz="4000" dirty="0" err="1" smtClean="0"/>
              <a:t>Gatseau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2400" dirty="0"/>
              <a:t>Charente-Maritime – Poitou-Charentes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3744416" cy="4998942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Littoral Environnement et Sociétés</a:t>
            </a:r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Eric </a:t>
            </a:r>
            <a:r>
              <a:rPr lang="fr-FR" sz="2000" dirty="0" err="1" smtClean="0"/>
              <a:t>Chaumillon</a:t>
            </a:r>
            <a:endParaRPr lang="fr-FR" sz="2000" dirty="0" smtClean="0"/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Flèche sableuse à crochons</a:t>
            </a:r>
          </a:p>
          <a:p>
            <a:r>
              <a:rPr lang="fr-FR" sz="2000" dirty="0"/>
              <a:t>Sableuse (D50 ~ 0.18 – 0.22  mm)</a:t>
            </a:r>
          </a:p>
          <a:p>
            <a:r>
              <a:rPr lang="fr-FR" sz="2000" dirty="0" err="1" smtClean="0"/>
              <a:t>Macrotidal</a:t>
            </a:r>
            <a:r>
              <a:rPr lang="fr-FR" sz="2000" dirty="0" smtClean="0"/>
              <a:t> </a:t>
            </a:r>
            <a:r>
              <a:rPr lang="fr-FR" sz="2000" dirty="0"/>
              <a:t>(entre &lt; 2m et &gt; 6 m)</a:t>
            </a:r>
          </a:p>
          <a:p>
            <a:r>
              <a:rPr lang="fr-FR" sz="2000" dirty="0"/>
              <a:t>Climat de houle WNW (60%)</a:t>
            </a:r>
          </a:p>
          <a:p>
            <a:r>
              <a:rPr lang="fr-FR" sz="2000" dirty="0" err="1"/>
              <a:t>Hs</a:t>
            </a:r>
            <a:r>
              <a:rPr lang="fr-FR" sz="2000" dirty="0"/>
              <a:t> entre </a:t>
            </a:r>
            <a:r>
              <a:rPr lang="fr-FR" sz="2000" u="sng" dirty="0"/>
              <a:t>Moyen/Maximum</a:t>
            </a:r>
            <a:r>
              <a:rPr lang="fr-FR" sz="2000" dirty="0"/>
              <a:t>: 1,36/9,7 m (Biscarosse) et 1,81/8,8 m (Yeu) </a:t>
            </a:r>
          </a:p>
          <a:p>
            <a:r>
              <a:rPr lang="fr-FR" sz="2000" dirty="0" err="1"/>
              <a:t>Tp</a:t>
            </a:r>
            <a:r>
              <a:rPr lang="fr-FR" sz="2000" dirty="0"/>
              <a:t> entre 8 et 12 s (60%), 15 s (2%)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1" name="Picture 5" descr="imag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2151" y="228600"/>
            <a:ext cx="912162" cy="912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4" descr="imag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49" y="274638"/>
            <a:ext cx="823075" cy="8250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Image 6" descr="Capture d’écran 2014-11-18 à 16.07.5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4847" r="18071" b="1630"/>
          <a:stretch/>
        </p:blipFill>
        <p:spPr>
          <a:xfrm>
            <a:off x="5113722" y="1142437"/>
            <a:ext cx="1406279" cy="214742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761794" y="2573831"/>
            <a:ext cx="288032" cy="292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tcoleronsu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19" y="3289858"/>
            <a:ext cx="5268093" cy="34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23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IK USB:Rapport 2014:Fiches_Plages:Page 2:fiche_2013_P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241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QUIK USB:Rapport 2014:Fiches_Plages:Page 1:fiche_2013_P4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1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Impacts de la variabilité inter annuelle du climat des vagues sur l’érosion d’une côte sableuse</a:t>
            </a: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Topographie littorale (tous les 6 mois à tous les 2 ans, 1999-2014)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Bathymétrie zone </a:t>
            </a:r>
            <a:r>
              <a:rPr lang="fr-FR" dirty="0" err="1" smtClean="0">
                <a:solidFill>
                  <a:srgbClr val="0000FF"/>
                </a:solidFill>
              </a:rPr>
              <a:t>subtidale</a:t>
            </a:r>
            <a:r>
              <a:rPr lang="fr-FR" dirty="0" smtClean="0">
                <a:solidFill>
                  <a:srgbClr val="0000FF"/>
                </a:solidFill>
              </a:rPr>
              <a:t> proche (2002 et 2013)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Courants (2002 et 2013</a:t>
            </a:r>
            <a:r>
              <a:rPr lang="fr-FR" dirty="0">
                <a:solidFill>
                  <a:srgbClr val="0000FF"/>
                </a:solidFill>
              </a:rPr>
              <a:t>)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Transport sédimentaire </a:t>
            </a:r>
            <a:r>
              <a:rPr lang="fr-FR" dirty="0">
                <a:solidFill>
                  <a:srgbClr val="0000FF"/>
                </a:solidFill>
              </a:rPr>
              <a:t>(</a:t>
            </a:r>
            <a:r>
              <a:rPr lang="fr-FR" dirty="0" smtClean="0">
                <a:solidFill>
                  <a:srgbClr val="0000FF"/>
                </a:solidFill>
              </a:rPr>
              <a:t>2002)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État de mer (2002 et </a:t>
            </a:r>
            <a:r>
              <a:rPr lang="fr-FR" dirty="0">
                <a:solidFill>
                  <a:srgbClr val="0000FF"/>
                </a:solidFill>
              </a:rPr>
              <a:t>2013</a:t>
            </a:r>
            <a:r>
              <a:rPr lang="fr-FR" dirty="0" smtClean="0">
                <a:solidFill>
                  <a:srgbClr val="0000FF"/>
                </a:solidFill>
              </a:rPr>
              <a:t>)</a:t>
            </a:r>
            <a:endParaRPr lang="fr-FR" dirty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3300" dirty="0"/>
              <a:t>Pointe de </a:t>
            </a:r>
            <a:r>
              <a:rPr lang="fr-FR" sz="13300" dirty="0" err="1"/>
              <a:t>Gatseau</a:t>
            </a:r>
            <a:r>
              <a:rPr lang="fr-FR" sz="13300" dirty="0"/>
              <a:t/>
            </a:r>
            <a:br>
              <a:rPr lang="fr-FR" sz="13300" dirty="0"/>
            </a:br>
            <a:r>
              <a:rPr lang="fr-FR" sz="9600" dirty="0"/>
              <a:t>Charente-Maritime – Poitou-Charentes</a:t>
            </a:r>
            <a:br>
              <a:rPr lang="fr-FR" sz="9600" dirty="0"/>
            </a:br>
            <a:r>
              <a:rPr lang="fr-FR" sz="4800" dirty="0"/>
              <a:t/>
            </a:r>
            <a:br>
              <a:rPr lang="fr-FR" sz="4800" dirty="0"/>
            </a:br>
            <a:endParaRPr lang="fr-FR" sz="4800" dirty="0"/>
          </a:p>
        </p:txBody>
      </p:sp>
      <p:pic>
        <p:nvPicPr>
          <p:cNvPr id="5" name="Picture 5" descr="im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151" y="228600"/>
            <a:ext cx="912162" cy="912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7" name="Picture 4" descr="imag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49" y="274638"/>
            <a:ext cx="823075" cy="8250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82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0700" dirty="0"/>
              <a:t>Pointe de </a:t>
            </a:r>
            <a:r>
              <a:rPr lang="fr-FR" sz="10700" dirty="0" err="1"/>
              <a:t>Gatseau</a:t>
            </a:r>
            <a:r>
              <a:rPr lang="fr-FR" sz="10700" dirty="0"/>
              <a:t/>
            </a:r>
            <a:br>
              <a:rPr lang="fr-FR" sz="10700" dirty="0"/>
            </a:br>
            <a:r>
              <a:rPr lang="fr-FR" sz="6400" dirty="0"/>
              <a:t>Charente-Maritime – Poitou-Charentes</a:t>
            </a:r>
            <a:br>
              <a:rPr lang="fr-FR" sz="6400" dirty="0"/>
            </a:br>
            <a:endParaRPr kumimoji="0" lang="fr-FR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927133"/>
              </p:ext>
            </p:extLst>
          </p:nvPr>
        </p:nvGraphicFramePr>
        <p:xfrm>
          <a:off x="0" y="1645921"/>
          <a:ext cx="9144000" cy="634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Bathymétrie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Campagne ponctuelle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cm horizontal, 20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Mono faisceau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Rayon de 1</a:t>
                      </a:r>
                      <a:r>
                        <a:rPr lang="fr-FR" sz="1400" baseline="0" dirty="0" smtClean="0"/>
                        <a:t> km autour de la plage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Topographie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Campagne ponctuelle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cm (selon conditions du levé)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 / Quad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Dune et plage à BMVE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Profil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Annuels: 1999-2014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cm horizontal, 5 cm vertical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en milieu de plage à BMVE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Courant/houle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2 Campagnes ponctuelles </a:t>
                      </a:r>
                      <a:r>
                        <a:rPr lang="fr-FR" dirty="0" smtClean="0"/>
                        <a:t>: 2002,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cm/s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1-2 km offshore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Niveau</a:t>
                      </a:r>
                      <a:r>
                        <a:rPr lang="fr-FR" baseline="0" dirty="0" smtClean="0"/>
                        <a:t> d’eau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 Campagnes ponctuelles : 2002,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Capteurs</a:t>
                      </a:r>
                      <a:r>
                        <a:rPr lang="fr-FR" baseline="0" dirty="0" smtClean="0"/>
                        <a:t> de pression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Profils </a:t>
                      </a:r>
                      <a:r>
                        <a:rPr lang="fr-FR" sz="1400" dirty="0" err="1" smtClean="0"/>
                        <a:t>cross-shore</a:t>
                      </a:r>
                      <a:r>
                        <a:rPr lang="fr-FR" sz="1400" dirty="0" smtClean="0"/>
                        <a:t> (selon question</a:t>
                      </a:r>
                      <a:r>
                        <a:rPr lang="fr-FR" sz="1400" baseline="0" dirty="0" smtClean="0"/>
                        <a:t> scientifique concernée)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Sédimento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 Campagnes ponctuelles,</a:t>
                      </a:r>
                      <a:r>
                        <a:rPr lang="fr-FR" baseline="0" dirty="0" smtClean="0"/>
                        <a:t> 1999, 2000, 2002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Échantillons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Profil </a:t>
                      </a:r>
                      <a:r>
                        <a:rPr lang="fr-FR" sz="1400" dirty="0" err="1" smtClean="0"/>
                        <a:t>cross-shore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Transport par traçage fluorescent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 Campagne ponctuelle :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Estran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 descr="im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151" y="228600"/>
            <a:ext cx="912162" cy="9121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0" name="Picture 4" descr="imag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49" y="274638"/>
            <a:ext cx="823075" cy="8250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09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297</Words>
  <Application>Microsoft Macintosh PowerPoint</Application>
  <PresentationFormat>Présentation à l'écran (4:3)</PresentationFormat>
  <Paragraphs>62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Pointe de Gatseau Charente-Maritime – Poitou-Charentes 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Christophe Delacourt</cp:lastModifiedBy>
  <cp:revision>64</cp:revision>
  <dcterms:created xsi:type="dcterms:W3CDTF">2014-11-18T09:30:23Z</dcterms:created>
  <dcterms:modified xsi:type="dcterms:W3CDTF">2014-12-01T08:14:24Z</dcterms:modified>
</cp:coreProperties>
</file>