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61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2DDF-0D7A-5348-AB53-FEBF7A46CAE4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50C5-8F87-6A44-BD8A-7B6E306B4A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Viller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64275"/>
            <a:ext cx="4608512" cy="26770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Vaches noires</a:t>
            </a:r>
            <a:br>
              <a:rPr lang="fr-FR" dirty="0" smtClean="0"/>
            </a:br>
            <a:r>
              <a:rPr lang="fr-FR" sz="2667" dirty="0" smtClean="0"/>
              <a:t>Calvados – Basse-Normandie</a:t>
            </a:r>
            <a:br>
              <a:rPr lang="fr-FR" sz="2667" dirty="0" smtClean="0"/>
            </a:br>
            <a:endParaRPr lang="fr-FR" sz="2667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49733" cy="4998942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Laboratoire : </a:t>
            </a:r>
            <a:r>
              <a:rPr lang="fr-FR" sz="2000" dirty="0" smtClean="0"/>
              <a:t>LETG-Caen </a:t>
            </a:r>
            <a:r>
              <a:rPr lang="fr-FR" sz="2000" dirty="0" err="1" smtClean="0"/>
              <a:t>Géophen</a:t>
            </a:r>
            <a:endParaRPr lang="fr-FR" sz="2000" dirty="0" smtClean="0"/>
          </a:p>
          <a:p>
            <a:r>
              <a:rPr lang="fr-FR" sz="2000" b="1" dirty="0" smtClean="0"/>
              <a:t>Correspondant </a:t>
            </a:r>
            <a:r>
              <a:rPr lang="fr-FR" sz="2000" dirty="0" smtClean="0"/>
              <a:t>: Olivier MAQUAIRE</a:t>
            </a:r>
          </a:p>
          <a:p>
            <a:r>
              <a:rPr lang="fr-FR" sz="2000" b="1" dirty="0" smtClean="0"/>
              <a:t>Morphologie : </a:t>
            </a:r>
            <a:r>
              <a:rPr lang="fr-FR" sz="2000" dirty="0" smtClean="0"/>
              <a:t>Falaise vive</a:t>
            </a:r>
          </a:p>
          <a:p>
            <a:r>
              <a:rPr lang="fr-FR" sz="2000" dirty="0" smtClean="0"/>
              <a:t>Coulées boueuses</a:t>
            </a:r>
          </a:p>
          <a:p>
            <a:r>
              <a:rPr lang="fr-FR" sz="2000" dirty="0" err="1" smtClean="0"/>
              <a:t>Macrotidal</a:t>
            </a:r>
            <a:r>
              <a:rPr lang="fr-FR" sz="2000" dirty="0" smtClean="0"/>
              <a:t> (entre 2 et 8 m)</a:t>
            </a:r>
          </a:p>
          <a:p>
            <a:r>
              <a:rPr lang="fr-FR" sz="2000" dirty="0" smtClean="0"/>
              <a:t>Climat de houle W – NW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8268"/>
            <a:ext cx="792088" cy="12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Logo UNICAEN V1-noi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5545" y="190659"/>
            <a:ext cx="2578007" cy="968112"/>
          </a:xfrm>
          <a:prstGeom prst="rect">
            <a:avLst/>
          </a:prstGeom>
        </p:spPr>
      </p:pic>
      <p:pic>
        <p:nvPicPr>
          <p:cNvPr id="15" name="Image 14" descr="localisation3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1950" y="1469566"/>
            <a:ext cx="4417624" cy="33244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4368" y="2132856"/>
            <a:ext cx="648072" cy="5760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profil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4253794"/>
            <a:ext cx="3285446" cy="2487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u="sng" dirty="0" smtClean="0"/>
              <a:t>Questions scientifiques</a:t>
            </a:r>
            <a:r>
              <a:rPr lang="fr-FR" dirty="0" smtClean="0"/>
              <a:t> 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sz="3000" dirty="0" err="1" smtClean="0">
                <a:solidFill>
                  <a:srgbClr val="0000FF"/>
                </a:solidFill>
              </a:rPr>
              <a:t>Morphodynamique</a:t>
            </a:r>
            <a:r>
              <a:rPr lang="fr-FR" sz="3000" dirty="0" smtClean="0">
                <a:solidFill>
                  <a:srgbClr val="0000FF"/>
                </a:solidFill>
              </a:rPr>
              <a:t> actuelle pluriannuelle (coulées boueuses et trait de côte)</a:t>
            </a:r>
          </a:p>
          <a:p>
            <a:r>
              <a:rPr lang="fr-FR" sz="3000" dirty="0" smtClean="0">
                <a:solidFill>
                  <a:srgbClr val="0000FF"/>
                </a:solidFill>
              </a:rPr>
              <a:t>Quels sont les processus responsables ?</a:t>
            </a:r>
          </a:p>
          <a:p>
            <a:pPr>
              <a:buNone/>
            </a:pPr>
            <a:r>
              <a:rPr lang="fr-FR" u="sng" dirty="0" smtClean="0"/>
              <a:t>Paramètres mesurés </a:t>
            </a:r>
            <a:r>
              <a:rPr lang="fr-FR" dirty="0" smtClean="0"/>
              <a:t>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sz="3000" dirty="0" smtClean="0">
                <a:solidFill>
                  <a:srgbClr val="0000FF"/>
                </a:solidFill>
              </a:rPr>
              <a:t>Topographie / morphologie littorale</a:t>
            </a:r>
          </a:p>
          <a:p>
            <a:r>
              <a:rPr lang="fr-FR" sz="3000" dirty="0" smtClean="0">
                <a:solidFill>
                  <a:srgbClr val="0000FF"/>
                </a:solidFill>
              </a:rPr>
              <a:t>Déformation des coulées (champs de vitesse)</a:t>
            </a:r>
            <a:endParaRPr lang="fr-FR" sz="3000" dirty="0" smtClean="0"/>
          </a:p>
          <a:p>
            <a:r>
              <a:rPr lang="fr-FR" sz="3000" dirty="0" smtClean="0">
                <a:solidFill>
                  <a:srgbClr val="0000FF"/>
                </a:solidFill>
              </a:rPr>
              <a:t>Hydrologie de surface (débits, turbidité, …)</a:t>
            </a:r>
          </a:p>
          <a:p>
            <a:r>
              <a:rPr lang="fr-FR" sz="3000" dirty="0" smtClean="0">
                <a:solidFill>
                  <a:srgbClr val="0000FF"/>
                </a:solidFill>
              </a:rPr>
              <a:t>Caractéristiques physiques (rhéologie des matériaux)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7600" dirty="0" smtClean="0"/>
              <a:t>Vaches noires</a:t>
            </a: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600" dirty="0" smtClean="0"/>
              <a:t>Calvados</a:t>
            </a:r>
            <a:r>
              <a:rPr lang="fr-FR" sz="5400" dirty="0" smtClean="0"/>
              <a:t> – Basse-Normandie </a:t>
            </a:r>
            <a: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6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8268"/>
            <a:ext cx="792088" cy="12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Logo UNICAEN V1-noi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545" y="190659"/>
            <a:ext cx="2578007" cy="96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7600" dirty="0" smtClean="0"/>
              <a:t>Vaches noires</a:t>
            </a: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600" dirty="0" smtClean="0"/>
              <a:t>Calvados – Basse-Normandie </a:t>
            </a:r>
            <a: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6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/>
        </p:nvGraphicFramePr>
        <p:xfrm>
          <a:off x="0" y="1468632"/>
          <a:ext cx="9144000" cy="53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Mesure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Instrument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Emprise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Topographie/morphologie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Trimestrielle</a:t>
                      </a:r>
                      <a:r>
                        <a:rPr lang="fr-FR" baseline="0" dirty="0" smtClean="0"/>
                        <a:t> à bimestrielle </a:t>
                      </a:r>
                      <a:r>
                        <a:rPr lang="fr-FR" sz="1600" baseline="0" dirty="0" smtClean="0"/>
                        <a:t>(selon activité)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 cm (selon conditions du levé)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Sur 4 ravines /coulées sur 200ml (falaise et haut de plage)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Topographie/morphologie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/3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cm (selon conditions levé)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ALS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Environ 5 km² </a:t>
                      </a:r>
                      <a:r>
                        <a:rPr lang="fr-FR" sz="1400" dirty="0" smtClean="0"/>
                        <a:t>(entre Houlgate et Villers)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Trait de côte </a:t>
                      </a:r>
                      <a:r>
                        <a:rPr lang="fr-FR" sz="1600" dirty="0" smtClean="0"/>
                        <a:t>(pied de falaise)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Annuel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cm horizontal, 7 cm vertical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DGPS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Sur 1 km entre Villers/mer &amp; </a:t>
                      </a:r>
                      <a:r>
                        <a:rPr lang="fr-FR" sz="1400" dirty="0" err="1" smtClean="0"/>
                        <a:t>Auberville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Profils de l’estran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Trimestrielle</a:t>
                      </a:r>
                      <a:r>
                        <a:rPr lang="fr-FR" baseline="0" dirty="0" smtClean="0"/>
                        <a:t> à bimestrielle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cm horizontal, 3 cm vertical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DGPS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4 profils sur 1 km entre Villers/mer &amp; </a:t>
                      </a:r>
                      <a:r>
                        <a:rPr lang="fr-FR" sz="1400" dirty="0" err="1" smtClean="0"/>
                        <a:t>Auberville</a:t>
                      </a:r>
                      <a:endParaRPr lang="fr-FR" sz="1400" dirty="0" smtClean="0"/>
                    </a:p>
                  </a:txBody>
                  <a:tcPr/>
                </a:tc>
              </a:tr>
              <a:tr h="660240">
                <a:tc>
                  <a:txBody>
                    <a:bodyPr/>
                    <a:lstStyle/>
                    <a:p>
                      <a:r>
                        <a:rPr lang="fr-FR" dirty="0" smtClean="0"/>
                        <a:t>Suivi fin </a:t>
                      </a:r>
                      <a:r>
                        <a:rPr lang="fr-FR" sz="1400" dirty="0" smtClean="0"/>
                        <a:t>(</a:t>
                      </a:r>
                      <a:r>
                        <a:rPr lang="fr-FR" sz="1400" dirty="0" err="1" smtClean="0"/>
                        <a:t>déplace-ments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smtClean="0"/>
                        <a:t>de </a:t>
                      </a:r>
                      <a:r>
                        <a:rPr lang="fr-FR" sz="1400" dirty="0" smtClean="0"/>
                        <a:t>surface)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</a:t>
                      </a:r>
                      <a:r>
                        <a:rPr lang="fr-FR" baseline="0" dirty="0" smtClean="0"/>
                        <a:t>ensuelle </a:t>
                      </a:r>
                      <a:r>
                        <a:rPr lang="fr-FR" sz="1600" baseline="0" dirty="0" smtClean="0"/>
                        <a:t>(selon activité)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cm horizontal, 2 </a:t>
                      </a:r>
                      <a:r>
                        <a:rPr lang="fr-FR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 </a:t>
                      </a:r>
                      <a:r>
                        <a:rPr lang="fr-FR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vertical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Tachéomètre &amp; DGPS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Sur 2</a:t>
                      </a:r>
                      <a:r>
                        <a:rPr lang="fr-FR" sz="1400" baseline="0" dirty="0" smtClean="0"/>
                        <a:t> coulées ‘actives’</a:t>
                      </a:r>
                      <a:endParaRPr lang="fr-FR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Hydrologie (débit et turbidité)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Campagnes ponctuelles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Micro-moulinet -échantillonnage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Sur 4 ravines /</a:t>
                      </a:r>
                      <a:r>
                        <a:rPr lang="fr-FR" sz="1400" baseline="0" dirty="0" smtClean="0"/>
                        <a:t> coulées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Caractérisation </a:t>
                      </a:r>
                      <a:r>
                        <a:rPr lang="fr-FR" dirty="0" err="1" smtClean="0"/>
                        <a:t>rhéo</a:t>
                      </a:r>
                      <a:r>
                        <a:rPr lang="fr-FR" dirty="0" smtClean="0"/>
                        <a:t>-physique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Ponctuelles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Echantillonnage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Sur 4 coulées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8268"/>
            <a:ext cx="792088" cy="12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 UNICAEN V1-noi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545" y="190659"/>
            <a:ext cx="2578007" cy="96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242</Words>
  <Application>Microsoft Office PowerPoint</Application>
  <PresentationFormat>Affichage à l'écran (4:3)</PresentationFormat>
  <Paragraphs>57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Vaches noires Calvados – Basse-Normandie </vt:lpstr>
      <vt:lpstr>Diapositive 2</vt:lpstr>
      <vt:lpstr>Diapositive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de recherche Projet principal</dc:title>
  <dc:creator>france floch</dc:creator>
  <cp:lastModifiedBy>maquaire</cp:lastModifiedBy>
  <cp:revision>38</cp:revision>
  <dcterms:created xsi:type="dcterms:W3CDTF">2014-11-18T09:30:23Z</dcterms:created>
  <dcterms:modified xsi:type="dcterms:W3CDTF">2014-11-28T08:17:56Z</dcterms:modified>
</cp:coreProperties>
</file>