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5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15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39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54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Ermitage</a:t>
            </a:r>
            <a:br>
              <a:rPr lang="fr-FR" dirty="0" smtClean="0"/>
            </a:br>
            <a:r>
              <a:rPr lang="fr-FR" sz="2667" dirty="0" smtClean="0"/>
              <a:t>La Réunion - Océan </a:t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Espace-Dev  - LGSR – OSU-Réunion</a:t>
            </a:r>
          </a:p>
          <a:p>
            <a:r>
              <a:rPr lang="fr-FR" sz="2000" b="1" dirty="0" smtClean="0"/>
              <a:t>Correspondant</a:t>
            </a:r>
            <a:r>
              <a:rPr lang="fr-FR" sz="2000" dirty="0" smtClean="0"/>
              <a:t>: </a:t>
            </a:r>
            <a:r>
              <a:rPr lang="fr-FR" sz="2000" dirty="0" smtClean="0"/>
              <a:t>Gwenaëlle </a:t>
            </a:r>
            <a:r>
              <a:rPr lang="fr-FR" sz="2000" dirty="0" err="1" smtClean="0"/>
              <a:t>Pennober</a:t>
            </a:r>
            <a:r>
              <a:rPr lang="fr-FR" sz="2000" dirty="0" smtClean="0"/>
              <a:t>, Jean Lambert </a:t>
            </a:r>
            <a:r>
              <a:rPr lang="fr-FR" sz="2000" dirty="0" err="1" smtClean="0"/>
              <a:t>Join</a:t>
            </a:r>
            <a:r>
              <a:rPr lang="fr-FR" sz="2000" dirty="0" smtClean="0"/>
              <a:t>, Emmanuel Cordier</a:t>
            </a:r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plage d’arrière </a:t>
            </a:r>
            <a:r>
              <a:rPr lang="fr-FR" sz="2000" dirty="0" smtClean="0"/>
              <a:t>récif frangeant</a:t>
            </a:r>
            <a:endParaRPr lang="fr-FR" sz="2000" dirty="0" smtClean="0"/>
          </a:p>
          <a:p>
            <a:r>
              <a:rPr lang="fr-FR" sz="2000" dirty="0" smtClean="0"/>
              <a:t>Sableuse (D50 &gt; 0.5 mm)</a:t>
            </a:r>
          </a:p>
          <a:p>
            <a:r>
              <a:rPr lang="fr-FR" sz="2000" dirty="0" err="1" smtClean="0"/>
              <a:t>Microtidal</a:t>
            </a:r>
            <a:r>
              <a:rPr lang="fr-FR" sz="2000" dirty="0" smtClean="0"/>
              <a:t> (entre 0,1 et 0,9 m</a:t>
            </a:r>
            <a:r>
              <a:rPr lang="fr-FR" sz="2000" dirty="0" smtClean="0"/>
              <a:t>)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1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r="25504"/>
          <a:stretch>
            <a:fillRect/>
          </a:stretch>
        </p:blipFill>
        <p:spPr>
          <a:xfrm>
            <a:off x="4980520" y="2780928"/>
            <a:ext cx="3932793" cy="35968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2" y="436849"/>
            <a:ext cx="2738851" cy="508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http://sciences.univ-reunion.fr/typo3temp/pics/6ced823f2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6015"/>
            <a:ext cx="104775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5" y="436850"/>
            <a:ext cx="1066820" cy="534942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r="28127"/>
          <a:stretch>
            <a:fillRect/>
          </a:stretch>
        </p:blipFill>
        <p:spPr>
          <a:xfrm>
            <a:off x="971600" y="3535121"/>
            <a:ext cx="3177573" cy="3064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3933056"/>
            <a:ext cx="50405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courbée vers le bas 9"/>
          <p:cNvSpPr/>
          <p:nvPr/>
        </p:nvSpPr>
        <p:spPr>
          <a:xfrm rot="21155945">
            <a:off x="1689980" y="3557604"/>
            <a:ext cx="3696697" cy="54195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Ermitage</a:t>
            </a:r>
            <a:br>
              <a:rPr lang="fr-FR" dirty="0" smtClean="0"/>
            </a:br>
            <a:r>
              <a:rPr lang="fr-FR" sz="2667" dirty="0" smtClean="0"/>
              <a:t>La Réunion - Océan </a:t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Climat de houle : Alizés et australes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97" y="576126"/>
            <a:ext cx="3326226" cy="4144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91680" y="209215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Etats de mer – Bouée Rivière des Galets – Période 1997-2013</a:t>
            </a:r>
            <a:endParaRPr lang="fr-FR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323528" y="2780928"/>
            <a:ext cx="8363272" cy="3599195"/>
            <a:chOff x="-180528" y="2780928"/>
            <a:chExt cx="9628496" cy="3599195"/>
          </a:xfrm>
        </p:grpSpPr>
        <p:pic>
          <p:nvPicPr>
            <p:cNvPr id="7" name="Image 6" descr="Houle-seastate-97403-win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2780928"/>
              <a:ext cx="4793928" cy="3593200"/>
            </a:xfrm>
            <a:prstGeom prst="rect">
              <a:avLst/>
            </a:prstGeom>
          </p:spPr>
        </p:pic>
        <p:pic>
          <p:nvPicPr>
            <p:cNvPr id="8" name="Image 7" descr="Houle-seastate-97403-summ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042" y="2780928"/>
              <a:ext cx="4801926" cy="359919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845318" y="3524815"/>
              <a:ext cx="232708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ETE</a:t>
              </a:r>
            </a:p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7.5s </a:t>
              </a:r>
              <a:r>
                <a:rPr lang="en-US" dirty="0"/>
                <a:t>&lt; </a:t>
              </a:r>
              <a:r>
                <a:rPr lang="en-US" dirty="0" err="1"/>
                <a:t>Ts</a:t>
              </a:r>
              <a:r>
                <a:rPr lang="en-US" dirty="0"/>
                <a:t> &lt; 10s</a:t>
              </a:r>
            </a:p>
            <a:p>
              <a:pPr algn="ctr"/>
              <a:r>
                <a:rPr lang="en-US" dirty="0"/>
                <a:t>0.5m &lt; </a:t>
              </a:r>
              <a:r>
                <a:rPr lang="en-US" dirty="0" err="1"/>
                <a:t>Hs</a:t>
              </a:r>
              <a:r>
                <a:rPr lang="en-US" dirty="0"/>
                <a:t> &lt; 0.75m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86543" y="3212976"/>
              <a:ext cx="2327082" cy="203132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HIVER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8s </a:t>
              </a:r>
              <a:r>
                <a:rPr lang="en-US" dirty="0"/>
                <a:t>&lt; </a:t>
              </a:r>
              <a:r>
                <a:rPr lang="en-US" dirty="0" err="1"/>
                <a:t>Ts</a:t>
              </a:r>
              <a:r>
                <a:rPr lang="en-US" dirty="0"/>
                <a:t> &lt; 10.5s</a:t>
              </a:r>
            </a:p>
            <a:p>
              <a:pPr algn="ctr"/>
              <a:r>
                <a:rPr lang="en-US" dirty="0"/>
                <a:t>0.5m &lt; </a:t>
              </a:r>
              <a:r>
                <a:rPr lang="en-US" dirty="0" err="1"/>
                <a:t>Hs</a:t>
              </a:r>
              <a:r>
                <a:rPr lang="en-US" dirty="0"/>
                <a:t> &lt; </a:t>
              </a:r>
              <a:r>
                <a:rPr lang="en-US" dirty="0" smtClean="0"/>
                <a:t>0.75m</a:t>
              </a:r>
            </a:p>
            <a:p>
              <a:pPr algn="ctr"/>
              <a:r>
                <a:rPr lang="en-US" dirty="0"/>
                <a:t>&amp;</a:t>
              </a:r>
            </a:p>
            <a:p>
              <a:pPr algn="ctr"/>
              <a:r>
                <a:rPr lang="en-US" dirty="0"/>
                <a:t>11.5s &lt; </a:t>
              </a:r>
              <a:r>
                <a:rPr lang="en-US" dirty="0" err="1"/>
                <a:t>Ts</a:t>
              </a:r>
              <a:r>
                <a:rPr lang="en-US" dirty="0"/>
                <a:t> &lt; 13s</a:t>
              </a:r>
            </a:p>
            <a:p>
              <a:pPr algn="ctr"/>
              <a:r>
                <a:rPr lang="en-US" dirty="0"/>
                <a:t>0.75m &lt; </a:t>
              </a:r>
              <a:r>
                <a:rPr lang="en-US" dirty="0" err="1"/>
                <a:t>Hs</a:t>
              </a:r>
              <a:r>
                <a:rPr lang="en-US" dirty="0"/>
                <a:t> &lt; 1m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87624" y="6093296"/>
              <a:ext cx="180020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Times"/>
                  <a:cs typeface="Times"/>
                </a:rPr>
                <a:t>Période [s]</a:t>
              </a:r>
              <a:endParaRPr lang="fr-FR" sz="1000" dirty="0">
                <a:latin typeface="Times"/>
                <a:cs typeface="Times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012160" y="6133902"/>
              <a:ext cx="180020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Times"/>
                  <a:cs typeface="Times"/>
                </a:rPr>
                <a:t>Période [s]</a:t>
              </a:r>
              <a:endParaRPr lang="fr-FR" sz="1000" dirty="0">
                <a:latin typeface="Times"/>
                <a:cs typeface="Times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4124853" y="4422014"/>
              <a:ext cx="180020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err="1" smtClean="0">
                  <a:latin typeface="Times"/>
                  <a:cs typeface="Times"/>
                </a:rPr>
                <a:t>Hs</a:t>
              </a:r>
              <a:r>
                <a:rPr lang="fr-FR" sz="1000" dirty="0" smtClean="0">
                  <a:latin typeface="Times"/>
                  <a:cs typeface="Times"/>
                </a:rPr>
                <a:t> [m]</a:t>
              </a:r>
              <a:endParaRPr lang="fr-FR" sz="1000" dirty="0">
                <a:latin typeface="Times"/>
                <a:cs typeface="Time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699683" y="4350005"/>
              <a:ext cx="180020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err="1" smtClean="0">
                  <a:latin typeface="Times"/>
                  <a:cs typeface="Times"/>
                </a:rPr>
                <a:t>Hs</a:t>
              </a:r>
              <a:r>
                <a:rPr lang="fr-FR" sz="1000" dirty="0" smtClean="0">
                  <a:latin typeface="Times"/>
                  <a:cs typeface="Times"/>
                </a:rPr>
                <a:t> [m]</a:t>
              </a:r>
              <a:endParaRPr lang="fr-FR" sz="1000" dirty="0">
                <a:latin typeface="Times"/>
                <a:cs typeface="Times"/>
              </a:endParaRP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2" y="436849"/>
            <a:ext cx="2738851" cy="508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 20" descr="http://sciences.univ-reunion.fr/typo3temp/pics/6ced823f2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6015"/>
            <a:ext cx="104775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5" y="436850"/>
            <a:ext cx="1066820" cy="5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2800" dirty="0" smtClean="0">
                <a:solidFill>
                  <a:srgbClr val="0000FF"/>
                </a:solidFill>
              </a:rPr>
              <a:t>Morpho-dynamique pluriannuelle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Transfert d’énergie : amortissement des houles par la barrière récifale et impact sur le transport et le bilan sédimentaire</a:t>
            </a: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2600" dirty="0" smtClean="0">
                <a:solidFill>
                  <a:srgbClr val="0000FF"/>
                </a:solidFill>
              </a:rPr>
              <a:t>Topographie </a:t>
            </a:r>
            <a:r>
              <a:rPr lang="fr-FR" sz="2600" dirty="0" smtClean="0">
                <a:solidFill>
                  <a:srgbClr val="0000FF"/>
                </a:solidFill>
              </a:rPr>
              <a:t>littorale</a:t>
            </a:r>
          </a:p>
          <a:p>
            <a:r>
              <a:rPr lang="fr-FR" sz="2600" dirty="0" smtClean="0">
                <a:solidFill>
                  <a:srgbClr val="0000FF"/>
                </a:solidFill>
              </a:rPr>
              <a:t>Trait de côte (limite de végétation)</a:t>
            </a:r>
            <a:endParaRPr lang="fr-FR" sz="2600" dirty="0" smtClean="0">
              <a:solidFill>
                <a:srgbClr val="0000FF"/>
              </a:solidFill>
            </a:endParaRPr>
          </a:p>
          <a:p>
            <a:r>
              <a:rPr lang="fr-FR" sz="2600" dirty="0" smtClean="0">
                <a:solidFill>
                  <a:srgbClr val="0000FF"/>
                </a:solidFill>
              </a:rPr>
              <a:t>Niveaux d’eau </a:t>
            </a:r>
            <a:endParaRPr lang="fr-FR" sz="2600" dirty="0">
              <a:solidFill>
                <a:srgbClr val="0000FF"/>
              </a:solidFill>
            </a:endParaRPr>
          </a:p>
          <a:p>
            <a:r>
              <a:rPr lang="fr-FR" sz="2600" dirty="0" smtClean="0">
                <a:solidFill>
                  <a:srgbClr val="0000FF"/>
                </a:solidFill>
              </a:rPr>
              <a:t>Courant </a:t>
            </a:r>
          </a:p>
          <a:p>
            <a:r>
              <a:rPr lang="fr-FR" sz="2600" dirty="0" smtClean="0">
                <a:solidFill>
                  <a:srgbClr val="0000FF"/>
                </a:solidFill>
              </a:rPr>
              <a:t>État </a:t>
            </a:r>
            <a:r>
              <a:rPr lang="fr-FR" sz="2600" dirty="0" smtClean="0">
                <a:solidFill>
                  <a:srgbClr val="0000FF"/>
                </a:solidFill>
              </a:rPr>
              <a:t>de 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48" dirty="0" smtClean="0">
                <a:latin typeface="+mj-lt"/>
                <a:ea typeface="+mj-ea"/>
                <a:cs typeface="+mj-cs"/>
              </a:rPr>
              <a:t>Ermitage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2909" dirty="0" smtClean="0">
                <a:latin typeface="+mj-lt"/>
                <a:ea typeface="+mj-ea"/>
                <a:cs typeface="+mj-cs"/>
              </a:rPr>
              <a:t>La Réunion-Océan Indien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2" y="436849"/>
            <a:ext cx="2738851" cy="508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http://sciences.univ-reunion.fr/typo3temp/pics/6ced823f2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6015"/>
            <a:ext cx="104775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5" y="436850"/>
            <a:ext cx="1066820" cy="534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48" dirty="0" smtClean="0">
                <a:latin typeface="+mj-lt"/>
                <a:ea typeface="+mj-ea"/>
                <a:cs typeface="+mj-cs"/>
              </a:rPr>
              <a:t>Ermitage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2909" dirty="0" smtClean="0">
                <a:latin typeface="+mj-lt"/>
                <a:ea typeface="+mj-ea"/>
                <a:cs typeface="+mj-cs"/>
              </a:rPr>
              <a:t>La </a:t>
            </a:r>
            <a:r>
              <a:rPr lang="fr-FR" sz="2909" dirty="0">
                <a:latin typeface="+mj-lt"/>
                <a:ea typeface="+mj-ea"/>
                <a:cs typeface="+mj-cs"/>
              </a:rPr>
              <a:t>R</a:t>
            </a:r>
            <a:r>
              <a:rPr lang="fr-FR" sz="2909" dirty="0" smtClean="0">
                <a:latin typeface="+mj-lt"/>
                <a:ea typeface="+mj-ea"/>
                <a:cs typeface="+mj-cs"/>
              </a:rPr>
              <a:t>éunion-Océan Indien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67067"/>
              </p:ext>
            </p:extLst>
          </p:nvPr>
        </p:nvGraphicFramePr>
        <p:xfrm>
          <a:off x="0" y="1645921"/>
          <a:ext cx="91440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2088232"/>
                <a:gridCol w="1944216"/>
                <a:gridCol w="1368152"/>
                <a:gridCol w="21237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topographie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Bi-annuel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DGPS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Dune et plage BM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Topographie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annuel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cm (selon conditions du levé)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TLS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plage à BM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topographie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Bi-annuel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DGPS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Localisation des souches et </a:t>
                      </a:r>
                      <a:r>
                        <a:rPr lang="fr-FR" sz="1400" dirty="0" smtClean="0"/>
                        <a:t>des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affouillements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mensuel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DGPS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9 Cross-shore à BM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Courants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Ponctuelle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de la valeur enregistrée ± 0.5 cm/s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Aquadopp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Profiler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Nortek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Niveau d’eau 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Campagne ponctuelle annuelle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Capteurs de pression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Profils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(selon question</a:t>
                      </a:r>
                      <a:r>
                        <a:rPr lang="fr-FR" sz="1400" baseline="0" dirty="0" smtClean="0"/>
                        <a:t> scientifique concernée)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Trait de côte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Quinquénal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campagne ponctuelle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1/25 000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BD_ortho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 THRS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longshore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Houle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cours d’installation IUEM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Vidéo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rgbClr val="FF0000"/>
                          </a:solidFill>
                        </a:rPr>
                        <a:t>Sédimento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Données 2007 à relancer// évaluation du potentiel de calcification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Échantillons//chimie de l’eau</a:t>
                      </a:r>
                    </a:p>
                    <a:p>
                      <a:r>
                        <a:rPr lang="fr-FR" sz="1200" dirty="0" err="1" smtClean="0">
                          <a:solidFill>
                            <a:srgbClr val="FF0000"/>
                          </a:solidFill>
                        </a:rPr>
                        <a:t>Carto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rgbClr val="FF0000"/>
                          </a:solidFill>
                        </a:rPr>
                        <a:t>hyperspectrale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Profil cross-shore données historiques 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2" y="436849"/>
            <a:ext cx="2738851" cy="508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http://sciences.univ-reunion.fr/typo3temp/pics/6ced823f2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6015"/>
            <a:ext cx="104775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5" y="436850"/>
            <a:ext cx="1066820" cy="5349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294</Words>
  <Application>Microsoft Office PowerPoint</Application>
  <PresentationFormat>Affichage à l'écran (4:3)</PresentationFormat>
  <Paragraphs>92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</vt:lpstr>
      <vt:lpstr>Thème Office</vt:lpstr>
      <vt:lpstr>Ermitage La Réunion - Océan  </vt:lpstr>
      <vt:lpstr>Ermitage La Réunion - Océan  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user</cp:lastModifiedBy>
  <cp:revision>40</cp:revision>
  <dcterms:created xsi:type="dcterms:W3CDTF">2014-11-18T09:30:23Z</dcterms:created>
  <dcterms:modified xsi:type="dcterms:W3CDTF">2014-11-25T08:44:58Z</dcterms:modified>
</cp:coreProperties>
</file>