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61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2DDF-0D7A-5348-AB53-FEBF7A46CAE4}" type="datetimeFigureOut">
              <a:rPr lang="fr-FR" smtClean="0"/>
              <a:pPr/>
              <a:t>20/11/2014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50C5-8F87-6A44-BD8A-7B6E306B4A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67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A408-A3CC-924F-8471-5C1850F95F3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7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20/11/2014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20/11/2014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27D7-4D0E-4040-9868-F9CD533144DB}" type="datetimeFigureOut">
              <a:rPr lang="fr-FR" smtClean="0"/>
              <a:pPr/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" y="1229911"/>
            <a:ext cx="7804913" cy="61595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Socoa</a:t>
            </a:r>
            <a:br>
              <a:rPr lang="fr-FR" dirty="0" smtClean="0"/>
            </a:br>
            <a:r>
              <a:rPr lang="fr-FR" sz="2667" dirty="0" smtClean="0"/>
              <a:t>Pays Basque (64, région Aquitaine)</a:t>
            </a:r>
            <a:br>
              <a:rPr lang="fr-FR" sz="2667" dirty="0" smtClean="0"/>
            </a:br>
            <a:endParaRPr lang="fr-FR" sz="2667" dirty="0"/>
          </a:p>
        </p:txBody>
      </p:sp>
      <p:pic>
        <p:nvPicPr>
          <p:cNvPr id="1028" name="Picture 4" descr="http://www3.obs-mip.fr/var/plain_site/storage/images/omp/media/logos-omp/logo-omp-couleur-png/82482-1-fre-FR/Logo-OMP-couleur-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7480"/>
            <a:ext cx="1287918" cy="11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2.omp.obs-mip.fr/share/logos_omp/logo-g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3514"/>
            <a:ext cx="1030451" cy="106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1600200"/>
            <a:ext cx="4046901" cy="35569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000" b="1" dirty="0" smtClean="0"/>
              <a:t>Laboratoire : </a:t>
            </a:r>
            <a:r>
              <a:rPr lang="fr-FR" sz="2000" dirty="0" smtClean="0"/>
              <a:t>GET, OMP; soutien BRGM Bordeaux à travers l’observatoire de la côte Aquitaine</a:t>
            </a:r>
            <a:endParaRPr lang="fr-FR" sz="800" dirty="0" smtClean="0"/>
          </a:p>
          <a:p>
            <a:r>
              <a:rPr lang="fr-FR" sz="2000" b="1" dirty="0" smtClean="0"/>
              <a:t>Correspondant </a:t>
            </a:r>
            <a:r>
              <a:rPr lang="fr-FR" sz="2000" dirty="0" smtClean="0"/>
              <a:t>: Vincent Regard</a:t>
            </a:r>
          </a:p>
          <a:p>
            <a:r>
              <a:rPr lang="fr-FR" sz="2000" b="1" dirty="0" smtClean="0"/>
              <a:t>Morphologie : </a:t>
            </a:r>
            <a:r>
              <a:rPr lang="fr-FR" sz="2000" dirty="0" smtClean="0"/>
              <a:t>Plateforme-falaise</a:t>
            </a:r>
          </a:p>
          <a:p>
            <a:r>
              <a:rPr lang="fr-FR" sz="2000" dirty="0" err="1" smtClean="0"/>
              <a:t>Mesotidal</a:t>
            </a:r>
            <a:r>
              <a:rPr lang="fr-FR" sz="2000" dirty="0" smtClean="0"/>
              <a:t> (entre 2 et 4 m)</a:t>
            </a:r>
          </a:p>
          <a:p>
            <a:r>
              <a:rPr lang="fr-FR" sz="2000" dirty="0" smtClean="0"/>
              <a:t>Climat de houle NO.</a:t>
            </a:r>
          </a:p>
          <a:p>
            <a:r>
              <a:rPr lang="fr-FR" sz="2000" dirty="0" smtClean="0"/>
              <a:t>Lithologie : flysch ici monoclinal (~40° vers la mer)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u="sng" dirty="0" smtClean="0"/>
              <a:t>Questions scientifiques</a:t>
            </a:r>
            <a:r>
              <a:rPr lang="fr-FR" sz="2400" dirty="0" smtClean="0"/>
              <a:t> : </a:t>
            </a:r>
            <a:endParaRPr lang="fr-FR" sz="2400" dirty="0" smtClean="0">
              <a:solidFill>
                <a:srgbClr val="0000FF"/>
              </a:solidFill>
            </a:endParaRPr>
          </a:p>
          <a:p>
            <a:r>
              <a:rPr lang="fr-FR" sz="2400" dirty="0" smtClean="0">
                <a:solidFill>
                  <a:srgbClr val="0000FF"/>
                </a:solidFill>
              </a:rPr>
              <a:t>Evolution de la plateforme à l’échelle de l’Holocène</a:t>
            </a:r>
          </a:p>
          <a:p>
            <a:r>
              <a:rPr lang="fr-FR" sz="2400" dirty="0" smtClean="0">
                <a:solidFill>
                  <a:srgbClr val="0000FF"/>
                </a:solidFill>
              </a:rPr>
              <a:t>Identification/quantification des agents d’érosion</a:t>
            </a:r>
          </a:p>
          <a:p>
            <a:r>
              <a:rPr lang="fr-FR" sz="2400" dirty="0" smtClean="0">
                <a:solidFill>
                  <a:srgbClr val="0000FF"/>
                </a:solidFill>
              </a:rPr>
              <a:t>Propagation de la houle sur la plateforme</a:t>
            </a:r>
          </a:p>
          <a:p>
            <a:r>
              <a:rPr lang="fr-FR" sz="2400" dirty="0" smtClean="0">
                <a:solidFill>
                  <a:srgbClr val="0000FF"/>
                </a:solidFill>
              </a:rPr>
              <a:t>Typologie/récurrence/suivi des effondrements de la falaise</a:t>
            </a:r>
          </a:p>
          <a:p>
            <a:pPr>
              <a:buNone/>
            </a:pPr>
            <a:r>
              <a:rPr lang="fr-FR" sz="2400" u="sng" dirty="0" smtClean="0"/>
              <a:t>Paramètres mesurés </a:t>
            </a:r>
            <a:r>
              <a:rPr lang="fr-FR" sz="2400" dirty="0" smtClean="0"/>
              <a:t>: </a:t>
            </a:r>
            <a:endParaRPr lang="fr-FR" sz="2400" dirty="0" smtClean="0">
              <a:solidFill>
                <a:srgbClr val="0000FF"/>
              </a:solidFill>
            </a:endParaRPr>
          </a:p>
          <a:p>
            <a:r>
              <a:rPr lang="fr-FR" sz="2400" dirty="0" smtClean="0">
                <a:solidFill>
                  <a:srgbClr val="0000FF"/>
                </a:solidFill>
              </a:rPr>
              <a:t>Topographie littorale</a:t>
            </a:r>
          </a:p>
          <a:p>
            <a:r>
              <a:rPr lang="fr-FR" sz="2400" dirty="0" smtClean="0">
                <a:solidFill>
                  <a:srgbClr val="0000FF"/>
                </a:solidFill>
              </a:rPr>
              <a:t>Déplacement des blocs en pied de falaise</a:t>
            </a:r>
          </a:p>
          <a:p>
            <a:r>
              <a:rPr lang="fr-FR" sz="2400" dirty="0" smtClean="0">
                <a:solidFill>
                  <a:srgbClr val="0000FF"/>
                </a:solidFill>
              </a:rPr>
              <a:t>Évolution de la falaise</a:t>
            </a:r>
          </a:p>
          <a:p>
            <a:r>
              <a:rPr lang="fr-FR" sz="2400" dirty="0" smtClean="0">
                <a:solidFill>
                  <a:srgbClr val="0000FF"/>
                </a:solidFill>
              </a:rPr>
              <a:t>Populations d’oursins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Socoa</a:t>
            </a:r>
            <a:br>
              <a:rPr lang="fr-FR" dirty="0" smtClean="0"/>
            </a:br>
            <a:r>
              <a:rPr lang="fr-FR" sz="2667" dirty="0" smtClean="0"/>
              <a:t>Pays Basque (64, région Aquitaine)</a:t>
            </a:r>
            <a:br>
              <a:rPr lang="fr-FR" sz="2667" dirty="0" smtClean="0"/>
            </a:br>
            <a:endParaRPr lang="fr-FR" sz="2667" dirty="0"/>
          </a:p>
        </p:txBody>
      </p:sp>
      <p:pic>
        <p:nvPicPr>
          <p:cNvPr id="8" name="Picture 4" descr="http://www3.obs-mip.fr/var/plain_site/storage/images/omp/media/logos-omp/logo-omp-couleur-png/82482-1-fre-FR/Logo-OMP-couleur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7480"/>
            <a:ext cx="1287918" cy="11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2.omp.obs-mip.fr/share/logos_omp/logo-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3514"/>
            <a:ext cx="1030451" cy="106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79786"/>
              </p:ext>
            </p:extLst>
          </p:nvPr>
        </p:nvGraphicFramePr>
        <p:xfrm>
          <a:off x="0" y="1484784"/>
          <a:ext cx="9144000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28"/>
                <a:gridCol w="1872208"/>
                <a:gridCol w="1728192"/>
                <a:gridCol w="1591072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Mesure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Précision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Instrument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Emprise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Bathymétrie (G. Maillet LPG)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Une seule</a:t>
                      </a:r>
                      <a:r>
                        <a:rPr lang="fr-FR" baseline="0" dirty="0" smtClean="0"/>
                        <a:t>, juin </a:t>
                      </a:r>
                      <a:r>
                        <a:rPr lang="fr-FR" baseline="0" dirty="0" smtClean="0"/>
                        <a:t>2014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Probablement ~10cm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Sonar, à bord de l’Haliotis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1,2</a:t>
                      </a:r>
                      <a:r>
                        <a:rPr lang="fr-FR" sz="1400" baseline="0" dirty="0" smtClean="0"/>
                        <a:t> km vers le large, 3km de large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Photographies</a:t>
                      </a:r>
                      <a:r>
                        <a:rPr lang="fr-FR" baseline="0" dirty="0" smtClean="0"/>
                        <a:t> pour </a:t>
                      </a:r>
                      <a:r>
                        <a:rPr lang="fr-FR" baseline="0" dirty="0" err="1" smtClean="0"/>
                        <a:t>photogrammetrie</a:t>
                      </a:r>
                      <a:r>
                        <a:rPr lang="fr-FR" baseline="0" dirty="0" smtClean="0"/>
                        <a:t> (coll. T. </a:t>
                      </a:r>
                      <a:r>
                        <a:rPr lang="fr-FR" baseline="0" dirty="0" err="1" smtClean="0"/>
                        <a:t>Dewez</a:t>
                      </a:r>
                      <a:r>
                        <a:rPr lang="fr-FR" baseline="0" dirty="0" smtClean="0"/>
                        <a:t>, BRGM)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Mensuelle</a:t>
                      </a:r>
                      <a:r>
                        <a:rPr lang="fr-FR" baseline="0" dirty="0" smtClean="0"/>
                        <a:t> à bimensuelle 2010-2012, annuelle depuis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 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Appareil photo +</a:t>
                      </a:r>
                      <a:r>
                        <a:rPr lang="fr-FR" baseline="0" dirty="0" smtClean="0"/>
                        <a:t> focale fixe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700m de côte,</a:t>
                      </a:r>
                      <a:r>
                        <a:rPr lang="fr-FR" sz="1400" baseline="0" dirty="0" smtClean="0"/>
                        <a:t> tout l’estran à partir du pied de falaise.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BRGM : photos par </a:t>
                      </a:r>
                      <a:r>
                        <a:rPr lang="fr-FR" dirty="0" err="1" smtClean="0"/>
                        <a:t>balloïde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 faire :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fr-FR" dirty="0" err="1" smtClean="0"/>
                        <a:t>LiDAR</a:t>
                      </a:r>
                      <a:r>
                        <a:rPr lang="fr-FR" baseline="0" dirty="0" smtClean="0"/>
                        <a:t> pour topographie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 smtClean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fr-FR" dirty="0" smtClean="0"/>
                        <a:t>Mise en place appareil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video</a:t>
                      </a:r>
                      <a:r>
                        <a:rPr lang="fr-FR" baseline="0" dirty="0" smtClean="0"/>
                        <a:t> en sommet de falaise (R. </a:t>
                      </a:r>
                      <a:r>
                        <a:rPr lang="fr-FR" baseline="0" dirty="0" err="1" smtClean="0"/>
                        <a:t>Almar</a:t>
                      </a:r>
                      <a:r>
                        <a:rPr lang="fr-FR" baseline="0" dirty="0" smtClean="0"/>
                        <a:t>, LEGOS)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 smtClean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fr-FR" dirty="0" smtClean="0"/>
                        <a:t>Recensement</a:t>
                      </a:r>
                      <a:r>
                        <a:rPr lang="fr-FR" baseline="0" dirty="0" smtClean="0"/>
                        <a:t> oursins (M.-N. de </a:t>
                      </a:r>
                      <a:r>
                        <a:rPr lang="fr-FR" baseline="0" dirty="0" err="1" smtClean="0"/>
                        <a:t>Casamajor</a:t>
                      </a:r>
                      <a:r>
                        <a:rPr lang="fr-FR" baseline="0" dirty="0" smtClean="0"/>
                        <a:t>, IFREMER).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Socoa</a:t>
            </a:r>
            <a:br>
              <a:rPr lang="fr-FR" dirty="0" smtClean="0"/>
            </a:br>
            <a:r>
              <a:rPr lang="fr-FR" sz="2667" dirty="0" smtClean="0"/>
              <a:t>Pays Basque (64, région Aquitaine)</a:t>
            </a:r>
            <a:br>
              <a:rPr lang="fr-FR" sz="2667" dirty="0" smtClean="0"/>
            </a:br>
            <a:endParaRPr lang="fr-FR" sz="2667" dirty="0"/>
          </a:p>
        </p:txBody>
      </p:sp>
      <p:pic>
        <p:nvPicPr>
          <p:cNvPr id="12" name="Picture 4" descr="http://www3.obs-mip.fr/var/plain_site/storage/images/omp/media/logos-omp/logo-omp-couleur-png/82482-1-fre-FR/Logo-OMP-couleur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7480"/>
            <a:ext cx="1287918" cy="11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2.omp.obs-mip.fr/share/logos_omp/logo-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3514"/>
            <a:ext cx="1030451" cy="106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211</Words>
  <Application>Microsoft Office PowerPoint</Application>
  <PresentationFormat>Affichage à l'écran (4:3)</PresentationFormat>
  <Paragraphs>42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Thème Office</vt:lpstr>
      <vt:lpstr>Socoa Pays Basque (64, région Aquitaine) </vt:lpstr>
      <vt:lpstr>Socoa Pays Basque (64, région Aquitaine) </vt:lpstr>
      <vt:lpstr>Socoa Pays Basque (64, région Aquitaine)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de recherche Projet principal</dc:title>
  <dc:creator>france floch</dc:creator>
  <cp:lastModifiedBy>Vincent Regard</cp:lastModifiedBy>
  <cp:revision>35</cp:revision>
  <dcterms:created xsi:type="dcterms:W3CDTF">2014-11-18T09:30:23Z</dcterms:created>
  <dcterms:modified xsi:type="dcterms:W3CDTF">2014-11-20T08:31:28Z</dcterms:modified>
</cp:coreProperties>
</file>