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3" r:id="rId3"/>
    <p:sldId id="264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4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9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3132668" cy="2740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Truc Vert</a:t>
            </a:r>
            <a:br>
              <a:rPr lang="fr-FR" dirty="0" smtClean="0"/>
            </a:br>
            <a:r>
              <a:rPr lang="fr-FR" sz="2667" dirty="0" smtClean="0"/>
              <a:t>Gironde - Aquitaine</a:t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UMR EPOC</a:t>
            </a:r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Bruno </a:t>
            </a:r>
            <a:r>
              <a:rPr lang="fr-FR" sz="2000" dirty="0" err="1" smtClean="0"/>
              <a:t>Castelle</a:t>
            </a:r>
            <a:endParaRPr lang="fr-FR" sz="2000" dirty="0" smtClean="0"/>
          </a:p>
          <a:p>
            <a:r>
              <a:rPr lang="fr-FR" sz="2000" b="1" dirty="0" smtClean="0"/>
              <a:t>Environnement : </a:t>
            </a:r>
            <a:r>
              <a:rPr lang="fr-FR" sz="2000" dirty="0" smtClean="0"/>
              <a:t>Plage ouverte</a:t>
            </a:r>
          </a:p>
          <a:p>
            <a:r>
              <a:rPr lang="fr-FR" sz="2000" dirty="0" smtClean="0"/>
              <a:t>Sableuse (</a:t>
            </a:r>
            <a:r>
              <a:rPr lang="fr-FR" sz="2000" i="1" dirty="0" smtClean="0"/>
              <a:t>D50</a:t>
            </a:r>
            <a:r>
              <a:rPr lang="fr-FR" sz="2000" dirty="0" smtClean="0"/>
              <a:t> ~0.35 mm)</a:t>
            </a:r>
          </a:p>
          <a:p>
            <a:r>
              <a:rPr lang="fr-FR" sz="2000" dirty="0" smtClean="0"/>
              <a:t>Méso-</a:t>
            </a:r>
            <a:r>
              <a:rPr lang="fr-FR" sz="2000" dirty="0" err="1" smtClean="0"/>
              <a:t>macrotidal</a:t>
            </a:r>
            <a:r>
              <a:rPr lang="fr-FR" sz="2000" dirty="0" smtClean="0"/>
              <a:t> (1-5 m)</a:t>
            </a:r>
          </a:p>
          <a:p>
            <a:r>
              <a:rPr lang="fr-FR" sz="2000" dirty="0" smtClean="0"/>
              <a:t>Climat de houle W-NW</a:t>
            </a:r>
          </a:p>
          <a:p>
            <a:r>
              <a:rPr lang="fr-FR" sz="2000" i="1" dirty="0" err="1" smtClean="0"/>
              <a:t>Hs</a:t>
            </a:r>
            <a:r>
              <a:rPr lang="fr-FR" sz="2000" dirty="0" smtClean="0"/>
              <a:t> entre 0 et 12 m</a:t>
            </a:r>
          </a:p>
          <a:p>
            <a:r>
              <a:rPr lang="fr-FR" sz="2000" i="1" dirty="0" err="1" smtClean="0"/>
              <a:t>Tp</a:t>
            </a:r>
            <a:r>
              <a:rPr lang="fr-FR" sz="2000" dirty="0" smtClean="0"/>
              <a:t> entre </a:t>
            </a:r>
            <a:r>
              <a:rPr lang="fr-FR" sz="2000" dirty="0"/>
              <a:t>6</a:t>
            </a:r>
            <a:r>
              <a:rPr lang="fr-FR" sz="2000" dirty="0" smtClean="0"/>
              <a:t> et 25 s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07733"/>
            <a:ext cx="973460" cy="817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341"/>
            <a:ext cx="1766699" cy="738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" y="347726"/>
            <a:ext cx="743923" cy="7439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828"/>
            <a:ext cx="1464291" cy="7889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9"/>
          <a:stretch/>
        </p:blipFill>
        <p:spPr>
          <a:xfrm>
            <a:off x="251520" y="4653136"/>
            <a:ext cx="6264696" cy="21056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26" y="1439219"/>
            <a:ext cx="2374273" cy="541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Truc Vert</a:t>
            </a:r>
            <a:br>
              <a:rPr lang="fr-FR" dirty="0" smtClean="0"/>
            </a:br>
            <a:r>
              <a:rPr lang="fr-FR" sz="2667" dirty="0" smtClean="0"/>
              <a:t>Gironde - Aquitaine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07733"/>
            <a:ext cx="973460" cy="817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341"/>
            <a:ext cx="1766699" cy="738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" y="347726"/>
            <a:ext cx="743923" cy="7439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828"/>
            <a:ext cx="1464291" cy="78891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u="sng" dirty="0" smtClean="0"/>
              <a:t>Questions scientifiques </a:t>
            </a:r>
            <a:r>
              <a:rPr lang="fr-FR" sz="1800" u="sng" dirty="0" smtClean="0"/>
              <a:t>(</a:t>
            </a:r>
            <a:r>
              <a:rPr lang="fr-FR" sz="1800" i="1" u="sng" dirty="0" smtClean="0"/>
              <a:t>dynamique contrôlée par le cross-shore</a:t>
            </a:r>
            <a:r>
              <a:rPr lang="fr-FR" sz="1800" u="sng" dirty="0" smtClean="0"/>
              <a:t>)</a:t>
            </a:r>
            <a:r>
              <a:rPr lang="fr-FR" sz="1800" dirty="0" smtClean="0"/>
              <a:t>:</a:t>
            </a:r>
            <a:endParaRPr lang="fr-FR" sz="1800" dirty="0" smtClean="0">
              <a:solidFill>
                <a:srgbClr val="0000FF"/>
              </a:solidFill>
            </a:endParaRPr>
          </a:p>
          <a:p>
            <a:r>
              <a:rPr lang="fr-FR" sz="1800" dirty="0" smtClean="0">
                <a:solidFill>
                  <a:srgbClr val="0000FF"/>
                </a:solidFill>
              </a:rPr>
              <a:t>Cascade des évolutions court-terme (</a:t>
            </a:r>
            <a:r>
              <a:rPr lang="fr-FR" sz="1800" i="1" dirty="0" smtClean="0">
                <a:solidFill>
                  <a:srgbClr val="0000FF"/>
                </a:solidFill>
              </a:rPr>
              <a:t>O</a:t>
            </a:r>
            <a:r>
              <a:rPr lang="fr-FR" sz="1800" dirty="0" smtClean="0">
                <a:solidFill>
                  <a:srgbClr val="0000FF"/>
                </a:solidFill>
              </a:rPr>
              <a:t>(</a:t>
            </a:r>
            <a:r>
              <a:rPr lang="fr-FR" sz="1800" dirty="0" err="1" smtClean="0">
                <a:solidFill>
                  <a:srgbClr val="0000FF"/>
                </a:solidFill>
              </a:rPr>
              <a:t>hrs</a:t>
            </a:r>
            <a:r>
              <a:rPr lang="fr-FR" sz="1800" dirty="0" smtClean="0">
                <a:solidFill>
                  <a:srgbClr val="0000FF"/>
                </a:solidFill>
              </a:rPr>
              <a:t>)) sur les évolutions pluriannuelles (</a:t>
            </a:r>
            <a:r>
              <a:rPr lang="fr-FR" sz="1800" i="1" dirty="0" smtClean="0">
                <a:solidFill>
                  <a:srgbClr val="0000FF"/>
                </a:solidFill>
              </a:rPr>
              <a:t>O</a:t>
            </a:r>
            <a:r>
              <a:rPr lang="fr-FR" sz="1800" dirty="0" smtClean="0">
                <a:solidFill>
                  <a:srgbClr val="0000FF"/>
                </a:solidFill>
              </a:rPr>
              <a:t>(années))</a:t>
            </a:r>
          </a:p>
          <a:p>
            <a:r>
              <a:rPr lang="fr-FR" sz="1800" dirty="0" smtClean="0">
                <a:solidFill>
                  <a:srgbClr val="0000FF"/>
                </a:solidFill>
              </a:rPr>
              <a:t>Echanges sédimentaires plage-dune</a:t>
            </a:r>
          </a:p>
          <a:p>
            <a:r>
              <a:rPr lang="fr-FR" sz="1800" dirty="0" smtClean="0">
                <a:solidFill>
                  <a:srgbClr val="0000FF"/>
                </a:solidFill>
              </a:rPr>
              <a:t>Prédictions / simulations rétrospectives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fr-FR" sz="2400" u="sng" dirty="0" smtClean="0"/>
              <a:t>Paramètres mesurés </a:t>
            </a:r>
            <a:r>
              <a:rPr lang="fr-FR" sz="2400" dirty="0" smtClean="0"/>
              <a:t>: </a:t>
            </a:r>
            <a:endParaRPr lang="fr-FR" sz="2400" dirty="0" smtClean="0">
              <a:solidFill>
                <a:srgbClr val="0000FF"/>
              </a:solidFill>
            </a:endParaRPr>
          </a:p>
          <a:p>
            <a:r>
              <a:rPr lang="fr-FR" sz="1800" dirty="0" smtClean="0">
                <a:solidFill>
                  <a:srgbClr val="0000FF"/>
                </a:solidFill>
              </a:rPr>
              <a:t>Topographie intertidale (1.5 km)</a:t>
            </a:r>
          </a:p>
          <a:p>
            <a:r>
              <a:rPr lang="fr-FR" sz="1800" dirty="0" smtClean="0">
                <a:solidFill>
                  <a:srgbClr val="0000FF"/>
                </a:solidFill>
              </a:rPr>
              <a:t>Vagues et marée 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2400" u="sng" dirty="0" smtClean="0"/>
              <a:t>Modèles numériques </a:t>
            </a:r>
            <a:r>
              <a:rPr lang="fr-FR" sz="2400" dirty="0"/>
              <a:t>: </a:t>
            </a:r>
            <a:endParaRPr lang="fr-FR" sz="2400" dirty="0">
              <a:solidFill>
                <a:srgbClr val="0000FF"/>
              </a:solidFill>
            </a:endParaRPr>
          </a:p>
          <a:p>
            <a:r>
              <a:rPr lang="fr-FR" sz="1800" dirty="0" smtClean="0">
                <a:solidFill>
                  <a:srgbClr val="0000FF"/>
                </a:solidFill>
              </a:rPr>
              <a:t>Modèles d’équilibre dynamique</a:t>
            </a:r>
          </a:p>
          <a:p>
            <a:r>
              <a:rPr lang="fr-FR" sz="1800" dirty="0" smtClean="0">
                <a:solidFill>
                  <a:srgbClr val="0000FF"/>
                </a:solidFill>
              </a:rPr>
              <a:t>Modèles à complexité réduite</a:t>
            </a:r>
            <a:endParaRPr lang="fr-FR" sz="1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E:\Documents\PROJET-PILOTE\2014\ANR ASTRID\Preparation\Figures\Figur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50" y="2708920"/>
            <a:ext cx="3888432" cy="2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5238" y="5849977"/>
            <a:ext cx="8951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000" u="sng" dirty="0" err="1"/>
              <a:t>Castelle</a:t>
            </a:r>
            <a:r>
              <a:rPr lang="fr-FR" sz="1000" u="sng" dirty="0"/>
              <a:t>, B</a:t>
            </a:r>
            <a:r>
              <a:rPr lang="fr-FR" sz="1000" dirty="0"/>
              <a:t>., </a:t>
            </a:r>
            <a:r>
              <a:rPr lang="fr-FR" sz="1000" u="sng" dirty="0" err="1"/>
              <a:t>Marieu</a:t>
            </a:r>
            <a:r>
              <a:rPr lang="fr-FR" sz="1000" u="sng" dirty="0"/>
              <a:t>, V</a:t>
            </a:r>
            <a:r>
              <a:rPr lang="fr-FR" sz="1000" dirty="0"/>
              <a:t>., </a:t>
            </a:r>
            <a:r>
              <a:rPr lang="fr-FR" sz="1000" dirty="0" err="1"/>
              <a:t>Bujan</a:t>
            </a:r>
            <a:r>
              <a:rPr lang="fr-FR" sz="1000" dirty="0"/>
              <a:t>, S., Ferreira, S., </a:t>
            </a:r>
            <a:r>
              <a:rPr lang="fr-FR" sz="1000" dirty="0" err="1"/>
              <a:t>Parisot</a:t>
            </a:r>
            <a:r>
              <a:rPr lang="fr-FR" sz="1000" dirty="0"/>
              <a:t>, J.P., Capo, S., </a:t>
            </a:r>
            <a:r>
              <a:rPr lang="fr-FR" sz="1000" u="sng" dirty="0" smtClean="0"/>
              <a:t>Sénéchal</a:t>
            </a:r>
            <a:r>
              <a:rPr lang="fr-FR" sz="1000" u="sng" dirty="0"/>
              <a:t>, N</a:t>
            </a:r>
            <a:r>
              <a:rPr lang="fr-FR" sz="1000" dirty="0"/>
              <a:t>., </a:t>
            </a:r>
            <a:r>
              <a:rPr lang="fr-FR" sz="1000" dirty="0" err="1"/>
              <a:t>Chouzenoux</a:t>
            </a:r>
            <a:r>
              <a:rPr lang="fr-FR" sz="1000" dirty="0"/>
              <a:t>, T. (</a:t>
            </a:r>
            <a:r>
              <a:rPr lang="fr-FR" sz="1000" b="1" dirty="0"/>
              <a:t>2014</a:t>
            </a:r>
            <a:r>
              <a:rPr lang="fr-FR" sz="1000" dirty="0"/>
              <a:t>). </a:t>
            </a:r>
            <a:r>
              <a:rPr lang="fr-FR" sz="1000" dirty="0" err="1"/>
              <a:t>Equilibrium</a:t>
            </a:r>
            <a:r>
              <a:rPr lang="fr-FR" sz="1000" dirty="0"/>
              <a:t> </a:t>
            </a:r>
            <a:r>
              <a:rPr lang="fr-FR" sz="1000" dirty="0" err="1"/>
              <a:t>shoreline</a:t>
            </a:r>
            <a:r>
              <a:rPr lang="fr-FR" sz="1000" dirty="0"/>
              <a:t> </a:t>
            </a:r>
            <a:r>
              <a:rPr lang="fr-FR" sz="1000" dirty="0" err="1"/>
              <a:t>modelling</a:t>
            </a:r>
            <a:r>
              <a:rPr lang="fr-FR" sz="1000" dirty="0"/>
              <a:t> of a high-</a:t>
            </a:r>
            <a:r>
              <a:rPr lang="fr-FR" sz="1000" dirty="0" err="1"/>
              <a:t>energy</a:t>
            </a:r>
            <a:r>
              <a:rPr lang="fr-FR" sz="1000" dirty="0"/>
              <a:t> </a:t>
            </a:r>
            <a:r>
              <a:rPr lang="fr-FR" sz="1000" dirty="0" err="1" smtClean="0"/>
              <a:t>meso-macrotidal</a:t>
            </a:r>
            <a:r>
              <a:rPr lang="fr-FR" sz="1000" dirty="0" smtClean="0"/>
              <a:t> </a:t>
            </a:r>
            <a:r>
              <a:rPr lang="fr-FR" sz="1000" dirty="0"/>
              <a:t>multiple-</a:t>
            </a:r>
            <a:r>
              <a:rPr lang="fr-FR" sz="1000" dirty="0" err="1"/>
              <a:t>barred</a:t>
            </a:r>
            <a:r>
              <a:rPr lang="fr-FR" sz="1000" dirty="0"/>
              <a:t> </a:t>
            </a:r>
            <a:r>
              <a:rPr lang="fr-FR" sz="1000" dirty="0" err="1"/>
              <a:t>beach</a:t>
            </a:r>
            <a:r>
              <a:rPr lang="fr-FR" sz="1000" dirty="0"/>
              <a:t>, </a:t>
            </a:r>
            <a:r>
              <a:rPr lang="fr-FR" sz="1000" i="1" dirty="0"/>
              <a:t>Marine </a:t>
            </a:r>
            <a:r>
              <a:rPr lang="fr-FR" sz="1000" i="1" dirty="0" err="1"/>
              <a:t>Geology</a:t>
            </a:r>
            <a:r>
              <a:rPr lang="fr-FR" sz="1000" dirty="0"/>
              <a:t>, 347, 85-94</a:t>
            </a:r>
            <a:r>
              <a:rPr lang="fr-FR" sz="1000" dirty="0" smtClean="0"/>
              <a:t>.</a:t>
            </a:r>
            <a:endParaRPr lang="fr-FR" sz="1000" dirty="0"/>
          </a:p>
          <a:p>
            <a:pPr algn="just"/>
            <a:r>
              <a:rPr lang="fr-FR" sz="1000" dirty="0" err="1"/>
              <a:t>Splinter</a:t>
            </a:r>
            <a:r>
              <a:rPr lang="fr-FR" sz="1000" dirty="0"/>
              <a:t>, K.D., Turner, I.L., Davidson, D.A., Barnard, P., </a:t>
            </a:r>
            <a:r>
              <a:rPr lang="fr-FR" sz="1000" u="sng" dirty="0" err="1"/>
              <a:t>Castelle</a:t>
            </a:r>
            <a:r>
              <a:rPr lang="fr-FR" sz="1000" u="sng" dirty="0"/>
              <a:t>, B</a:t>
            </a:r>
            <a:r>
              <a:rPr lang="fr-FR" sz="1000" dirty="0"/>
              <a:t>., </a:t>
            </a:r>
            <a:r>
              <a:rPr lang="fr-FR" sz="1000" dirty="0" err="1"/>
              <a:t>Oltman-Shay</a:t>
            </a:r>
            <a:r>
              <a:rPr lang="fr-FR" sz="1000" dirty="0"/>
              <a:t>, J. </a:t>
            </a:r>
            <a:r>
              <a:rPr lang="fr-FR" sz="1000" dirty="0" smtClean="0"/>
              <a:t>(</a:t>
            </a:r>
            <a:r>
              <a:rPr lang="fr-FR" sz="1000" b="1" dirty="0" smtClean="0"/>
              <a:t>2014</a:t>
            </a:r>
            <a:r>
              <a:rPr lang="fr-FR" sz="1000" dirty="0" smtClean="0"/>
              <a:t>). </a:t>
            </a:r>
            <a:r>
              <a:rPr lang="fr-FR" sz="1000" dirty="0"/>
              <a:t>A </a:t>
            </a:r>
            <a:r>
              <a:rPr lang="fr-FR" sz="1000" dirty="0" err="1"/>
              <a:t>generalized</a:t>
            </a:r>
            <a:r>
              <a:rPr lang="fr-FR" sz="1000" dirty="0"/>
              <a:t> </a:t>
            </a:r>
            <a:r>
              <a:rPr lang="fr-FR" sz="1000" dirty="0" err="1"/>
              <a:t>equilibrium</a:t>
            </a:r>
            <a:r>
              <a:rPr lang="fr-FR" sz="1000" dirty="0"/>
              <a:t> model for </a:t>
            </a:r>
            <a:r>
              <a:rPr lang="fr-FR" sz="1000" dirty="0" err="1"/>
              <a:t>predicting</a:t>
            </a:r>
            <a:r>
              <a:rPr lang="fr-FR" sz="1000" dirty="0"/>
              <a:t> </a:t>
            </a:r>
            <a:r>
              <a:rPr lang="fr-FR" sz="1000" dirty="0" err="1"/>
              <a:t>daily</a:t>
            </a:r>
            <a:r>
              <a:rPr lang="fr-FR" sz="1000" dirty="0"/>
              <a:t> to inter-</a:t>
            </a:r>
            <a:r>
              <a:rPr lang="fr-FR" sz="1000" dirty="0" err="1"/>
              <a:t>annual</a:t>
            </a:r>
            <a:r>
              <a:rPr lang="fr-FR" sz="1000" dirty="0"/>
              <a:t> </a:t>
            </a:r>
            <a:r>
              <a:rPr lang="fr-FR" sz="1000" dirty="0" err="1"/>
              <a:t>shoreline</a:t>
            </a:r>
            <a:r>
              <a:rPr lang="fr-FR" sz="1000" dirty="0"/>
              <a:t> </a:t>
            </a:r>
            <a:r>
              <a:rPr lang="fr-FR" sz="1000" dirty="0" err="1"/>
              <a:t>response</a:t>
            </a:r>
            <a:r>
              <a:rPr lang="fr-FR" sz="1000" dirty="0"/>
              <a:t>, </a:t>
            </a:r>
            <a:r>
              <a:rPr lang="fr-FR" sz="1000" i="1" dirty="0"/>
              <a:t>Journal of </a:t>
            </a:r>
            <a:r>
              <a:rPr lang="fr-FR" sz="1000" i="1" dirty="0" err="1"/>
              <a:t>Geophysical</a:t>
            </a:r>
            <a:r>
              <a:rPr lang="fr-FR" sz="1000" i="1" dirty="0"/>
              <a:t> </a:t>
            </a:r>
            <a:r>
              <a:rPr lang="fr-FR" sz="1000" i="1" dirty="0" err="1"/>
              <a:t>Research</a:t>
            </a:r>
            <a:r>
              <a:rPr lang="fr-FR" sz="1000" i="1" dirty="0"/>
              <a:t> - </a:t>
            </a:r>
            <a:r>
              <a:rPr lang="fr-FR" sz="1000" i="1" dirty="0" err="1"/>
              <a:t>Earth</a:t>
            </a:r>
            <a:r>
              <a:rPr lang="fr-FR" sz="1000" i="1" dirty="0"/>
              <a:t> Surface</a:t>
            </a:r>
            <a:r>
              <a:rPr lang="fr-FR" sz="1000" dirty="0"/>
              <a:t>, 119, 1936–1958, doi:10.1002/2014JF003106</a:t>
            </a:r>
            <a:r>
              <a:rPr lang="fr-FR" sz="1000" dirty="0" smtClean="0"/>
              <a:t>.</a:t>
            </a:r>
            <a:endParaRPr lang="fr-FR" sz="1000" i="1" dirty="0"/>
          </a:p>
          <a:p>
            <a:pPr algn="just"/>
            <a:r>
              <a:rPr lang="fr-FR" sz="1000" u="sng" dirty="0" err="1"/>
              <a:t>Castelle</a:t>
            </a:r>
            <a:r>
              <a:rPr lang="fr-FR" sz="1000" u="sng" dirty="0"/>
              <a:t>, B</a:t>
            </a:r>
            <a:r>
              <a:rPr lang="fr-FR" sz="1000" dirty="0"/>
              <a:t>., </a:t>
            </a:r>
            <a:r>
              <a:rPr lang="fr-FR" sz="1000" u="sng" dirty="0" err="1"/>
              <a:t>Marieu</a:t>
            </a:r>
            <a:r>
              <a:rPr lang="fr-FR" sz="1000" u="sng" dirty="0"/>
              <a:t>, V</a:t>
            </a:r>
            <a:r>
              <a:rPr lang="fr-FR" sz="1000" dirty="0"/>
              <a:t>., </a:t>
            </a:r>
            <a:r>
              <a:rPr lang="fr-FR" sz="1000" dirty="0" err="1"/>
              <a:t>Bujan</a:t>
            </a:r>
            <a:r>
              <a:rPr lang="fr-FR" sz="1000" dirty="0"/>
              <a:t>, S., </a:t>
            </a:r>
            <a:r>
              <a:rPr lang="fr-FR" sz="1000" dirty="0" err="1"/>
              <a:t>Splinter</a:t>
            </a:r>
            <a:r>
              <a:rPr lang="fr-FR" sz="1000" dirty="0"/>
              <a:t>, K.D., Robinet, A., </a:t>
            </a:r>
            <a:r>
              <a:rPr lang="fr-FR" sz="1000" u="sng" dirty="0"/>
              <a:t>Sénéchal, N</a:t>
            </a:r>
            <a:r>
              <a:rPr lang="fr-FR" sz="1000" dirty="0"/>
              <a:t>., Ferreira, S. </a:t>
            </a:r>
            <a:r>
              <a:rPr lang="fr-FR" sz="1000" dirty="0" smtClean="0"/>
              <a:t>(</a:t>
            </a:r>
            <a:r>
              <a:rPr lang="fr-FR" sz="1000" b="1" dirty="0" smtClean="0"/>
              <a:t>en révision</a:t>
            </a:r>
            <a:r>
              <a:rPr lang="fr-FR" sz="1000" dirty="0" smtClean="0"/>
              <a:t>). </a:t>
            </a:r>
            <a:r>
              <a:rPr lang="fr-FR" sz="1000" dirty="0"/>
              <a:t>Winter 2013-2014 </a:t>
            </a:r>
            <a:r>
              <a:rPr lang="fr-FR" sz="1000" dirty="0" err="1"/>
              <a:t>European</a:t>
            </a:r>
            <a:r>
              <a:rPr lang="fr-FR" sz="1000" dirty="0"/>
              <a:t> </a:t>
            </a:r>
            <a:r>
              <a:rPr lang="fr-FR" sz="1000" dirty="0" err="1"/>
              <a:t>windstorm</a:t>
            </a:r>
            <a:r>
              <a:rPr lang="fr-FR" sz="1000" dirty="0"/>
              <a:t> </a:t>
            </a:r>
            <a:r>
              <a:rPr lang="fr-FR" sz="1000" dirty="0" err="1"/>
              <a:t>clustering</a:t>
            </a:r>
            <a:r>
              <a:rPr lang="fr-FR" sz="1000" dirty="0"/>
              <a:t> impact on a </a:t>
            </a:r>
            <a:r>
              <a:rPr lang="fr-FR" sz="1000" dirty="0" err="1"/>
              <a:t>sandy</a:t>
            </a:r>
            <a:r>
              <a:rPr lang="fr-FR" sz="1000" dirty="0"/>
              <a:t> </a:t>
            </a:r>
            <a:r>
              <a:rPr lang="fr-FR" sz="1000" dirty="0" err="1"/>
              <a:t>coast</a:t>
            </a:r>
            <a:r>
              <a:rPr lang="fr-FR" sz="1000" dirty="0"/>
              <a:t> : </a:t>
            </a:r>
            <a:r>
              <a:rPr lang="fr-FR" sz="1000" dirty="0" err="1"/>
              <a:t>beach</a:t>
            </a:r>
            <a:r>
              <a:rPr lang="fr-FR" sz="1000" dirty="0"/>
              <a:t> and dune </a:t>
            </a:r>
            <a:r>
              <a:rPr lang="fr-FR" sz="1000" dirty="0" err="1"/>
              <a:t>retreat</a:t>
            </a:r>
            <a:r>
              <a:rPr lang="fr-FR" sz="1000" dirty="0"/>
              <a:t> and </a:t>
            </a:r>
            <a:r>
              <a:rPr lang="fr-FR" sz="1000" dirty="0" err="1"/>
              <a:t>erosive</a:t>
            </a:r>
            <a:r>
              <a:rPr lang="fr-FR" sz="1000" dirty="0"/>
              <a:t> megacusps, </a:t>
            </a:r>
            <a:r>
              <a:rPr lang="fr-FR" sz="1000" i="1" dirty="0" err="1"/>
              <a:t>Geomorphology</a:t>
            </a:r>
            <a:endParaRPr lang="fr-FR" sz="1000" i="1" dirty="0"/>
          </a:p>
          <a:p>
            <a:pPr indent="-432000"/>
            <a:endParaRPr lang="fr-FR" sz="1000" dirty="0" smtClean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379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Truc Vert</a:t>
            </a:r>
            <a:br>
              <a:rPr lang="fr-FR" dirty="0" smtClean="0"/>
            </a:br>
            <a:r>
              <a:rPr lang="fr-FR" sz="2667" dirty="0" smtClean="0"/>
              <a:t>Gironde - Aquitaine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07733"/>
            <a:ext cx="973460" cy="817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341"/>
            <a:ext cx="1766699" cy="738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" y="347726"/>
            <a:ext cx="743923" cy="7439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828"/>
            <a:ext cx="1464291" cy="788916"/>
          </a:xfrm>
          <a:prstGeom prst="rect">
            <a:avLst/>
          </a:prstGeom>
        </p:spPr>
      </p:pic>
      <p:graphicFrame>
        <p:nvGraphicFramePr>
          <p:cNvPr id="10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95589"/>
              </p:ext>
            </p:extLst>
          </p:nvPr>
        </p:nvGraphicFramePr>
        <p:xfrm>
          <a:off x="0" y="1484784"/>
          <a:ext cx="914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bimensuelle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/>
                        <a:t>O</a:t>
                      </a:r>
                      <a:r>
                        <a:rPr lang="fr-FR" dirty="0" smtClean="0"/>
                        <a:t>(10 cm)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1.5km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284082"/>
              </p:ext>
            </p:extLst>
          </p:nvPr>
        </p:nvGraphicFramePr>
        <p:xfrm>
          <a:off x="36512" y="2420888"/>
          <a:ext cx="914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Stéréoscopie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adaptative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(10 cm)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Drone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4km-Plage/dune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Pied de dune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bi-annuelle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i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(1 m)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110km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E:\Documents\CONFS_ET_PRESENTATIONS_\2014\SNO\CART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95" y="3933056"/>
            <a:ext cx="26357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CONFS_ET_PRESENTATIONS_\2014\SNO\Stéré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3" y="3303066"/>
            <a:ext cx="6196679" cy="35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276</Words>
  <Application>Microsoft Office PowerPoint</Application>
  <PresentationFormat>Affichage à l'écran (4:3)</PresentationFormat>
  <Paragraphs>53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Truc Vert Gironde - Aquitaine </vt:lpstr>
      <vt:lpstr>Truc Vert Gironde - Aquitaine </vt:lpstr>
      <vt:lpstr>Truc Vert Gironde - Aquitaine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castelle</cp:lastModifiedBy>
  <cp:revision>32</cp:revision>
  <dcterms:created xsi:type="dcterms:W3CDTF">2014-11-18T09:30:23Z</dcterms:created>
  <dcterms:modified xsi:type="dcterms:W3CDTF">2014-11-26T15:39:44Z</dcterms:modified>
</cp:coreProperties>
</file>