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5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81" d="100"/>
          <a:sy n="81" d="100"/>
        </p:scale>
        <p:origin x="-120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2DDF-0D7A-5348-AB53-FEBF7A46CAE4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50C5-8F87-6A44-BD8A-7B6E306B4A9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ig_1-JCR.tiff"/>
          <p:cNvPicPr/>
          <p:nvPr/>
        </p:nvPicPr>
        <p:blipFill>
          <a:blip r:embed="rId3" cstate="print"/>
          <a:srcRect l="57812"/>
          <a:stretch>
            <a:fillRect/>
          </a:stretch>
        </p:blipFill>
        <p:spPr>
          <a:xfrm>
            <a:off x="4860031" y="3712980"/>
            <a:ext cx="2882119" cy="3145020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fr-FR" sz="4000" dirty="0"/>
              <a:t>Pointe </a:t>
            </a:r>
            <a:r>
              <a:rPr lang="fr-FR" sz="4000" dirty="0" smtClean="0"/>
              <a:t>de La Coubre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2400" dirty="0"/>
              <a:t>Charente-Maritime – Poitou-Charentes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4032448" cy="499894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Laboratoire : </a:t>
            </a:r>
            <a:r>
              <a:rPr lang="fr-FR" sz="2000" dirty="0" smtClean="0"/>
              <a:t>Littoral Environnement et Sociétés</a:t>
            </a:r>
          </a:p>
          <a:p>
            <a:r>
              <a:rPr lang="fr-FR" sz="2000" b="1" dirty="0" smtClean="0"/>
              <a:t>Correspondant </a:t>
            </a:r>
            <a:r>
              <a:rPr lang="fr-FR" sz="2000" dirty="0" smtClean="0"/>
              <a:t>: Eric </a:t>
            </a:r>
            <a:r>
              <a:rPr lang="fr-FR" sz="2000" dirty="0" err="1" smtClean="0"/>
              <a:t>Chaumillon</a:t>
            </a:r>
            <a:endParaRPr lang="fr-FR" sz="2000" dirty="0" smtClean="0"/>
          </a:p>
          <a:p>
            <a:r>
              <a:rPr lang="fr-FR" sz="2000" b="1" dirty="0" smtClean="0"/>
              <a:t>Morphologie : </a:t>
            </a:r>
            <a:r>
              <a:rPr lang="fr-FR" sz="2000" dirty="0" smtClean="0"/>
              <a:t>Flèche sableuse à crochons</a:t>
            </a:r>
          </a:p>
          <a:p>
            <a:r>
              <a:rPr lang="fr-FR" sz="2000" dirty="0" smtClean="0"/>
              <a:t>Sableuse (D50 ~ 0.18 – 0.22  mm)</a:t>
            </a:r>
          </a:p>
          <a:p>
            <a:r>
              <a:rPr lang="fr-FR" sz="2000" dirty="0" err="1" smtClean="0"/>
              <a:t>Macrotidal</a:t>
            </a:r>
            <a:r>
              <a:rPr lang="fr-FR" sz="2000" dirty="0" smtClean="0"/>
              <a:t> </a:t>
            </a:r>
            <a:r>
              <a:rPr lang="fr-FR" sz="2000" dirty="0"/>
              <a:t>(entre &lt; 2m et &gt; 6 m)</a:t>
            </a:r>
          </a:p>
          <a:p>
            <a:r>
              <a:rPr lang="fr-FR" sz="2000" dirty="0"/>
              <a:t>Climat de houle WNW (60%)</a:t>
            </a:r>
          </a:p>
          <a:p>
            <a:r>
              <a:rPr lang="fr-FR" sz="2000" dirty="0" err="1"/>
              <a:t>Hs</a:t>
            </a:r>
            <a:r>
              <a:rPr lang="fr-FR" sz="2000" dirty="0"/>
              <a:t> entre </a:t>
            </a:r>
            <a:r>
              <a:rPr lang="fr-FR" sz="2000" u="sng" dirty="0"/>
              <a:t>Moyen/Maximum</a:t>
            </a:r>
            <a:r>
              <a:rPr lang="fr-FR" sz="2000" dirty="0"/>
              <a:t>: 1,36/9,7 m (Biscarosse) et 1,81/8,8 m (Yeu) </a:t>
            </a:r>
          </a:p>
          <a:p>
            <a:r>
              <a:rPr lang="fr-FR" sz="2000" dirty="0" err="1"/>
              <a:t>Tp</a:t>
            </a:r>
            <a:r>
              <a:rPr lang="fr-FR" sz="2000" dirty="0"/>
              <a:t> entre 8 et 12 s (60%), 15 s (2%)</a:t>
            </a:r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11" name="Picture 5" descr="imag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2151" y="228600"/>
            <a:ext cx="912162" cy="9121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2" name="Picture 4" descr="image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249" y="274638"/>
            <a:ext cx="823075" cy="82500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7" name="Image 6" descr="Capture d’écran 2014-11-18 à 16.07.59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t="4847" r="18071" b="1630"/>
          <a:stretch/>
        </p:blipFill>
        <p:spPr>
          <a:xfrm>
            <a:off x="4211960" y="1565558"/>
            <a:ext cx="1406279" cy="2147421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860032" y="3420547"/>
            <a:ext cx="288032" cy="292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20"/>
          <p:cNvGrpSpPr/>
          <p:nvPr/>
        </p:nvGrpSpPr>
        <p:grpSpPr>
          <a:xfrm>
            <a:off x="5636876" y="1565558"/>
            <a:ext cx="3221132" cy="2147422"/>
            <a:chOff x="4643813" y="1999057"/>
            <a:chExt cx="2684276" cy="178951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3813" y="1999057"/>
              <a:ext cx="2684276" cy="1789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ZoneTexte 22"/>
            <p:cNvSpPr txBox="1"/>
            <p:nvPr/>
          </p:nvSpPr>
          <p:spPr>
            <a:xfrm>
              <a:off x="4687877" y="2027925"/>
              <a:ext cx="83777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2012</a:t>
              </a:r>
              <a:endPara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23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QUIK USB:Rapport 2014:Fiches_Plages:Page 1:fiche_2013_P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" y="0"/>
            <a:ext cx="500014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QUIK USB:Rapport 2014:Fiches_Plages:Page 2:fiche_2013_P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75"/>
            <a:ext cx="4426782" cy="685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15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u="sng" dirty="0" smtClean="0"/>
              <a:t>Questions scientifiques</a:t>
            </a:r>
            <a:r>
              <a:rPr lang="fr-FR" dirty="0" smtClean="0"/>
              <a:t> 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>
                <a:solidFill>
                  <a:srgbClr val="0000FF"/>
                </a:solidFill>
              </a:rPr>
              <a:t>Analyses des forçages </a:t>
            </a:r>
            <a:r>
              <a:rPr lang="fr-FR" dirty="0" smtClean="0">
                <a:solidFill>
                  <a:srgbClr val="0000FF"/>
                </a:solidFill>
              </a:rPr>
              <a:t>dans les ruptures de barrières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Analyses des forçages et prédiction de la migration des embouchures tidales</a:t>
            </a:r>
          </a:p>
          <a:p>
            <a:pPr>
              <a:buNone/>
            </a:pPr>
            <a:r>
              <a:rPr lang="fr-FR" u="sng" dirty="0" smtClean="0"/>
              <a:t>Paramètres mesurés </a:t>
            </a:r>
            <a:r>
              <a:rPr lang="fr-FR" dirty="0" smtClean="0"/>
              <a:t>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Topographie </a:t>
            </a:r>
            <a:r>
              <a:rPr lang="fr-FR" dirty="0">
                <a:solidFill>
                  <a:srgbClr val="0000FF"/>
                </a:solidFill>
              </a:rPr>
              <a:t>littorale </a:t>
            </a:r>
            <a:r>
              <a:rPr lang="fr-FR" dirty="0" smtClean="0">
                <a:solidFill>
                  <a:srgbClr val="0000FF"/>
                </a:solidFill>
              </a:rPr>
              <a:t>(ponctuelle, 2014)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Bathymétrie zone </a:t>
            </a:r>
            <a:r>
              <a:rPr lang="fr-FR" dirty="0" err="1" smtClean="0">
                <a:solidFill>
                  <a:srgbClr val="0000FF"/>
                </a:solidFill>
              </a:rPr>
              <a:t>subtidale</a:t>
            </a:r>
            <a:r>
              <a:rPr lang="fr-FR" dirty="0" smtClean="0">
                <a:solidFill>
                  <a:srgbClr val="0000FF"/>
                </a:solidFill>
              </a:rPr>
              <a:t> proche (ponctuelle, 2014)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Courant de surface (ponctuelle, 2014)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État de mer (ponctuelle, 2014)</a:t>
            </a:r>
            <a:endParaRPr lang="fr-FR" dirty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8800" dirty="0"/>
              <a:t>Pointe </a:t>
            </a:r>
            <a:r>
              <a:rPr lang="fr-FR" sz="8800" dirty="0" smtClean="0"/>
              <a:t>de La Coubre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5400" dirty="0" smtClean="0"/>
              <a:t>Charente</a:t>
            </a:r>
            <a:r>
              <a:rPr lang="fr-FR" sz="5400" dirty="0"/>
              <a:t>-Maritime – Poitou-</a:t>
            </a:r>
            <a:r>
              <a:rPr lang="fr-FR" sz="5400" dirty="0" smtClean="0"/>
              <a:t>Charentes</a:t>
            </a:r>
          </a:p>
          <a:p>
            <a:pPr lvl="0" algn="ctr">
              <a:spcBef>
                <a:spcPct val="0"/>
              </a:spcBef>
              <a:defRPr/>
            </a:pPr>
            <a:endParaRPr lang="fr-FR" sz="4800" dirty="0"/>
          </a:p>
        </p:txBody>
      </p:sp>
      <p:pic>
        <p:nvPicPr>
          <p:cNvPr id="5" name="Picture 5" descr="ima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2151" y="228600"/>
            <a:ext cx="912162" cy="9121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7" name="Picture 4" descr="imag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49" y="274638"/>
            <a:ext cx="823075" cy="82500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58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484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Pointe de La Coubre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3200" dirty="0" smtClean="0"/>
              <a:t>Charente</a:t>
            </a:r>
            <a:r>
              <a:rPr lang="fr-FR" sz="3200" dirty="0"/>
              <a:t>-Maritime – Poitou-</a:t>
            </a:r>
            <a:r>
              <a:rPr lang="fr-FR" sz="3200" dirty="0" smtClean="0"/>
              <a:t>Charentes</a:t>
            </a:r>
          </a:p>
          <a:p>
            <a:pPr lvl="0" algn="ctr">
              <a:spcBef>
                <a:spcPct val="0"/>
              </a:spcBef>
              <a:defRPr/>
            </a:pPr>
            <a:endParaRPr kumimoji="0" lang="fr-FR" sz="26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30568"/>
              </p:ext>
            </p:extLst>
          </p:nvPr>
        </p:nvGraphicFramePr>
        <p:xfrm>
          <a:off x="0" y="1645921"/>
          <a:ext cx="9144000" cy="488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Instrument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Emprise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Bathymétrie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 Campagne ponctuelle: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cm horizontal, 20 cm vertical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SMF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Rayon de 1</a:t>
                      </a:r>
                      <a:r>
                        <a:rPr lang="fr-FR" sz="1400" baseline="0" dirty="0" smtClean="0"/>
                        <a:t> km autour de la plage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Topographie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 Campagne ponctuelle: 2014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cm (selon conditions du levé)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TLS/</a:t>
                      </a:r>
                      <a:r>
                        <a:rPr lang="fr-FR" dirty="0" err="1" smtClean="0"/>
                        <a:t>drône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Dune et plage à BMVE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Profil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Annuelle: 2000 - 2014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cm horizontal, 5 cm vertical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DGPS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 </a:t>
                      </a:r>
                      <a:r>
                        <a:rPr lang="fr-FR" sz="1400" dirty="0" err="1" smtClean="0"/>
                        <a:t>Cross-shore</a:t>
                      </a:r>
                      <a:r>
                        <a:rPr lang="fr-FR" sz="1400" dirty="0" smtClean="0"/>
                        <a:t> en milieu de plage à BMVE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Courant/houle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 Campagne ponctuelle: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cm/s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ADCP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À 1-2 km offshore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Niveau</a:t>
                      </a:r>
                      <a:r>
                        <a:rPr lang="fr-FR" baseline="0" dirty="0" smtClean="0"/>
                        <a:t> d’eau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 Campagne ponctuelle: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Capteurs</a:t>
                      </a:r>
                      <a:r>
                        <a:rPr lang="fr-FR" baseline="0" dirty="0" smtClean="0"/>
                        <a:t> de pression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Profils </a:t>
                      </a:r>
                      <a:r>
                        <a:rPr lang="fr-FR" sz="1400" dirty="0" err="1" smtClean="0"/>
                        <a:t>cross-shore</a:t>
                      </a:r>
                      <a:r>
                        <a:rPr lang="fr-FR" sz="1400" dirty="0" smtClean="0"/>
                        <a:t> (selon question</a:t>
                      </a:r>
                      <a:r>
                        <a:rPr lang="fr-FR" sz="1400" baseline="0" dirty="0" smtClean="0"/>
                        <a:t> scientifique concernée)</a:t>
                      </a:r>
                      <a:endParaRPr lang="fr-FR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Sédimento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 Campagne ponctuelle: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Échantillons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Profil </a:t>
                      </a:r>
                      <a:r>
                        <a:rPr lang="fr-FR" sz="1400" dirty="0" err="1" smtClean="0"/>
                        <a:t>cross-shore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" descr="ima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2151" y="228600"/>
            <a:ext cx="912162" cy="9121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0" name="Picture 4" descr="imag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49" y="274638"/>
            <a:ext cx="823075" cy="82500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82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292</Words>
  <Application>Microsoft Macintosh PowerPoint</Application>
  <PresentationFormat>Présentation à l'écran (4:3)</PresentationFormat>
  <Paragraphs>61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Pointe de La Coubre Charente-Maritime – Poitou-Charentes </vt:lpstr>
      <vt:lpstr>Présentation PowerPoint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de recherche Projet principal</dc:title>
  <dc:creator>france floch</dc:creator>
  <cp:lastModifiedBy>Christophe Delacourt</cp:lastModifiedBy>
  <cp:revision>64</cp:revision>
  <dcterms:created xsi:type="dcterms:W3CDTF">2014-11-18T09:30:23Z</dcterms:created>
  <dcterms:modified xsi:type="dcterms:W3CDTF">2014-12-01T08:15:23Z</dcterms:modified>
</cp:coreProperties>
</file>