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8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1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80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3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13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6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98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1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1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1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1EB3-EA97-49F1-9E7F-7CAAA0EE671E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F12C4-985F-422B-8563-30A949697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Atelier HF RESOMAR 15-16 octobre 2015</a:t>
            </a:r>
            <a:br>
              <a:rPr lang="fr-FR" sz="2400" dirty="0" smtClean="0"/>
            </a:br>
            <a:r>
              <a:rPr lang="fr-FR" sz="2400" dirty="0" smtClean="0"/>
              <a:t>Photos (</a:t>
            </a:r>
            <a:r>
              <a:rPr lang="fr-FR" sz="2400" dirty="0" err="1" smtClean="0"/>
              <a:t>Peg</a:t>
            </a:r>
            <a:r>
              <a:rPr lang="fr-FR" sz="2400" dirty="0" smtClean="0"/>
              <a:t>) Essai d’</a:t>
            </a:r>
            <a:r>
              <a:rPr lang="fr-FR" sz="2400" dirty="0" err="1" smtClean="0"/>
              <a:t>intercomparaison</a:t>
            </a:r>
            <a:r>
              <a:rPr lang="fr-FR" sz="2400" dirty="0" smtClean="0"/>
              <a:t> instrumental, Ste-Anne-du-</a:t>
            </a:r>
            <a:r>
              <a:rPr lang="fr-FR" sz="2400" dirty="0" err="1" smtClean="0"/>
              <a:t>Portzic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845" b="7443"/>
          <a:stretch/>
        </p:blipFill>
        <p:spPr>
          <a:xfrm>
            <a:off x="89275" y="1484784"/>
            <a:ext cx="4050677" cy="29523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b="33204"/>
          <a:stretch/>
        </p:blipFill>
        <p:spPr>
          <a:xfrm>
            <a:off x="4164634" y="1486015"/>
            <a:ext cx="4975687" cy="29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520880" cy="17526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Vue sous-marine des instruments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7" b="7832"/>
          <a:stretch/>
        </p:blipFill>
        <p:spPr>
          <a:xfrm>
            <a:off x="3131840" y="1496031"/>
            <a:ext cx="3096344" cy="24632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6" r="10657" b="24028"/>
          <a:stretch/>
        </p:blipFill>
        <p:spPr>
          <a:xfrm>
            <a:off x="179512" y="1497218"/>
            <a:ext cx="2880321" cy="24376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/>
          <a:stretch/>
        </p:blipFill>
        <p:spPr>
          <a:xfrm>
            <a:off x="6261731" y="1497218"/>
            <a:ext cx="2500051" cy="2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premier prélèvement…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b="12880"/>
          <a:stretch/>
        </p:blipFill>
        <p:spPr>
          <a:xfrm>
            <a:off x="251520" y="1558717"/>
            <a:ext cx="4320480" cy="36437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6" r="10657" b="24028"/>
          <a:stretch/>
        </p:blipFill>
        <p:spPr>
          <a:xfrm>
            <a:off x="4644007" y="1558717"/>
            <a:ext cx="4305429" cy="36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Atelier HF RESOMAR 15-16 octobre 2015 Photos (Peg) Essai d’intercomparaison instrumental, Ste-Anne-du-Portzic</vt:lpstr>
      <vt:lpstr>Présentation PowerPoint</vt:lpstr>
      <vt:lpstr>Le premier prélèvement…</vt:lpstr>
    </vt:vector>
  </TitlesOfParts>
  <Company>UBO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HF RESOMAR 15-16 octobre 2015 Essai d’intercomparaison instrumental, Ste-Anne-du-Portzic</dc:title>
  <dc:creator>rimmelinma</dc:creator>
  <cp:lastModifiedBy>rimmelinma</cp:lastModifiedBy>
  <cp:revision>3</cp:revision>
  <dcterms:created xsi:type="dcterms:W3CDTF">2015-10-20T12:04:28Z</dcterms:created>
  <dcterms:modified xsi:type="dcterms:W3CDTF">2015-10-20T12:24:41Z</dcterms:modified>
</cp:coreProperties>
</file>