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4"/>
    <p:sldMasterId id="2147483676" r:id="rId5"/>
  </p:sldMasterIdLst>
  <p:notesMasterIdLst>
    <p:notesMasterId r:id="rId7"/>
  </p:notesMasterIdLst>
  <p:handoutMasterIdLst>
    <p:handoutMasterId r:id="rId8"/>
  </p:handoutMasterIdLst>
  <p:sldIdLst>
    <p:sldId id="1514" r:id="rId6"/>
  </p:sldIdLst>
  <p:sldSz cx="9144000" cy="6858000" type="screen4x3"/>
  <p:notesSz cx="6797675" cy="9928225"/>
  <p:custShowLst>
    <p:custShow name="Email" id="0">
      <p:sldLst/>
    </p:custShow>
    <p:custShow name="Assessment Sheets" id="1">
      <p:sldLst/>
    </p:custShow>
  </p:custShowLst>
  <p:defaultTextStyle>
    <a:defPPr>
      <a:defRPr lang="en-GB"/>
    </a:defPPr>
    <a:lvl1pPr algn="l" rtl="0" fontAlgn="base">
      <a:spcBef>
        <a:spcPct val="0"/>
      </a:spcBef>
      <a:spcAft>
        <a:spcPct val="0"/>
      </a:spcAft>
      <a:defRPr sz="2000" b="1"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000" b="1"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000" b="1"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000" b="1"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000" b="1" kern="1200">
        <a:solidFill>
          <a:schemeClr val="tx1"/>
        </a:solidFill>
        <a:latin typeface="Arial" charset="0"/>
        <a:ea typeface="ＭＳ Ｐゴシック" pitchFamily="34" charset="-128"/>
        <a:cs typeface="+mn-cs"/>
      </a:defRPr>
    </a:lvl5pPr>
    <a:lvl6pPr marL="2286000" algn="l" defTabSz="914400" rtl="0" eaLnBrk="1" latinLnBrk="0" hangingPunct="1">
      <a:defRPr sz="2000" b="1" kern="1200">
        <a:solidFill>
          <a:schemeClr val="tx1"/>
        </a:solidFill>
        <a:latin typeface="Arial" charset="0"/>
        <a:ea typeface="ＭＳ Ｐゴシック" pitchFamily="34" charset="-128"/>
        <a:cs typeface="+mn-cs"/>
      </a:defRPr>
    </a:lvl6pPr>
    <a:lvl7pPr marL="2743200" algn="l" defTabSz="914400" rtl="0" eaLnBrk="1" latinLnBrk="0" hangingPunct="1">
      <a:defRPr sz="2000" b="1" kern="1200">
        <a:solidFill>
          <a:schemeClr val="tx1"/>
        </a:solidFill>
        <a:latin typeface="Arial" charset="0"/>
        <a:ea typeface="ＭＳ Ｐゴシック" pitchFamily="34" charset="-128"/>
        <a:cs typeface="+mn-cs"/>
      </a:defRPr>
    </a:lvl7pPr>
    <a:lvl8pPr marL="3200400" algn="l" defTabSz="914400" rtl="0" eaLnBrk="1" latinLnBrk="0" hangingPunct="1">
      <a:defRPr sz="2000" b="1" kern="1200">
        <a:solidFill>
          <a:schemeClr val="tx1"/>
        </a:solidFill>
        <a:latin typeface="Arial" charset="0"/>
        <a:ea typeface="ＭＳ Ｐゴシック" pitchFamily="34" charset="-128"/>
        <a:cs typeface="+mn-cs"/>
      </a:defRPr>
    </a:lvl8pPr>
    <a:lvl9pPr marL="3657600" algn="l" defTabSz="914400" rtl="0" eaLnBrk="1" latinLnBrk="0" hangingPunct="1">
      <a:defRPr sz="2000" b="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00"/>
    <a:srgbClr val="0099FF"/>
    <a:srgbClr val="33CCCC"/>
    <a:srgbClr val="0099CC"/>
    <a:srgbClr val="FF0000"/>
    <a:srgbClr val="FF00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2" autoAdjust="0"/>
    <p:restoredTop sz="83190" autoAdjust="0"/>
  </p:normalViewPr>
  <p:slideViewPr>
    <p:cSldViewPr snapToGrid="0">
      <p:cViewPr>
        <p:scale>
          <a:sx n="100" d="100"/>
          <a:sy n="100" d="100"/>
        </p:scale>
        <p:origin x="-816" y="320"/>
      </p:cViewPr>
      <p:guideLst>
        <p:guide orient="horz" pos="613"/>
        <p:guide pos="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20"/>
    </p:cViewPr>
  </p:sorterViewPr>
  <p:notesViewPr>
    <p:cSldViewPr snapToGrid="0">
      <p:cViewPr varScale="1">
        <p:scale>
          <a:sx n="64" d="100"/>
          <a:sy n="64" d="100"/>
        </p:scale>
        <p:origin x="-291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t" anchorCtr="0" compatLnSpc="1">
            <a:prstTxWarp prst="textNoShape">
              <a:avLst/>
            </a:prstTxWarp>
          </a:bodyPr>
          <a:lstStyle>
            <a:lvl1pPr defTabSz="915988">
              <a:defRPr sz="1200" b="0" noProof="1">
                <a:latin typeface="Times New Roman" pitchFamily="18" charset="0"/>
                <a:ea typeface="+mn-ea"/>
              </a:defRPr>
            </a:lvl1pPr>
          </a:lstStyle>
          <a:p>
            <a:pPr>
              <a:defRPr/>
            </a:pPr>
            <a:endParaRPr lang="en-GB"/>
          </a:p>
        </p:txBody>
      </p:sp>
      <p:sp>
        <p:nvSpPr>
          <p:cNvPr id="6147"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t" anchorCtr="0" compatLnSpc="1">
            <a:prstTxWarp prst="textNoShape">
              <a:avLst/>
            </a:prstTxWarp>
          </a:bodyPr>
          <a:lstStyle>
            <a:lvl1pPr algn="r" defTabSz="915988">
              <a:defRPr sz="1200" b="0" noProof="1">
                <a:latin typeface="Times New Roman" pitchFamily="18" charset="0"/>
                <a:ea typeface="+mn-ea"/>
              </a:defRPr>
            </a:lvl1pPr>
          </a:lstStyle>
          <a:p>
            <a:pPr>
              <a:defRPr/>
            </a:pPr>
            <a:endParaRPr lang="en-GB"/>
          </a:p>
        </p:txBody>
      </p:sp>
      <p:sp>
        <p:nvSpPr>
          <p:cNvPr id="6148" name="Rectangle 4"/>
          <p:cNvSpPr>
            <a:spLocks noGrp="1" noChangeArrowheads="1"/>
          </p:cNvSpPr>
          <p:nvPr>
            <p:ph type="ftr" sz="quarter" idx="2"/>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b" anchorCtr="0" compatLnSpc="1">
            <a:prstTxWarp prst="textNoShape">
              <a:avLst/>
            </a:prstTxWarp>
          </a:bodyPr>
          <a:lstStyle>
            <a:lvl1pPr defTabSz="915988">
              <a:defRPr sz="1200" b="0" noProof="1">
                <a:latin typeface="Times New Roman" pitchFamily="18" charset="0"/>
                <a:ea typeface="+mn-ea"/>
              </a:defRPr>
            </a:lvl1pPr>
          </a:lstStyle>
          <a:p>
            <a:pPr>
              <a:defRPr/>
            </a:pPr>
            <a:endParaRPr lang="en-GB"/>
          </a:p>
        </p:txBody>
      </p:sp>
      <p:sp>
        <p:nvSpPr>
          <p:cNvPr id="6149" name="Rectangle 5"/>
          <p:cNvSpPr>
            <a:spLocks noGrp="1" noChangeArrowheads="1"/>
          </p:cNvSpPr>
          <p:nvPr>
            <p:ph type="sldNum" sz="quarter" idx="3"/>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b" anchorCtr="0" compatLnSpc="1">
            <a:prstTxWarp prst="textNoShape">
              <a:avLst/>
            </a:prstTxWarp>
          </a:bodyPr>
          <a:lstStyle>
            <a:lvl1pPr algn="r" defTabSz="915988">
              <a:defRPr sz="1200" b="0" noProof="1">
                <a:latin typeface="Times New Roman" pitchFamily="18" charset="0"/>
                <a:ea typeface="+mn-ea"/>
              </a:defRPr>
            </a:lvl1pPr>
          </a:lstStyle>
          <a:p>
            <a:pPr>
              <a:defRPr/>
            </a:pPr>
            <a:fld id="{BBCAF0B1-FCCE-496F-A6D5-E80D343A036D}" type="slidenum">
              <a:rPr/>
              <a:pPr>
                <a:defRPr/>
              </a:pPr>
              <a:t>‹#›</a:t>
            </a:fld>
            <a:endParaRPr lang="en-GB"/>
          </a:p>
        </p:txBody>
      </p:sp>
    </p:spTree>
    <p:extLst>
      <p:ext uri="{BB962C8B-B14F-4D97-AF65-F5344CB8AC3E}">
        <p14:creationId xmlns:p14="http://schemas.microsoft.com/office/powerpoint/2010/main" val="1453508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t" anchorCtr="0" compatLnSpc="1">
            <a:prstTxWarp prst="textNoShape">
              <a:avLst/>
            </a:prstTxWarp>
          </a:bodyPr>
          <a:lstStyle>
            <a:lvl1pPr defTabSz="915988">
              <a:defRPr sz="1200" b="0" noProof="1">
                <a:latin typeface="Times New Roman" pitchFamily="18" charset="0"/>
                <a:ea typeface="+mn-ea"/>
              </a:defRPr>
            </a:lvl1pPr>
          </a:lstStyle>
          <a:p>
            <a:pPr>
              <a:defRPr/>
            </a:pPr>
            <a:endParaRPr lang="en-GB"/>
          </a:p>
        </p:txBody>
      </p:sp>
      <p:sp>
        <p:nvSpPr>
          <p:cNvPr id="3075"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t" anchorCtr="0" compatLnSpc="1">
            <a:prstTxWarp prst="textNoShape">
              <a:avLst/>
            </a:prstTxWarp>
          </a:bodyPr>
          <a:lstStyle>
            <a:lvl1pPr algn="r" defTabSz="915988">
              <a:defRPr sz="1200" b="0" noProof="1">
                <a:latin typeface="Times New Roman" pitchFamily="18" charset="0"/>
                <a:ea typeface="+mn-ea"/>
              </a:defRPr>
            </a:lvl1pPr>
          </a:lstStyle>
          <a:p>
            <a:pPr>
              <a:defRPr/>
            </a:pPr>
            <a:endParaRPr lang="en-GB"/>
          </a:p>
        </p:txBody>
      </p:sp>
      <p:sp>
        <p:nvSpPr>
          <p:cNvPr id="20484" name="Rectangle 4"/>
          <p:cNvSpPr>
            <a:spLocks noGrp="1" noRot="1" noChangeAspect="1" noChangeArrowheads="1" noTextEdit="1"/>
          </p:cNvSpPr>
          <p:nvPr>
            <p:ph type="sldImg" idx="2"/>
          </p:nvPr>
        </p:nvSpPr>
        <p:spPr bwMode="auto">
          <a:xfrm>
            <a:off x="915988" y="741363"/>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6463" y="4714875"/>
            <a:ext cx="4984750"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t" anchorCtr="0" compatLnSpc="1">
            <a:prstTxWarp prst="textNoShape">
              <a:avLst/>
            </a:prstTxWarp>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p>
        </p:txBody>
      </p:sp>
      <p:sp>
        <p:nvSpPr>
          <p:cNvPr id="3078" name="Rectangle 6"/>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b" anchorCtr="0" compatLnSpc="1">
            <a:prstTxWarp prst="textNoShape">
              <a:avLst/>
            </a:prstTxWarp>
          </a:bodyPr>
          <a:lstStyle>
            <a:lvl1pPr defTabSz="915988">
              <a:defRPr sz="1200" b="0" noProof="1">
                <a:latin typeface="Times New Roman" pitchFamily="18" charset="0"/>
                <a:ea typeface="+mn-ea"/>
              </a:defRPr>
            </a:lvl1pPr>
          </a:lstStyle>
          <a:p>
            <a:pPr>
              <a:defRPr/>
            </a:pPr>
            <a:endParaRPr lang="en-GB"/>
          </a:p>
        </p:txBody>
      </p:sp>
      <p:sp>
        <p:nvSpPr>
          <p:cNvPr id="3079" name="Rectangle 7"/>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04" tIns="45804" rIns="91604" bIns="45804" numCol="1" anchor="b" anchorCtr="0" compatLnSpc="1">
            <a:prstTxWarp prst="textNoShape">
              <a:avLst/>
            </a:prstTxWarp>
          </a:bodyPr>
          <a:lstStyle>
            <a:lvl1pPr algn="r" defTabSz="915988">
              <a:defRPr sz="1200" b="0" noProof="1">
                <a:latin typeface="Times New Roman" pitchFamily="18" charset="0"/>
                <a:ea typeface="+mn-ea"/>
              </a:defRPr>
            </a:lvl1pPr>
          </a:lstStyle>
          <a:p>
            <a:pPr>
              <a:defRPr/>
            </a:pPr>
            <a:fld id="{79B52C25-236D-4591-9047-854D9F103E0D}" type="slidenum">
              <a:rPr/>
              <a:pPr>
                <a:defRPr/>
              </a:pPr>
              <a:t>‹#›</a:t>
            </a:fld>
            <a:endParaRPr lang="en-GB"/>
          </a:p>
        </p:txBody>
      </p:sp>
    </p:spTree>
    <p:extLst>
      <p:ext uri="{BB962C8B-B14F-4D97-AF65-F5344CB8AC3E}">
        <p14:creationId xmlns:p14="http://schemas.microsoft.com/office/powerpoint/2010/main" val="1875741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452338700"/>
      </p:ext>
    </p:extLst>
  </p:cSld>
  <p:clrMapOvr>
    <a:masterClrMapping/>
  </p:clrMapOvr>
  <p:transition xmlns:p14="http://schemas.microsoft.com/office/powerpoint/2010/mai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89892490"/>
      </p:ext>
    </p:extLst>
  </p:cSld>
  <p:clrMapOvr>
    <a:masterClrMapping/>
  </p:clrMapOvr>
  <p:transition xmlns:p14="http://schemas.microsoft.com/office/powerpoint/2010/mai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8288" y="98425"/>
            <a:ext cx="2098675" cy="62801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17500" y="98425"/>
            <a:ext cx="6148388" cy="6280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77671461"/>
      </p:ext>
    </p:extLst>
  </p:cSld>
  <p:clrMapOvr>
    <a:masterClrMapping/>
  </p:clrMapOvr>
  <p:transition xmlns:p14="http://schemas.microsoft.com/office/powerpoint/2010/main" spd="slow"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41588" y="98425"/>
            <a:ext cx="6175375" cy="6492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17500" y="1044575"/>
            <a:ext cx="8369300" cy="5334000"/>
          </a:xfrm>
        </p:spPr>
        <p:txBody>
          <a:bodyPr/>
          <a:lstStyle/>
          <a:p>
            <a:pPr lvl="0"/>
            <a:endParaRPr lang="en-GB" noProof="0" smtClean="0"/>
          </a:p>
        </p:txBody>
      </p:sp>
    </p:spTree>
    <p:extLst>
      <p:ext uri="{BB962C8B-B14F-4D97-AF65-F5344CB8AC3E}">
        <p14:creationId xmlns:p14="http://schemas.microsoft.com/office/powerpoint/2010/main" val="832955967"/>
      </p:ext>
    </p:extLst>
  </p:cSld>
  <p:clrMapOvr>
    <a:masterClrMapping/>
  </p:clrMapOvr>
  <p:transition xmlns:p14="http://schemas.microsoft.com/office/powerpoint/2010/main" spd="slow"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60658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40069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4428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5280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66441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8738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79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06375694"/>
      </p:ext>
    </p:extLst>
  </p:cSld>
  <p:clrMapOvr>
    <a:masterClrMapping/>
  </p:clrMapOvr>
  <p:transition xmlns:p14="http://schemas.microsoft.com/office/powerpoint/2010/main" spd="slow"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69638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12880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479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7650" y="1600200"/>
            <a:ext cx="2089150" cy="45259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1600200"/>
            <a:ext cx="611505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797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7413475"/>
      </p:ext>
    </p:extLst>
  </p:cSld>
  <p:clrMapOvr>
    <a:masterClrMapping/>
  </p:clrMapOvr>
  <p:transition xmlns:p14="http://schemas.microsoft.com/office/powerpoint/2010/mai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17500" y="1044575"/>
            <a:ext cx="410845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8350" y="1044575"/>
            <a:ext cx="410845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16987128"/>
      </p:ext>
    </p:extLst>
  </p:cSld>
  <p:clrMapOvr>
    <a:masterClrMapping/>
  </p:clrMapOvr>
  <p:transition xmlns:p14="http://schemas.microsoft.com/office/powerpoint/2010/mai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84670455"/>
      </p:ext>
    </p:extLst>
  </p:cSld>
  <p:clrMapOvr>
    <a:masterClrMapping/>
  </p:clrMapOvr>
  <p:transition xmlns:p14="http://schemas.microsoft.com/office/powerpoint/2010/mai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08938177"/>
      </p:ext>
    </p:extLst>
  </p:cSld>
  <p:clrMapOvr>
    <a:masterClrMapping/>
  </p:clrMapOvr>
  <p:transition xmlns:p14="http://schemas.microsoft.com/office/powerpoint/2010/mai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2689523"/>
      </p:ext>
    </p:extLst>
  </p:cSld>
  <p:clrMapOvr>
    <a:masterClrMapping/>
  </p:clrMapOvr>
  <p:transition xmlns:p14="http://schemas.microsoft.com/office/powerpoint/2010/mai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0260999"/>
      </p:ext>
    </p:extLst>
  </p:cSld>
  <p:clrMapOvr>
    <a:masterClrMapping/>
  </p:clrMapOvr>
  <p:transition xmlns:p14="http://schemas.microsoft.com/office/powerpoint/2010/mai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0816216"/>
      </p:ext>
    </p:extLst>
  </p:cSld>
  <p:clrMapOvr>
    <a:masterClrMapping/>
  </p:clrMapOvr>
  <p:transition xmlns:p14="http://schemas.microsoft.com/office/powerpoint/2010/main" spd="slow" advClick="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jpeg"/><Relationship Id="rId14" Type="http://schemas.openxmlformats.org/officeDocument/2006/relationships/image" Target="../media/image3.jpeg"/><Relationship Id="rId15" Type="http://schemas.openxmlformats.org/officeDocument/2006/relationships/image" Target="../media/image4.png"/><Relationship Id="rId16" Type="http://schemas.openxmlformats.org/officeDocument/2006/relationships/image" Target="../media/image5.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MCM ITP PowerPoint slide strip copy"/>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317500" y="1044575"/>
            <a:ext cx="83693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here</a:t>
            </a:r>
          </a:p>
          <a:p>
            <a:pPr lvl="1"/>
            <a:r>
              <a:rPr lang="en-GB" smtClean="0"/>
              <a:t>Level 2</a:t>
            </a:r>
          </a:p>
          <a:p>
            <a:pPr lvl="2"/>
            <a:r>
              <a:rPr lang="en-GB" smtClean="0"/>
              <a:t>Level 3</a:t>
            </a:r>
          </a:p>
        </p:txBody>
      </p:sp>
      <p:sp>
        <p:nvSpPr>
          <p:cNvPr id="1029" name="Rectangle 2"/>
          <p:cNvSpPr>
            <a:spLocks noGrp="1" noChangeArrowheads="1"/>
          </p:cNvSpPr>
          <p:nvPr>
            <p:ph type="title"/>
          </p:nvPr>
        </p:nvSpPr>
        <p:spPr bwMode="auto">
          <a:xfrm>
            <a:off x="2541588" y="98425"/>
            <a:ext cx="61753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endParaRPr lang="en-US" smtClean="0"/>
          </a:p>
        </p:txBody>
      </p:sp>
      <p:sp>
        <p:nvSpPr>
          <p:cNvPr id="1030" name="Line 36"/>
          <p:cNvSpPr>
            <a:spLocks noChangeShapeType="1"/>
          </p:cNvSpPr>
          <p:nvPr userDrawn="1"/>
        </p:nvSpPr>
        <p:spPr bwMode="auto">
          <a:xfrm flipH="1">
            <a:off x="430213" y="6473825"/>
            <a:ext cx="82756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2400" b="0">
              <a:ea typeface="ＭＳ Ｐゴシック" charset="0"/>
            </a:endParaRPr>
          </a:p>
        </p:txBody>
      </p:sp>
      <p:sp>
        <p:nvSpPr>
          <p:cNvPr id="1038" name="Text Box 14"/>
          <p:cNvSpPr txBox="1">
            <a:spLocks noChangeArrowheads="1"/>
          </p:cNvSpPr>
          <p:nvPr userDrawn="1"/>
        </p:nvSpPr>
        <p:spPr bwMode="auto">
          <a:xfrm>
            <a:off x="1490663" y="6623050"/>
            <a:ext cx="6384925"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701" tIns="40850" rIns="81701" bIns="40850">
            <a:spAutoFit/>
          </a:bodyPr>
          <a:lstStyle>
            <a:lvl1pPr defTabSz="817563">
              <a:defRPr sz="2400">
                <a:solidFill>
                  <a:schemeClr val="tx1"/>
                </a:solidFill>
                <a:latin typeface="Times New Roman" pitchFamily="18" charset="0"/>
              </a:defRPr>
            </a:lvl1pPr>
            <a:lvl2pPr marL="742950" indent="-285750" defTabSz="817563">
              <a:defRPr sz="2400">
                <a:solidFill>
                  <a:schemeClr val="tx1"/>
                </a:solidFill>
                <a:latin typeface="Times New Roman" pitchFamily="18" charset="0"/>
              </a:defRPr>
            </a:lvl2pPr>
            <a:lvl3pPr marL="1143000" indent="-228600" defTabSz="817563">
              <a:defRPr sz="2400">
                <a:solidFill>
                  <a:schemeClr val="tx1"/>
                </a:solidFill>
                <a:latin typeface="Times New Roman" pitchFamily="18" charset="0"/>
              </a:defRPr>
            </a:lvl3pPr>
            <a:lvl4pPr marL="1600200" indent="-228600" defTabSz="817563">
              <a:defRPr sz="2400">
                <a:solidFill>
                  <a:schemeClr val="tx1"/>
                </a:solidFill>
                <a:latin typeface="Times New Roman" pitchFamily="18" charset="0"/>
              </a:defRPr>
            </a:lvl4pPr>
            <a:lvl5pPr marL="2057400" indent="-228600" defTabSz="817563">
              <a:defRPr sz="2400">
                <a:solidFill>
                  <a:schemeClr val="tx1"/>
                </a:solidFill>
                <a:latin typeface="Times New Roman" pitchFamily="18" charset="0"/>
              </a:defRPr>
            </a:lvl5pPr>
            <a:lvl6pPr marL="2514600" indent="-228600" defTabSz="817563" fontAlgn="base">
              <a:spcBef>
                <a:spcPct val="0"/>
              </a:spcBef>
              <a:spcAft>
                <a:spcPct val="0"/>
              </a:spcAft>
              <a:defRPr sz="2400">
                <a:solidFill>
                  <a:schemeClr val="tx1"/>
                </a:solidFill>
                <a:latin typeface="Times New Roman" pitchFamily="18" charset="0"/>
              </a:defRPr>
            </a:lvl6pPr>
            <a:lvl7pPr marL="2971800" indent="-228600" defTabSz="817563" fontAlgn="base">
              <a:spcBef>
                <a:spcPct val="0"/>
              </a:spcBef>
              <a:spcAft>
                <a:spcPct val="0"/>
              </a:spcAft>
              <a:defRPr sz="2400">
                <a:solidFill>
                  <a:schemeClr val="tx1"/>
                </a:solidFill>
                <a:latin typeface="Times New Roman" pitchFamily="18" charset="0"/>
              </a:defRPr>
            </a:lvl7pPr>
            <a:lvl8pPr marL="3429000" indent="-228600" defTabSz="817563" fontAlgn="base">
              <a:spcBef>
                <a:spcPct val="0"/>
              </a:spcBef>
              <a:spcAft>
                <a:spcPct val="0"/>
              </a:spcAft>
              <a:defRPr sz="2400">
                <a:solidFill>
                  <a:schemeClr val="tx1"/>
                </a:solidFill>
                <a:latin typeface="Times New Roman" pitchFamily="18" charset="0"/>
              </a:defRPr>
            </a:lvl8pPr>
            <a:lvl9pPr marL="3886200" indent="-228600" defTabSz="817563" fontAlgn="base">
              <a:spcBef>
                <a:spcPct val="0"/>
              </a:spcBef>
              <a:spcAft>
                <a:spcPct val="0"/>
              </a:spcAft>
              <a:defRPr sz="2400">
                <a:solidFill>
                  <a:schemeClr val="tx1"/>
                </a:solidFill>
                <a:latin typeface="Times New Roman" pitchFamily="18" charset="0"/>
              </a:defRPr>
            </a:lvl9pPr>
          </a:lstStyle>
          <a:p>
            <a:pPr eaLnBrk="0" hangingPunct="0">
              <a:defRPr/>
            </a:pPr>
            <a:r>
              <a:rPr lang="en-GB" sz="500" b="0" noProof="1" smtClean="0">
                <a:solidFill>
                  <a:schemeClr val="tx2"/>
                </a:solidFill>
                <a:latin typeface="Arial" charset="0"/>
                <a:ea typeface="ＭＳ Ｐゴシック" pitchFamily="-109" charset="-128"/>
              </a:rPr>
              <a:t>This document and the information contained herein is proprietary information of MBDA</a:t>
            </a:r>
            <a:r>
              <a:rPr lang="en-GB" sz="500" b="0" smtClean="0">
                <a:solidFill>
                  <a:schemeClr val="tx2"/>
                </a:solidFill>
                <a:latin typeface="Arial" charset="0"/>
                <a:ea typeface="ＭＳ Ｐゴシック" pitchFamily="-109" charset="-128"/>
              </a:rPr>
              <a:t> and the MCM ITP Consortium</a:t>
            </a:r>
            <a:r>
              <a:rPr lang="en-GB" sz="500" b="0" noProof="1" smtClean="0">
                <a:solidFill>
                  <a:schemeClr val="tx2"/>
                </a:solidFill>
                <a:latin typeface="Arial" charset="0"/>
                <a:ea typeface="ＭＳ Ｐゴシック" pitchFamily="-109" charset="-128"/>
              </a:rPr>
              <a:t> and shall not be disclosed or reproduced without the prior authorization of MBDA. </a:t>
            </a:r>
            <a:r>
              <a:rPr lang="en-GB" sz="500" b="0" noProof="1" smtClean="0">
                <a:solidFill>
                  <a:schemeClr val="tx2"/>
                </a:solidFill>
                <a:latin typeface="Symbol" pitchFamily="18" charset="2"/>
                <a:ea typeface="ＭＳ Ｐゴシック" pitchFamily="-109" charset="-128"/>
              </a:rPr>
              <a:t>ã </a:t>
            </a:r>
            <a:r>
              <a:rPr lang="en-GB" sz="500" b="0" noProof="1" smtClean="0">
                <a:solidFill>
                  <a:schemeClr val="tx2"/>
                </a:solidFill>
                <a:latin typeface="Arial" charset="0"/>
                <a:ea typeface="ＭＳ Ｐゴシック" pitchFamily="-109" charset="-128"/>
              </a:rPr>
              <a:t>MBDA 201</a:t>
            </a:r>
            <a:r>
              <a:rPr lang="en-GB" sz="500" b="0" smtClean="0">
                <a:solidFill>
                  <a:schemeClr val="tx2"/>
                </a:solidFill>
                <a:latin typeface="Arial" charset="0"/>
                <a:ea typeface="ＭＳ Ｐゴシック" pitchFamily="-109" charset="-128"/>
              </a:rPr>
              <a:t>3</a:t>
            </a:r>
            <a:r>
              <a:rPr lang="en-GB" sz="500" b="0" noProof="1" smtClean="0">
                <a:solidFill>
                  <a:schemeClr val="tx2"/>
                </a:solidFill>
                <a:latin typeface="Arial" charset="0"/>
                <a:ea typeface="ＭＳ Ｐゴシック" pitchFamily="-109" charset="-128"/>
              </a:rPr>
              <a:t>.</a:t>
            </a:r>
          </a:p>
          <a:p>
            <a:pPr eaLnBrk="0" hangingPunct="0">
              <a:defRPr/>
            </a:pPr>
            <a:r>
              <a:rPr lang="en-GB" sz="500" b="0" noProof="1" smtClean="0">
                <a:latin typeface="Arial" charset="0"/>
                <a:ea typeface="ＭＳ Ｐゴシック" pitchFamily="-109" charset="-128"/>
              </a:rPr>
              <a:t> </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xmlns:p14="http://schemas.microsoft.com/office/powerpoint/2010/main" spd="slow" advClick="0"/>
  <p:timing>
    <p:tnLst>
      <p:par>
        <p:cTn xmlns:p14="http://schemas.microsoft.com/office/powerpoint/2010/main" id="1" dur="indefinite" restart="never" nodeType="tmRoot"/>
      </p:par>
    </p:tnLst>
  </p:timing>
  <p:hf sldNum="0" hdr="0" ftr="0"/>
  <p:txStyles>
    <p:titleStyle>
      <a:lvl1pPr algn="r" rtl="0" eaLnBrk="0" fontAlgn="base" hangingPunct="0">
        <a:spcBef>
          <a:spcPct val="0"/>
        </a:spcBef>
        <a:spcAft>
          <a:spcPct val="0"/>
        </a:spcAft>
        <a:defRPr b="1">
          <a:solidFill>
            <a:schemeClr val="bg1"/>
          </a:solidFill>
          <a:latin typeface="+mj-lt"/>
          <a:ea typeface="+mj-ea"/>
          <a:cs typeface="+mj-cs"/>
        </a:defRPr>
      </a:lvl1pPr>
      <a:lvl2pPr algn="r" rtl="0" eaLnBrk="0" fontAlgn="base" hangingPunct="0">
        <a:spcBef>
          <a:spcPct val="0"/>
        </a:spcBef>
        <a:spcAft>
          <a:spcPct val="0"/>
        </a:spcAft>
        <a:defRPr b="1">
          <a:solidFill>
            <a:schemeClr val="bg1"/>
          </a:solidFill>
          <a:latin typeface="Arial" charset="0"/>
          <a:ea typeface="ＭＳ Ｐゴシック" pitchFamily="-109" charset="-128"/>
        </a:defRPr>
      </a:lvl2pPr>
      <a:lvl3pPr algn="r" rtl="0" eaLnBrk="0" fontAlgn="base" hangingPunct="0">
        <a:spcBef>
          <a:spcPct val="0"/>
        </a:spcBef>
        <a:spcAft>
          <a:spcPct val="0"/>
        </a:spcAft>
        <a:defRPr b="1">
          <a:solidFill>
            <a:schemeClr val="bg1"/>
          </a:solidFill>
          <a:latin typeface="Arial" charset="0"/>
          <a:ea typeface="ＭＳ Ｐゴシック" pitchFamily="-109" charset="-128"/>
        </a:defRPr>
      </a:lvl3pPr>
      <a:lvl4pPr algn="r" rtl="0" eaLnBrk="0" fontAlgn="base" hangingPunct="0">
        <a:spcBef>
          <a:spcPct val="0"/>
        </a:spcBef>
        <a:spcAft>
          <a:spcPct val="0"/>
        </a:spcAft>
        <a:defRPr b="1">
          <a:solidFill>
            <a:schemeClr val="bg1"/>
          </a:solidFill>
          <a:latin typeface="Arial" charset="0"/>
          <a:ea typeface="ＭＳ Ｐゴシック" pitchFamily="-109" charset="-128"/>
        </a:defRPr>
      </a:lvl4pPr>
      <a:lvl5pPr algn="r" rtl="0" eaLnBrk="0" fontAlgn="base" hangingPunct="0">
        <a:spcBef>
          <a:spcPct val="0"/>
        </a:spcBef>
        <a:spcAft>
          <a:spcPct val="0"/>
        </a:spcAft>
        <a:defRPr b="1">
          <a:solidFill>
            <a:schemeClr val="bg1"/>
          </a:solidFill>
          <a:latin typeface="Arial" charset="0"/>
          <a:ea typeface="ＭＳ Ｐゴシック" pitchFamily="-109" charset="-128"/>
        </a:defRPr>
      </a:lvl5pPr>
      <a:lvl6pPr marL="457200" algn="r" rtl="0" fontAlgn="base">
        <a:spcBef>
          <a:spcPct val="0"/>
        </a:spcBef>
        <a:spcAft>
          <a:spcPct val="0"/>
        </a:spcAft>
        <a:defRPr b="1">
          <a:solidFill>
            <a:schemeClr val="bg1"/>
          </a:solidFill>
          <a:latin typeface="Arial" charset="0"/>
          <a:ea typeface="ＭＳ Ｐゴシック" pitchFamily="-109" charset="-128"/>
        </a:defRPr>
      </a:lvl6pPr>
      <a:lvl7pPr marL="914400" algn="r" rtl="0" fontAlgn="base">
        <a:spcBef>
          <a:spcPct val="0"/>
        </a:spcBef>
        <a:spcAft>
          <a:spcPct val="0"/>
        </a:spcAft>
        <a:defRPr b="1">
          <a:solidFill>
            <a:schemeClr val="bg1"/>
          </a:solidFill>
          <a:latin typeface="Arial" charset="0"/>
          <a:ea typeface="ＭＳ Ｐゴシック" pitchFamily="-109" charset="-128"/>
        </a:defRPr>
      </a:lvl7pPr>
      <a:lvl8pPr marL="1371600" algn="r" rtl="0" fontAlgn="base">
        <a:spcBef>
          <a:spcPct val="0"/>
        </a:spcBef>
        <a:spcAft>
          <a:spcPct val="0"/>
        </a:spcAft>
        <a:defRPr b="1">
          <a:solidFill>
            <a:schemeClr val="bg1"/>
          </a:solidFill>
          <a:latin typeface="Arial" charset="0"/>
          <a:ea typeface="ＭＳ Ｐゴシック" pitchFamily="-109" charset="-128"/>
        </a:defRPr>
      </a:lvl8pPr>
      <a:lvl9pPr marL="1828800" algn="r" rtl="0" fontAlgn="base">
        <a:spcBef>
          <a:spcPct val="0"/>
        </a:spcBef>
        <a:spcAft>
          <a:spcPct val="0"/>
        </a:spcAft>
        <a:defRPr b="1">
          <a:solidFill>
            <a:schemeClr val="bg1"/>
          </a:solidFill>
          <a:latin typeface="Arial" charset="0"/>
          <a:ea typeface="ＭＳ Ｐゴシック" pitchFamily="-109" charset="-128"/>
        </a:defRPr>
      </a:lvl9pPr>
    </p:titleStyle>
    <p:bodyStyle>
      <a:lvl1pPr marL="342900" indent="-342900" algn="l" rtl="0" eaLnBrk="0" fontAlgn="base" hangingPunct="0">
        <a:spcBef>
          <a:spcPct val="20000"/>
        </a:spcBef>
        <a:spcAft>
          <a:spcPct val="0"/>
        </a:spcAft>
        <a:buClr>
          <a:srgbClr val="FF0000"/>
        </a:buClr>
        <a:buSzPct val="130000"/>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4D4D4D"/>
        </a:buClr>
        <a:buSzPct val="130000"/>
        <a:buChar char="•"/>
        <a:defRPr>
          <a:solidFill>
            <a:schemeClr val="tx1"/>
          </a:solidFill>
          <a:latin typeface="+mn-lt"/>
          <a:ea typeface="+mn-ea"/>
        </a:defRPr>
      </a:lvl2pPr>
      <a:lvl3pPr marL="1143000" indent="-228600" algn="l" rtl="0" eaLnBrk="0" fontAlgn="base" hangingPunct="0">
        <a:spcBef>
          <a:spcPct val="20000"/>
        </a:spcBef>
        <a:spcAft>
          <a:spcPct val="0"/>
        </a:spcAft>
        <a:buClr>
          <a:srgbClr val="4D4D4D"/>
        </a:buClr>
        <a:buChar char="-"/>
        <a:defRPr sz="1600">
          <a:solidFill>
            <a:schemeClr val="tx1"/>
          </a:solidFill>
          <a:latin typeface="+mn-lt"/>
          <a:ea typeface="+mn-ea"/>
        </a:defRPr>
      </a:lvl3pPr>
      <a:lvl4pPr marL="1600200" indent="-228600" algn="l" rtl="0" eaLnBrk="0" fontAlgn="base" hangingPunct="0">
        <a:spcBef>
          <a:spcPct val="20000"/>
        </a:spcBef>
        <a:spcAft>
          <a:spcPct val="0"/>
        </a:spcAft>
        <a:buClr>
          <a:srgbClr val="5F5F5F"/>
        </a:buClr>
        <a:buChar char="•"/>
        <a:defRPr sz="1200">
          <a:solidFill>
            <a:schemeClr val="tx1"/>
          </a:solidFill>
          <a:latin typeface="+mn-lt"/>
          <a:ea typeface="+mn-ea"/>
        </a:defRPr>
      </a:lvl4pPr>
      <a:lvl5pPr marL="2057400" indent="-228600" algn="l" rtl="0" eaLnBrk="0" fontAlgn="base" hangingPunct="0">
        <a:spcBef>
          <a:spcPct val="20000"/>
        </a:spcBef>
        <a:spcAft>
          <a:spcPct val="0"/>
        </a:spcAft>
        <a:buClr>
          <a:srgbClr val="5F5F5F"/>
        </a:buClr>
        <a:buChar char="•"/>
        <a:defRPr sz="1000">
          <a:solidFill>
            <a:schemeClr val="tx1"/>
          </a:solidFill>
          <a:latin typeface="+mn-lt"/>
          <a:ea typeface="+mn-ea"/>
        </a:defRPr>
      </a:lvl5pPr>
      <a:lvl6pPr marL="2514600" indent="-228600" algn="l" rtl="0" fontAlgn="base">
        <a:spcBef>
          <a:spcPct val="20000"/>
        </a:spcBef>
        <a:spcAft>
          <a:spcPct val="0"/>
        </a:spcAft>
        <a:buClr>
          <a:srgbClr val="5F5F5F"/>
        </a:buClr>
        <a:buChar char="•"/>
        <a:defRPr sz="1000">
          <a:solidFill>
            <a:schemeClr val="tx1"/>
          </a:solidFill>
          <a:latin typeface="+mn-lt"/>
          <a:ea typeface="+mn-ea"/>
        </a:defRPr>
      </a:lvl6pPr>
      <a:lvl7pPr marL="2971800" indent="-228600" algn="l" rtl="0" fontAlgn="base">
        <a:spcBef>
          <a:spcPct val="20000"/>
        </a:spcBef>
        <a:spcAft>
          <a:spcPct val="0"/>
        </a:spcAft>
        <a:buClr>
          <a:srgbClr val="5F5F5F"/>
        </a:buClr>
        <a:buChar char="•"/>
        <a:defRPr sz="1000">
          <a:solidFill>
            <a:schemeClr val="tx1"/>
          </a:solidFill>
          <a:latin typeface="+mn-lt"/>
          <a:ea typeface="+mn-ea"/>
        </a:defRPr>
      </a:lvl7pPr>
      <a:lvl8pPr marL="3429000" indent="-228600" algn="l" rtl="0" fontAlgn="base">
        <a:spcBef>
          <a:spcPct val="20000"/>
        </a:spcBef>
        <a:spcAft>
          <a:spcPct val="0"/>
        </a:spcAft>
        <a:buClr>
          <a:srgbClr val="5F5F5F"/>
        </a:buClr>
        <a:buChar char="•"/>
        <a:defRPr sz="1000">
          <a:solidFill>
            <a:schemeClr val="tx1"/>
          </a:solidFill>
          <a:latin typeface="+mn-lt"/>
          <a:ea typeface="+mn-ea"/>
        </a:defRPr>
      </a:lvl8pPr>
      <a:lvl9pPr marL="3886200" indent="-228600" algn="l" rtl="0" fontAlgn="base">
        <a:spcBef>
          <a:spcPct val="20000"/>
        </a:spcBef>
        <a:spcAft>
          <a:spcPct val="0"/>
        </a:spcAft>
        <a:buClr>
          <a:srgbClr val="5F5F5F"/>
        </a:buClr>
        <a:buChar char="•"/>
        <a:defRPr sz="1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MCM ITP PowerPoint cover image only"/>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new logo Banner 201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12850" y="5992813"/>
            <a:ext cx="69770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 12"/>
          <p:cNvPicPr>
            <a:picLocks noChangeAspect="1"/>
          </p:cNvPicPr>
          <p:nvPr userDrawn="1"/>
        </p:nvPicPr>
        <p:blipFill>
          <a:blip r:embed="rId15">
            <a:extLst>
              <a:ext uri="{28A0092B-C50C-407E-A947-70E740481C1C}">
                <a14:useLocalDpi xmlns:a14="http://schemas.microsoft.com/office/drawing/2010/main" val="0"/>
              </a:ext>
            </a:extLst>
          </a:blip>
          <a:srcRect l="10811" t="42439" r="4805" b="22566"/>
          <a:stretch>
            <a:fillRect/>
          </a:stretch>
        </p:blipFill>
        <p:spPr bwMode="auto">
          <a:xfrm>
            <a:off x="7261225" y="5981700"/>
            <a:ext cx="9429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Text Box 14"/>
          <p:cNvSpPr txBox="1">
            <a:spLocks noChangeArrowheads="1"/>
          </p:cNvSpPr>
          <p:nvPr userDrawn="1"/>
        </p:nvSpPr>
        <p:spPr bwMode="auto">
          <a:xfrm>
            <a:off x="1490663" y="6623050"/>
            <a:ext cx="6384925"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701" tIns="40850" rIns="81701" bIns="40850">
            <a:spAutoFit/>
          </a:bodyPr>
          <a:lstStyle>
            <a:lvl1pPr defTabSz="817563">
              <a:defRPr sz="2400">
                <a:solidFill>
                  <a:schemeClr val="tx1"/>
                </a:solidFill>
                <a:latin typeface="Times New Roman" pitchFamily="18" charset="0"/>
              </a:defRPr>
            </a:lvl1pPr>
            <a:lvl2pPr marL="742950" indent="-285750" defTabSz="817563">
              <a:defRPr sz="2400">
                <a:solidFill>
                  <a:schemeClr val="tx1"/>
                </a:solidFill>
                <a:latin typeface="Times New Roman" pitchFamily="18" charset="0"/>
              </a:defRPr>
            </a:lvl2pPr>
            <a:lvl3pPr marL="1143000" indent="-228600" defTabSz="817563">
              <a:defRPr sz="2400">
                <a:solidFill>
                  <a:schemeClr val="tx1"/>
                </a:solidFill>
                <a:latin typeface="Times New Roman" pitchFamily="18" charset="0"/>
              </a:defRPr>
            </a:lvl3pPr>
            <a:lvl4pPr marL="1600200" indent="-228600" defTabSz="817563">
              <a:defRPr sz="2400">
                <a:solidFill>
                  <a:schemeClr val="tx1"/>
                </a:solidFill>
                <a:latin typeface="Times New Roman" pitchFamily="18" charset="0"/>
              </a:defRPr>
            </a:lvl4pPr>
            <a:lvl5pPr marL="2057400" indent="-228600" defTabSz="817563">
              <a:defRPr sz="2400">
                <a:solidFill>
                  <a:schemeClr val="tx1"/>
                </a:solidFill>
                <a:latin typeface="Times New Roman" pitchFamily="18" charset="0"/>
              </a:defRPr>
            </a:lvl5pPr>
            <a:lvl6pPr marL="2514600" indent="-228600" defTabSz="817563" fontAlgn="base">
              <a:spcBef>
                <a:spcPct val="0"/>
              </a:spcBef>
              <a:spcAft>
                <a:spcPct val="0"/>
              </a:spcAft>
              <a:defRPr sz="2400">
                <a:solidFill>
                  <a:schemeClr val="tx1"/>
                </a:solidFill>
                <a:latin typeface="Times New Roman" pitchFamily="18" charset="0"/>
              </a:defRPr>
            </a:lvl6pPr>
            <a:lvl7pPr marL="2971800" indent="-228600" defTabSz="817563" fontAlgn="base">
              <a:spcBef>
                <a:spcPct val="0"/>
              </a:spcBef>
              <a:spcAft>
                <a:spcPct val="0"/>
              </a:spcAft>
              <a:defRPr sz="2400">
                <a:solidFill>
                  <a:schemeClr val="tx1"/>
                </a:solidFill>
                <a:latin typeface="Times New Roman" pitchFamily="18" charset="0"/>
              </a:defRPr>
            </a:lvl7pPr>
            <a:lvl8pPr marL="3429000" indent="-228600" defTabSz="817563" fontAlgn="base">
              <a:spcBef>
                <a:spcPct val="0"/>
              </a:spcBef>
              <a:spcAft>
                <a:spcPct val="0"/>
              </a:spcAft>
              <a:defRPr sz="2400">
                <a:solidFill>
                  <a:schemeClr val="tx1"/>
                </a:solidFill>
                <a:latin typeface="Times New Roman" pitchFamily="18" charset="0"/>
              </a:defRPr>
            </a:lvl8pPr>
            <a:lvl9pPr marL="3886200" indent="-228600" defTabSz="817563" fontAlgn="base">
              <a:spcBef>
                <a:spcPct val="0"/>
              </a:spcBef>
              <a:spcAft>
                <a:spcPct val="0"/>
              </a:spcAft>
              <a:defRPr sz="2400">
                <a:solidFill>
                  <a:schemeClr val="tx1"/>
                </a:solidFill>
                <a:latin typeface="Times New Roman" pitchFamily="18" charset="0"/>
              </a:defRPr>
            </a:lvl9pPr>
          </a:lstStyle>
          <a:p>
            <a:pPr eaLnBrk="0" hangingPunct="0">
              <a:defRPr/>
            </a:pPr>
            <a:r>
              <a:rPr lang="en-GB" sz="500" b="0" noProof="1" smtClean="0">
                <a:solidFill>
                  <a:schemeClr val="tx2"/>
                </a:solidFill>
                <a:latin typeface="Arial" charset="0"/>
                <a:ea typeface="ＭＳ Ｐゴシック" pitchFamily="-109" charset="-128"/>
              </a:rPr>
              <a:t>This document and the information contained herein is proprietary information of MBDA</a:t>
            </a:r>
            <a:r>
              <a:rPr lang="en-GB" sz="500" b="0" smtClean="0">
                <a:solidFill>
                  <a:schemeClr val="tx2"/>
                </a:solidFill>
                <a:latin typeface="Arial" charset="0"/>
                <a:ea typeface="ＭＳ Ｐゴシック" pitchFamily="-109" charset="-128"/>
              </a:rPr>
              <a:t> and the MCM ITP Consortium</a:t>
            </a:r>
            <a:r>
              <a:rPr lang="en-GB" sz="500" b="0" noProof="1" smtClean="0">
                <a:solidFill>
                  <a:schemeClr val="tx2"/>
                </a:solidFill>
                <a:latin typeface="Arial" charset="0"/>
                <a:ea typeface="ＭＳ Ｐゴシック" pitchFamily="-109" charset="-128"/>
              </a:rPr>
              <a:t> and shall not be disclosed or reproduced without the prior authorization of MBDA. </a:t>
            </a:r>
            <a:r>
              <a:rPr lang="en-GB" sz="500" b="0" noProof="1" smtClean="0">
                <a:solidFill>
                  <a:schemeClr val="tx2"/>
                </a:solidFill>
                <a:latin typeface="Symbol" pitchFamily="18" charset="2"/>
                <a:ea typeface="ＭＳ Ｐゴシック" pitchFamily="-109" charset="-128"/>
              </a:rPr>
              <a:t>ã </a:t>
            </a:r>
            <a:r>
              <a:rPr lang="en-GB" sz="500" b="0" noProof="1" smtClean="0">
                <a:solidFill>
                  <a:schemeClr val="tx2"/>
                </a:solidFill>
                <a:latin typeface="Arial" charset="0"/>
                <a:ea typeface="ＭＳ Ｐゴシック" pitchFamily="-109" charset="-128"/>
              </a:rPr>
              <a:t>MBDA 201</a:t>
            </a:r>
            <a:r>
              <a:rPr lang="en-GB" sz="500" b="0" smtClean="0">
                <a:solidFill>
                  <a:schemeClr val="tx2"/>
                </a:solidFill>
                <a:latin typeface="Arial" charset="0"/>
                <a:ea typeface="ＭＳ Ｐゴシック" pitchFamily="-109" charset="-128"/>
              </a:rPr>
              <a:t>3</a:t>
            </a:r>
            <a:r>
              <a:rPr lang="en-GB" sz="500" b="0" noProof="1" smtClean="0">
                <a:solidFill>
                  <a:schemeClr val="tx2"/>
                </a:solidFill>
                <a:latin typeface="Arial" charset="0"/>
                <a:ea typeface="ＭＳ Ｐゴシック" pitchFamily="-109" charset="-128"/>
              </a:rPr>
              <a:t>.</a:t>
            </a:r>
          </a:p>
          <a:p>
            <a:pPr eaLnBrk="0" hangingPunct="0">
              <a:defRPr/>
            </a:pPr>
            <a:r>
              <a:rPr lang="en-GB" sz="500" b="0" noProof="1" smtClean="0">
                <a:latin typeface="Arial" charset="0"/>
                <a:ea typeface="ＭＳ Ｐゴシック" pitchFamily="-109" charset="-128"/>
              </a:rPr>
              <a:t> </a:t>
            </a:r>
          </a:p>
        </p:txBody>
      </p:sp>
      <p:pic>
        <p:nvPicPr>
          <p:cNvPr id="2054" name="Picture 6" descr="MCM ITP Logo - Option 1"/>
          <p:cNvPicPr>
            <a:picLocks noChangeAspect="1" noChangeArrowheads="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48113" y="479425"/>
            <a:ext cx="5030787"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7"/>
          <p:cNvSpPr>
            <a:spLocks noGrp="1" noChangeArrowheads="1"/>
          </p:cNvSpPr>
          <p:nvPr>
            <p:ph type="title"/>
          </p:nvPr>
        </p:nvSpPr>
        <p:spPr bwMode="auto">
          <a:xfrm>
            <a:off x="330200" y="23701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6"/>
          <p:cNvSpPr>
            <a:spLocks noChangeArrowheads="1"/>
          </p:cNvSpPr>
          <p:nvPr/>
        </p:nvSpPr>
        <p:spPr bwMode="auto">
          <a:xfrm>
            <a:off x="6229350" y="3670300"/>
            <a:ext cx="2663825" cy="2479675"/>
          </a:xfrm>
          <a:prstGeom prst="roundRect">
            <a:avLst>
              <a:gd name="adj" fmla="val 16667"/>
            </a:avLst>
          </a:prstGeom>
          <a:solidFill>
            <a:schemeClr val="bg1"/>
          </a:solidFill>
          <a:ln w="9525">
            <a:solidFill>
              <a:schemeClr val="tx1"/>
            </a:solidFill>
            <a:round/>
            <a:headEnd/>
            <a:tailEnd/>
          </a:ln>
          <a:effectLst/>
        </p:spPr>
        <p:txBody>
          <a:bodyPr wrap="none" anchor="ctr"/>
          <a:lstStyle/>
          <a:p>
            <a:pPr algn="ctr"/>
            <a:endParaRPr lang="en-GB" altLang="en-US" sz="1000" dirty="0"/>
          </a:p>
        </p:txBody>
      </p:sp>
      <p:sp>
        <p:nvSpPr>
          <p:cNvPr id="19458"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r>
              <a:rPr lang="en-GB" dirty="0" smtClean="0"/>
              <a:t>LIZARD</a:t>
            </a:r>
            <a:endParaRPr lang="en-GB" dirty="0" smtClean="0"/>
          </a:p>
        </p:txBody>
      </p:sp>
      <p:sp>
        <p:nvSpPr>
          <p:cNvPr id="6" name="AutoShape 5"/>
          <p:cNvSpPr>
            <a:spLocks noChangeArrowheads="1"/>
          </p:cNvSpPr>
          <p:nvPr/>
        </p:nvSpPr>
        <p:spPr bwMode="auto">
          <a:xfrm>
            <a:off x="6229350" y="1041400"/>
            <a:ext cx="2663825" cy="2479675"/>
          </a:xfrm>
          <a:prstGeom prst="roundRect">
            <a:avLst>
              <a:gd name="adj" fmla="val 16667"/>
            </a:avLst>
          </a:prstGeom>
          <a:noFill/>
          <a:ln w="9525">
            <a:solidFill>
              <a:schemeClr val="tx1"/>
            </a:solidFill>
            <a:round/>
            <a:headEnd/>
            <a:tailEnd/>
          </a:ln>
          <a:effectLst/>
        </p:spPr>
        <p:txBody>
          <a:bodyPr wrap="none" anchor="ctr"/>
          <a:lstStyle/>
          <a:p>
            <a:pPr algn="ctr"/>
            <a:endParaRPr lang="en-GB" altLang="en-US" sz="1000" dirty="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15" y="5491816"/>
            <a:ext cx="5151438" cy="92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rot="21130701">
            <a:off x="413090" y="5687585"/>
            <a:ext cx="4775666" cy="584775"/>
          </a:xfrm>
          <a:prstGeom prst="rect">
            <a:avLst/>
          </a:prstGeom>
          <a:noFill/>
        </p:spPr>
        <p:txBody>
          <a:bodyPr wrap="non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Include Table from QTD</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TextBox 4"/>
          <p:cNvSpPr txBox="1">
            <a:spLocks noGrp="1"/>
          </p:cNvSpPr>
          <p:nvPr>
            <p:ph idx="1"/>
          </p:nvPr>
        </p:nvSpPr>
        <p:spPr>
          <a:xfrm>
            <a:off x="317500" y="1044575"/>
            <a:ext cx="5721350" cy="3985706"/>
          </a:xfrm>
          <a:prstGeom prst="rect">
            <a:avLst/>
          </a:prstGeom>
          <a:noFill/>
        </p:spPr>
        <p:txBody>
          <a:bodyPr wrap="square" rtlCol="0">
            <a:spAutoFit/>
          </a:bodyPr>
          <a:lstStyle/>
          <a:p>
            <a:pPr marL="0" indent="0" algn="just">
              <a:spcAft>
                <a:spcPts val="0"/>
              </a:spcAft>
              <a:buNone/>
              <a:tabLst>
                <a:tab pos="1871980" algn="l"/>
                <a:tab pos="25400" algn="l"/>
                <a:tab pos="450215" algn="l"/>
              </a:tabLst>
            </a:pPr>
            <a:r>
              <a:rPr lang="en-US" sz="1100" strike="sngStrike" dirty="0" smtClean="0">
                <a:solidFill>
                  <a:srgbClr val="0070C0"/>
                </a:solidFill>
              </a:rPr>
              <a:t>COBRA </a:t>
            </a:r>
            <a:r>
              <a:rPr lang="en-US" sz="1100" strike="sngStrike" dirty="0" smtClean="0">
                <a:solidFill>
                  <a:srgbClr val="0070C0"/>
                </a:solidFill>
                <a:ea typeface="Times New Roman"/>
                <a:cs typeface="Times New Roman"/>
              </a:rPr>
              <a:t>proposes to evaluate the 3D phased arrays capabilities in order to replace the mechanical antenna used in current RF-Seekers. </a:t>
            </a:r>
            <a:r>
              <a:rPr lang="en-US" sz="1100" strike="sngStrike" dirty="0" smtClean="0">
                <a:solidFill>
                  <a:srgbClr val="0070C0"/>
                </a:solidFill>
              </a:rPr>
              <a:t>COBRA is focused on the 3D </a:t>
            </a:r>
            <a:r>
              <a:rPr lang="en-US" sz="1100" strike="sngStrike" dirty="0" err="1" smtClean="0">
                <a:solidFill>
                  <a:srgbClr val="0070C0"/>
                </a:solidFill>
              </a:rPr>
              <a:t>monopulse</a:t>
            </a:r>
            <a:r>
              <a:rPr lang="en-US" sz="1100" strike="sngStrike" dirty="0" smtClean="0">
                <a:solidFill>
                  <a:srgbClr val="0070C0"/>
                </a:solidFill>
              </a:rPr>
              <a:t> method, on the antenna design and on the capabilities of additive technologies.</a:t>
            </a:r>
          </a:p>
          <a:p>
            <a:pPr marL="0" indent="0" algn="just">
              <a:spcAft>
                <a:spcPts val="0"/>
              </a:spcAft>
              <a:buNone/>
              <a:tabLst>
                <a:tab pos="1871980" algn="l"/>
                <a:tab pos="25400" algn="l"/>
                <a:tab pos="450215" algn="l"/>
              </a:tabLst>
            </a:pPr>
            <a:endParaRPr lang="en-US" altLang="en-US" sz="1100" b="0" strike="sngStrike" dirty="0" smtClean="0">
              <a:solidFill>
                <a:srgbClr val="0070C0"/>
              </a:solidFill>
              <a:latin typeface="Arial"/>
              <a:ea typeface="Times New Roman"/>
              <a:cs typeface="Times New Roman"/>
            </a:endParaRPr>
          </a:p>
          <a:p>
            <a:pPr marL="0" indent="0" algn="just">
              <a:spcAft>
                <a:spcPts val="0"/>
              </a:spcAft>
              <a:buNone/>
              <a:tabLst>
                <a:tab pos="1871980" algn="l"/>
                <a:tab pos="25400" algn="l"/>
                <a:tab pos="450215" algn="l"/>
              </a:tabLst>
            </a:pPr>
            <a:r>
              <a:rPr lang="en-US" altLang="en-US" sz="1100" b="1" dirty="0" smtClean="0">
                <a:solidFill>
                  <a:srgbClr val="0070C0"/>
                </a:solidFill>
              </a:rPr>
              <a:t>General Progress &amp; Technical Achievements:</a:t>
            </a:r>
            <a:endParaRPr lang="en-US" sz="1100" dirty="0" smtClean="0"/>
          </a:p>
          <a:p>
            <a:pPr lvl="0"/>
            <a:r>
              <a:rPr lang="en-US" sz="1100" strike="sngStrike" dirty="0" smtClean="0"/>
              <a:t>According </a:t>
            </a:r>
            <a:r>
              <a:rPr lang="en-US" sz="1100" strike="sngStrike" dirty="0"/>
              <a:t>to the promising results obtained previously for waveguides, other prototypes have been designed (waveguides, slotted waveguide antenna arrays) and some of them have been already </a:t>
            </a:r>
            <a:r>
              <a:rPr lang="en-US" sz="1100" strike="sngStrike" dirty="0" smtClean="0"/>
              <a:t>fabricated (Fig. 1). </a:t>
            </a:r>
            <a:endParaRPr lang="en-US" sz="1100" strike="sngStrike" dirty="0"/>
          </a:p>
          <a:p>
            <a:pPr lvl="0"/>
            <a:r>
              <a:rPr lang="en-US" sz="1100" strike="sngStrike" dirty="0" smtClean="0"/>
              <a:t>New </a:t>
            </a:r>
            <a:r>
              <a:rPr lang="en-US" sz="1100" strike="sngStrike" dirty="0"/>
              <a:t>conformal arrays have been designed and are currently in the fabrication step using 3D plastic </a:t>
            </a:r>
            <a:r>
              <a:rPr lang="en-US" sz="1100" strike="sngStrike" dirty="0" smtClean="0"/>
              <a:t>printing </a:t>
            </a:r>
            <a:r>
              <a:rPr lang="en-US" sz="1100" strike="sngStrike" dirty="0"/>
              <a:t>(Fig. </a:t>
            </a:r>
            <a:r>
              <a:rPr lang="en-US" sz="1100" strike="sngStrike" dirty="0" smtClean="0"/>
              <a:t>2).</a:t>
            </a:r>
          </a:p>
          <a:p>
            <a:pPr lvl="0"/>
            <a:endParaRPr lang="en-US" sz="1100" dirty="0"/>
          </a:p>
          <a:p>
            <a:pPr marL="177800" lvl="0" indent="-177800" algn="just">
              <a:spcAft>
                <a:spcPts val="0"/>
              </a:spcAft>
              <a:buNone/>
              <a:tabLst>
                <a:tab pos="1871980" algn="l"/>
                <a:tab pos="25400" algn="l"/>
                <a:tab pos="450215" algn="l"/>
              </a:tabLst>
            </a:pPr>
            <a:r>
              <a:rPr lang="en-US" altLang="en-US" sz="1100" b="1" dirty="0" smtClean="0">
                <a:solidFill>
                  <a:srgbClr val="0070C0"/>
                </a:solidFill>
              </a:rPr>
              <a:t>Forecast Progress:</a:t>
            </a:r>
          </a:p>
          <a:p>
            <a:pPr lvl="0"/>
            <a:r>
              <a:rPr lang="en-US" sz="1100" strike="sngStrike" dirty="0" smtClean="0"/>
              <a:t>To </a:t>
            </a:r>
            <a:r>
              <a:rPr lang="en-US" sz="1100" strike="sngStrike" dirty="0"/>
              <a:t>continue the work on the technological processes (WP2). The pre-analysis concerning over-molding will be finished at the end of </a:t>
            </a:r>
            <a:r>
              <a:rPr lang="en-US" sz="1100" strike="sngStrike" dirty="0" err="1"/>
              <a:t>july</a:t>
            </a:r>
            <a:r>
              <a:rPr lang="en-US" sz="1100" strike="sngStrike" dirty="0"/>
              <a:t> and the fabrication will be then launched.</a:t>
            </a:r>
          </a:p>
          <a:p>
            <a:pPr lvl="0"/>
            <a:r>
              <a:rPr lang="en-US" sz="1100" strike="sngStrike" dirty="0" smtClean="0"/>
              <a:t>To </a:t>
            </a:r>
            <a:r>
              <a:rPr lang="en-US" sz="1100" strike="sngStrike" dirty="0"/>
              <a:t>continue the WP3. Fabrication of the last 3D metal prototypes (slotted waveguide arrays with conformal shape). 3D selective metallization on the prototype realized by 3D plastic printing (transmission lines, antenna element and antenna arrays). </a:t>
            </a:r>
          </a:p>
          <a:p>
            <a:pPr lvl="0"/>
            <a:r>
              <a:rPr lang="en-US" sz="1100" strike="sngStrike" dirty="0"/>
              <a:t>Measurement of the new basic and advanced antenna prototypes</a:t>
            </a:r>
          </a:p>
        </p:txBody>
      </p:sp>
      <p:sp>
        <p:nvSpPr>
          <p:cNvPr id="10" name="Rectangle 9"/>
          <p:cNvSpPr/>
          <p:nvPr/>
        </p:nvSpPr>
        <p:spPr>
          <a:xfrm>
            <a:off x="6299200" y="5609160"/>
            <a:ext cx="2603500" cy="430887"/>
          </a:xfrm>
          <a:prstGeom prst="rect">
            <a:avLst/>
          </a:prstGeom>
        </p:spPr>
        <p:txBody>
          <a:bodyPr wrap="square">
            <a:spAutoFit/>
          </a:bodyPr>
          <a:lstStyle/>
          <a:p>
            <a:pPr algn="ctr"/>
            <a:r>
              <a:rPr lang="en-GB" sz="1100" b="0" dirty="0" smtClean="0">
                <a:solidFill>
                  <a:srgbClr val="1C1C1C"/>
                </a:solidFill>
              </a:rPr>
              <a:t>Fig.2: </a:t>
            </a:r>
            <a:r>
              <a:rPr lang="en-GB" sz="1100" b="0" strike="sngStrike" dirty="0" smtClean="0">
                <a:solidFill>
                  <a:srgbClr val="1C1C1C"/>
                </a:solidFill>
              </a:rPr>
              <a:t>Patch antenna array placed on curved substrate</a:t>
            </a:r>
            <a:endParaRPr lang="en-GB" sz="1100" b="0" strike="sngStrike" dirty="0">
              <a:solidFill>
                <a:srgbClr val="1C1C1C"/>
              </a:solidFill>
            </a:endParaRPr>
          </a:p>
        </p:txBody>
      </p:sp>
      <p:sp>
        <p:nvSpPr>
          <p:cNvPr id="13" name="Rectangle 12"/>
          <p:cNvSpPr/>
          <p:nvPr/>
        </p:nvSpPr>
        <p:spPr>
          <a:xfrm>
            <a:off x="6286500" y="2929460"/>
            <a:ext cx="2603500" cy="430887"/>
          </a:xfrm>
          <a:prstGeom prst="rect">
            <a:avLst/>
          </a:prstGeom>
        </p:spPr>
        <p:txBody>
          <a:bodyPr wrap="square">
            <a:spAutoFit/>
          </a:bodyPr>
          <a:lstStyle/>
          <a:p>
            <a:pPr algn="ctr"/>
            <a:r>
              <a:rPr lang="en-GB" sz="1100" b="0" dirty="0" smtClean="0">
                <a:solidFill>
                  <a:srgbClr val="1C1C1C"/>
                </a:solidFill>
              </a:rPr>
              <a:t>Fig.1: </a:t>
            </a:r>
            <a:r>
              <a:rPr lang="en-GB" sz="1100" b="0" strike="sngStrike" dirty="0" smtClean="0">
                <a:solidFill>
                  <a:srgbClr val="1C1C1C"/>
                </a:solidFill>
              </a:rPr>
              <a:t>Fabricated waveguides and antennas in 3D metal printing</a:t>
            </a:r>
            <a:endParaRPr lang="en-GB" sz="1100" b="0" strike="sngStrike" dirty="0">
              <a:solidFill>
                <a:srgbClr val="1C1C1C"/>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MCM ITP 22-23 May 2013">
  <a:themeElements>
    <a:clrScheme name="MCM ITP 22-23 May 201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CM ITP 22-23 May 2013">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Arial" charset="0"/>
          </a:defRPr>
        </a:defPPr>
      </a:lstStyle>
    </a:lnDef>
  </a:objectDefaults>
  <a:extraClrSchemeLst>
    <a:extraClrScheme>
      <a:clrScheme name="MCM ITP 22-23 May 201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CM ITP 22-23 May 201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CM ITP 22-23 May 201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CM ITP 22-23 May 201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CM ITP 22-23 May 201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CM ITP 22-23 May 201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CM ITP 22-23 May 201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5F6274D3CE0B4F8E72D8F468698C83" ma:contentTypeVersion="0" ma:contentTypeDescription="Create a new document." ma:contentTypeScope="" ma:versionID="c13f342d95a30a80dd36cd86c5936ea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0F04F9-2CEF-408F-B878-DE18E6DABF80}">
  <ds:schemaRefs>
    <ds:schemaRef ds:uri="http://purl.org/dc/elements/1.1/"/>
    <ds:schemaRef ds:uri="http://purl.org/dc/terms/"/>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8A376D38-61A4-40DA-8000-0FBFC46225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4CB7BA8-3C16-4280-A494-67FB6CC787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2011_mbda_presentation_template_en</Template>
  <TotalTime>34644</TotalTime>
  <Words>229</Words>
  <Application>Microsoft Macintosh PowerPoint</Application>
  <PresentationFormat>Présentation à l'écran (4:3)</PresentationFormat>
  <Paragraphs>14</Paragraphs>
  <Slides>1</Slides>
  <Notes>0</Notes>
  <HiddenSlides>0</HiddenSlides>
  <MMClips>0</MMClips>
  <ScaleCrop>false</ScaleCrop>
  <HeadingPairs>
    <vt:vector size="6" baseType="variant">
      <vt:variant>
        <vt:lpstr>Thème</vt:lpstr>
      </vt:variant>
      <vt:variant>
        <vt:i4>2</vt:i4>
      </vt:variant>
      <vt:variant>
        <vt:lpstr>Titres des diapositives</vt:lpstr>
      </vt:variant>
      <vt:variant>
        <vt:i4>1</vt:i4>
      </vt:variant>
      <vt:variant>
        <vt:lpstr>Diaporamas personnalisés</vt:lpstr>
      </vt:variant>
      <vt:variant>
        <vt:i4>2</vt:i4>
      </vt:variant>
    </vt:vector>
  </HeadingPairs>
  <TitlesOfParts>
    <vt:vector size="5" baseType="lpstr">
      <vt:lpstr>MCM ITP 22-23 May 2013</vt:lpstr>
      <vt:lpstr>Custom Design</vt:lpstr>
      <vt:lpstr>LIZARD</vt:lpstr>
      <vt:lpstr>Email</vt:lpstr>
      <vt:lpstr>Assessment Sheets</vt:lpstr>
    </vt:vector>
  </TitlesOfParts>
  <Company>MBDA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&amp; Technology Partnership Inaugural Meeting</dc:title>
  <dc:creator>Andrew McBride</dc:creator>
  <cp:lastModifiedBy>Yves QUERE</cp:lastModifiedBy>
  <cp:revision>691</cp:revision>
  <cp:lastPrinted>2015-01-23T10:50:21Z</cp:lastPrinted>
  <dcterms:created xsi:type="dcterms:W3CDTF">2008-01-15T08:51:33Z</dcterms:created>
  <dcterms:modified xsi:type="dcterms:W3CDTF">2015-08-19T15:25:42Z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0x0101000D5F6274D3CE0B4F8E72D8F468698C83</vt:lpwstr>
  </property>
  <property fmtid="{D5CDD505-2E9C-101B-9397-08002B2CF9AE}" pid="4" name="_NewReviewCycle">
    <vt:lpwstr/>
  </property>
</Properties>
</file>