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3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91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98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915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2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76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626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775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88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0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65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27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03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62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57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6C7A-611D-450F-9EB9-6A6685804749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0260-9770-4764-9887-81F41DF7F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07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à coins arrondis 30"/>
          <p:cNvSpPr/>
          <p:nvPr/>
        </p:nvSpPr>
        <p:spPr>
          <a:xfrm>
            <a:off x="4962754" y="1094409"/>
            <a:ext cx="1721971" cy="98073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041768" y="2343124"/>
            <a:ext cx="8086165" cy="353182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98" y="5056124"/>
            <a:ext cx="1552678" cy="3664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84" y="5056124"/>
            <a:ext cx="1877756" cy="4121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754" y="2582001"/>
            <a:ext cx="1609725" cy="542925"/>
          </a:xfrm>
          <a:prstGeom prst="rect">
            <a:avLst/>
          </a:prstGeom>
        </p:spPr>
      </p:pic>
      <p:cxnSp>
        <p:nvCxnSpPr>
          <p:cNvPr id="8" name="Connecteur en arc 7"/>
          <p:cNvCxnSpPr>
            <a:stCxn id="6" idx="3"/>
            <a:endCxn id="5" idx="0"/>
          </p:cNvCxnSpPr>
          <p:nvPr/>
        </p:nvCxnSpPr>
        <p:spPr>
          <a:xfrm>
            <a:off x="6572479" y="2853464"/>
            <a:ext cx="2430383" cy="220266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250550" y="3254712"/>
            <a:ext cx="25571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Ajoute user dans la BDD </a:t>
            </a:r>
            <a:r>
              <a:rPr lang="fr-FR" sz="1050" dirty="0" err="1" smtClean="0"/>
              <a:t>geonetwork</a:t>
            </a:r>
            <a:endParaRPr lang="fr-FR" sz="1050" dirty="0" smtClean="0"/>
          </a:p>
          <a:p>
            <a:r>
              <a:rPr lang="fr-FR" sz="1050" dirty="0" smtClean="0"/>
              <a:t>(actuellement uniquement email dans notre version)</a:t>
            </a:r>
            <a:r>
              <a:rPr lang="fr-FR" sz="1050" baseline="30000" dirty="0" smtClean="0"/>
              <a:t> 3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596802" y="3416295"/>
            <a:ext cx="2484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Se connecte directement à la </a:t>
            </a:r>
          </a:p>
          <a:p>
            <a:r>
              <a:rPr lang="fr-FR" sz="1050" dirty="0" smtClean="0"/>
              <a:t>base </a:t>
            </a:r>
            <a:r>
              <a:rPr lang="fr-FR" sz="1050" dirty="0" err="1" smtClean="0"/>
              <a:t>geoAuth</a:t>
            </a:r>
            <a:r>
              <a:rPr lang="fr-FR" sz="1050" dirty="0" smtClean="0"/>
              <a:t> d’utilisateur/group/roles</a:t>
            </a:r>
            <a:r>
              <a:rPr lang="fr-FR" sz="1050" baseline="30000" dirty="0" smtClean="0"/>
              <a:t>1</a:t>
            </a:r>
            <a:endParaRPr lang="fr-FR" sz="1050" baseline="30000" dirty="0"/>
          </a:p>
        </p:txBody>
      </p:sp>
      <p:cxnSp>
        <p:nvCxnSpPr>
          <p:cNvPr id="26" name="Connecteur en arc 25"/>
          <p:cNvCxnSpPr>
            <a:stCxn id="6" idx="1"/>
            <a:endCxn id="4" idx="0"/>
          </p:cNvCxnSpPr>
          <p:nvPr/>
        </p:nvCxnSpPr>
        <p:spPr>
          <a:xfrm rot="10800000" flipV="1">
            <a:off x="2986238" y="2853464"/>
            <a:ext cx="1976517" cy="2202660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78" y="4937177"/>
            <a:ext cx="237892" cy="23789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25" y="2435471"/>
            <a:ext cx="237892" cy="237892"/>
          </a:xfrm>
          <a:prstGeom prst="rect">
            <a:avLst/>
          </a:prstGeom>
        </p:spPr>
      </p:pic>
      <p:sp>
        <p:nvSpPr>
          <p:cNvPr id="35" name="Titre 3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7600"/>
          </a:xfrm>
        </p:spPr>
        <p:txBody>
          <a:bodyPr>
            <a:noAutofit/>
          </a:bodyPr>
          <a:lstStyle/>
          <a:p>
            <a:r>
              <a:rPr lang="fr-FR" sz="1800" dirty="0" smtClean="0"/>
              <a:t>Fonctionnement actuel</a:t>
            </a:r>
            <a:endParaRPr lang="fr-FR" sz="1800" dirty="0"/>
          </a:p>
        </p:txBody>
      </p:sp>
      <p:cxnSp>
        <p:nvCxnSpPr>
          <p:cNvPr id="37" name="Connecteur en arc 36"/>
          <p:cNvCxnSpPr>
            <a:stCxn id="5" idx="1"/>
            <a:endCxn id="6" idx="2"/>
          </p:cNvCxnSpPr>
          <p:nvPr/>
        </p:nvCxnSpPr>
        <p:spPr>
          <a:xfrm rot="10800000">
            <a:off x="5767618" y="3124927"/>
            <a:ext cx="2296367" cy="2137293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317230" y="4647483"/>
            <a:ext cx="114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Authentification</a:t>
            </a:r>
            <a:r>
              <a:rPr lang="fr-FR" sz="1050" baseline="30000" dirty="0" smtClean="0"/>
              <a:t>2</a:t>
            </a:r>
            <a:endParaRPr lang="fr-FR" sz="1050" dirty="0"/>
          </a:p>
        </p:txBody>
      </p:sp>
      <p:cxnSp>
        <p:nvCxnSpPr>
          <p:cNvPr id="40" name="Connecteur en arc 39"/>
          <p:cNvCxnSpPr>
            <a:stCxn id="4" idx="3"/>
            <a:endCxn id="6" idx="2"/>
          </p:cNvCxnSpPr>
          <p:nvPr/>
        </p:nvCxnSpPr>
        <p:spPr>
          <a:xfrm flipV="1">
            <a:off x="3762576" y="3124926"/>
            <a:ext cx="2005041" cy="2114414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6019907" y="4508221"/>
            <a:ext cx="114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Authentification</a:t>
            </a:r>
            <a:r>
              <a:rPr lang="fr-FR" sz="1050" baseline="30000" dirty="0" smtClean="0"/>
              <a:t>4</a:t>
            </a:r>
            <a:endParaRPr lang="fr-FR" sz="1050" dirty="0"/>
          </a:p>
        </p:txBody>
      </p:sp>
      <p:sp>
        <p:nvSpPr>
          <p:cNvPr id="46" name="ZoneTexte 45"/>
          <p:cNvSpPr txBox="1"/>
          <p:nvPr/>
        </p:nvSpPr>
        <p:spPr>
          <a:xfrm>
            <a:off x="5218250" y="1368901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GeoCMS</a:t>
            </a:r>
            <a:endParaRPr lang="fr-FR" dirty="0" smtClean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433" y="1291195"/>
            <a:ext cx="237892" cy="23789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-46957" y="5529621"/>
            <a:ext cx="27048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aseline="30000" dirty="0" smtClean="0"/>
              <a:t>1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geoserver</a:t>
            </a:r>
            <a:r>
              <a:rPr lang="fr-FR" sz="8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800" dirty="0" smtClean="0"/>
              <a:t>Services Utilisateur Groupe : </a:t>
            </a:r>
            <a:r>
              <a:rPr lang="fr-FR" sz="800" dirty="0" err="1" smtClean="0"/>
              <a:t>geoauth_usergroups_service</a:t>
            </a:r>
            <a:r>
              <a:rPr lang="fr-FR" sz="800" dirty="0" smtClean="0"/>
              <a:t> (</a:t>
            </a:r>
            <a:r>
              <a:rPr lang="fr-FR" sz="800" dirty="0" err="1" smtClean="0"/>
              <a:t>jdbc:geoauth</a:t>
            </a:r>
            <a:r>
              <a:rPr lang="fr-FR" sz="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r-FR" sz="800" dirty="0" smtClean="0"/>
              <a:t>Service Rôle : </a:t>
            </a:r>
            <a:r>
              <a:rPr lang="fr-FR" sz="800" dirty="0" err="1" smtClean="0"/>
              <a:t>geoauth_roles_service</a:t>
            </a:r>
            <a:r>
              <a:rPr lang="fr-FR" sz="800" dirty="0" smtClean="0"/>
              <a:t> </a:t>
            </a:r>
            <a:r>
              <a:rPr lang="fr-FR" sz="800" dirty="0" smtClean="0"/>
              <a:t>(</a:t>
            </a:r>
            <a:r>
              <a:rPr lang="fr-FR" sz="800" dirty="0" err="1" smtClean="0"/>
              <a:t>jdbc:geoauth</a:t>
            </a:r>
            <a:r>
              <a:rPr lang="fr-FR" sz="8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800" dirty="0" smtClean="0"/>
          </a:p>
          <a:p>
            <a:r>
              <a:rPr lang="fr-FR" sz="800" baseline="30000" dirty="0" smtClean="0"/>
              <a:t>2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geoserver</a:t>
            </a:r>
            <a:r>
              <a:rPr lang="fr-FR" sz="800" dirty="0" smtClean="0"/>
              <a:t> : </a:t>
            </a:r>
            <a:r>
              <a:rPr lang="fr-FR" sz="800" dirty="0" smtClean="0"/>
              <a:t>Filtres d’authentification : Authentification basée sur les entêtes de requête HTTP </a:t>
            </a:r>
            <a:r>
              <a:rPr lang="fr-FR" sz="800" dirty="0" err="1" smtClean="0"/>
              <a:t>NginxAuthHeader</a:t>
            </a:r>
            <a:r>
              <a:rPr lang="fr-FR" sz="800" dirty="0" smtClean="0"/>
              <a:t> (X-</a:t>
            </a:r>
            <a:r>
              <a:rPr lang="fr-FR" sz="800" dirty="0" err="1" smtClean="0"/>
              <a:t>Authenticated</a:t>
            </a:r>
            <a:r>
              <a:rPr lang="fr-FR" sz="800" dirty="0" smtClean="0"/>
              <a:t>-User , service de rôle </a:t>
            </a:r>
            <a:r>
              <a:rPr lang="fr-FR" sz="800" dirty="0" err="1" smtClean="0"/>
              <a:t>geoauth_roles</a:t>
            </a:r>
            <a:r>
              <a:rPr lang="fr-FR" sz="800" dirty="0" smtClean="0"/>
              <a:t> services)</a:t>
            </a:r>
            <a:endParaRPr lang="fr-FR" sz="800" dirty="0"/>
          </a:p>
        </p:txBody>
      </p:sp>
      <p:sp>
        <p:nvSpPr>
          <p:cNvPr id="49" name="Rectangle 48"/>
          <p:cNvSpPr/>
          <p:nvPr/>
        </p:nvSpPr>
        <p:spPr>
          <a:xfrm>
            <a:off x="9319710" y="5966122"/>
            <a:ext cx="2872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aseline="30000" dirty="0"/>
              <a:t>3</a:t>
            </a:r>
            <a:r>
              <a:rPr lang="fr-FR" sz="800" baseline="30000" dirty="0" smtClean="0"/>
              <a:t>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geoauth</a:t>
            </a:r>
            <a:r>
              <a:rPr lang="fr-FR" sz="800" dirty="0" smtClean="0"/>
              <a:t> : </a:t>
            </a:r>
            <a:r>
              <a:rPr lang="fr-FR" sz="800" dirty="0" err="1" smtClean="0"/>
              <a:t>database.yml</a:t>
            </a:r>
            <a:r>
              <a:rPr lang="fr-FR" sz="800" dirty="0" smtClean="0"/>
              <a:t> (base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)</a:t>
            </a:r>
          </a:p>
          <a:p>
            <a:endParaRPr lang="fr-FR" sz="800" dirty="0" smtClean="0"/>
          </a:p>
          <a:p>
            <a:r>
              <a:rPr lang="fr-FR" sz="800" baseline="30000" dirty="0" smtClean="0"/>
              <a:t>4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 (</a:t>
            </a:r>
            <a:r>
              <a:rPr lang="fr-FR" sz="800" dirty="0" err="1" smtClean="0"/>
              <a:t>override</a:t>
            </a:r>
            <a:r>
              <a:rPr lang="fr-FR" sz="800" dirty="0" smtClean="0"/>
              <a:t>) :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/WEB-INF/config-</a:t>
            </a:r>
            <a:r>
              <a:rPr lang="fr-FR" sz="800" dirty="0" err="1" smtClean="0"/>
              <a:t>security</a:t>
            </a:r>
            <a:r>
              <a:rPr lang="fr-FR" sz="800" dirty="0" smtClean="0"/>
              <a:t>/config-security-geoauth.xml (</a:t>
            </a:r>
            <a:r>
              <a:rPr lang="en-US" sz="800" dirty="0" smtClean="0"/>
              <a:t>&lt;property name="</a:t>
            </a:r>
            <a:r>
              <a:rPr lang="en-US" sz="800" dirty="0" err="1" smtClean="0"/>
              <a:t>principalRequestHeader</a:t>
            </a:r>
            <a:r>
              <a:rPr lang="en-US" sz="800" dirty="0" smtClean="0"/>
              <a:t>" value="X-Authenticated-User"/&gt; …)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31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1976824" y="1036473"/>
            <a:ext cx="8086165" cy="487240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98" y="5056124"/>
            <a:ext cx="1552678" cy="3664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84" y="5056124"/>
            <a:ext cx="1877756" cy="4121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754" y="2582001"/>
            <a:ext cx="1609725" cy="542925"/>
          </a:xfrm>
          <a:prstGeom prst="rect">
            <a:avLst/>
          </a:prstGeom>
        </p:spPr>
      </p:pic>
      <p:cxnSp>
        <p:nvCxnSpPr>
          <p:cNvPr id="8" name="Connecteur en arc 7"/>
          <p:cNvCxnSpPr>
            <a:stCxn id="6" idx="3"/>
            <a:endCxn id="5" idx="0"/>
          </p:cNvCxnSpPr>
          <p:nvPr/>
        </p:nvCxnSpPr>
        <p:spPr>
          <a:xfrm>
            <a:off x="6572479" y="2853464"/>
            <a:ext cx="2430383" cy="220266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250550" y="3254712"/>
            <a:ext cx="25571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Ajoute user dans la BDD </a:t>
            </a:r>
            <a:r>
              <a:rPr lang="fr-FR" sz="1050" dirty="0" err="1" smtClean="0"/>
              <a:t>geonetwork</a:t>
            </a:r>
            <a:endParaRPr lang="fr-FR" sz="1050" dirty="0" smtClean="0"/>
          </a:p>
          <a:p>
            <a:r>
              <a:rPr lang="fr-FR" sz="1050" dirty="0" smtClean="0"/>
              <a:t>(actuellement uniquement email dans notre version)</a:t>
            </a:r>
            <a:r>
              <a:rPr lang="fr-FR" sz="1050" baseline="30000" dirty="0" smtClean="0"/>
              <a:t> 3</a:t>
            </a:r>
            <a:endParaRPr lang="fr-FR" sz="1050" dirty="0"/>
          </a:p>
        </p:txBody>
      </p:sp>
      <p:sp>
        <p:nvSpPr>
          <p:cNvPr id="13" name="Rectangle 12"/>
          <p:cNvSpPr/>
          <p:nvPr/>
        </p:nvSpPr>
        <p:spPr>
          <a:xfrm>
            <a:off x="-46957" y="5529621"/>
            <a:ext cx="27048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aseline="30000" dirty="0" smtClean="0"/>
              <a:t>1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geoserver</a:t>
            </a:r>
            <a:r>
              <a:rPr lang="fr-FR" sz="8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800" dirty="0" smtClean="0"/>
              <a:t>Services Utilisateur Groupe : </a:t>
            </a:r>
            <a:r>
              <a:rPr lang="fr-FR" sz="800" dirty="0" err="1" smtClean="0"/>
              <a:t>geoauth_usergroups_service</a:t>
            </a:r>
            <a:r>
              <a:rPr lang="fr-FR" sz="800" dirty="0" smtClean="0"/>
              <a:t> (</a:t>
            </a:r>
            <a:r>
              <a:rPr lang="fr-FR" sz="800" dirty="0" err="1" smtClean="0"/>
              <a:t>jdbc:geoauth</a:t>
            </a:r>
            <a:r>
              <a:rPr lang="fr-FR" sz="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r-FR" sz="800" dirty="0" smtClean="0"/>
              <a:t>Service Rôle : </a:t>
            </a:r>
            <a:r>
              <a:rPr lang="fr-FR" sz="800" dirty="0" err="1" smtClean="0"/>
              <a:t>geoauth_roles_service</a:t>
            </a:r>
            <a:r>
              <a:rPr lang="fr-FR" sz="800" dirty="0" smtClean="0"/>
              <a:t> </a:t>
            </a:r>
            <a:r>
              <a:rPr lang="fr-FR" sz="800" dirty="0" smtClean="0"/>
              <a:t>(</a:t>
            </a:r>
            <a:r>
              <a:rPr lang="fr-FR" sz="800" dirty="0" err="1" smtClean="0"/>
              <a:t>jdbc:geoauth</a:t>
            </a:r>
            <a:r>
              <a:rPr lang="fr-FR" sz="8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800" dirty="0" smtClean="0"/>
          </a:p>
          <a:p>
            <a:r>
              <a:rPr lang="fr-FR" sz="800" baseline="30000" dirty="0" smtClean="0"/>
              <a:t>2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geoserver</a:t>
            </a:r>
            <a:r>
              <a:rPr lang="fr-FR" sz="800" dirty="0" smtClean="0"/>
              <a:t> : </a:t>
            </a:r>
            <a:r>
              <a:rPr lang="fr-FR" sz="800" dirty="0" smtClean="0"/>
              <a:t>Filtres d’authentification : Authentification basée sur les entêtes de requête HTTP </a:t>
            </a:r>
            <a:r>
              <a:rPr lang="fr-FR" sz="800" dirty="0" err="1" smtClean="0"/>
              <a:t>NginxAuthHeader</a:t>
            </a:r>
            <a:r>
              <a:rPr lang="fr-FR" sz="800" dirty="0" smtClean="0"/>
              <a:t> (X-</a:t>
            </a:r>
            <a:r>
              <a:rPr lang="fr-FR" sz="800" dirty="0" err="1" smtClean="0"/>
              <a:t>Authenticated</a:t>
            </a:r>
            <a:r>
              <a:rPr lang="fr-FR" sz="800" dirty="0" smtClean="0"/>
              <a:t>-User , service de rôle </a:t>
            </a:r>
            <a:r>
              <a:rPr lang="fr-FR" sz="800" dirty="0" err="1" smtClean="0"/>
              <a:t>geoauth_roles</a:t>
            </a:r>
            <a:r>
              <a:rPr lang="fr-FR" sz="800" dirty="0" smtClean="0"/>
              <a:t> services)</a:t>
            </a:r>
          </a:p>
          <a:p>
            <a:endParaRPr lang="fr-FR" sz="800" dirty="0" smtClean="0"/>
          </a:p>
          <a:p>
            <a:endParaRPr lang="fr-FR" sz="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596802" y="3416295"/>
            <a:ext cx="2484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Se connecte directement à la </a:t>
            </a:r>
          </a:p>
          <a:p>
            <a:r>
              <a:rPr lang="fr-FR" sz="1050" dirty="0" smtClean="0"/>
              <a:t>base </a:t>
            </a:r>
            <a:r>
              <a:rPr lang="fr-FR" sz="1050" dirty="0" err="1" smtClean="0"/>
              <a:t>geoAuth</a:t>
            </a:r>
            <a:r>
              <a:rPr lang="fr-FR" sz="1050" dirty="0" smtClean="0"/>
              <a:t> d’utilisateur/group/roles</a:t>
            </a:r>
            <a:r>
              <a:rPr lang="fr-FR" sz="1050" baseline="30000" dirty="0" smtClean="0"/>
              <a:t>1</a:t>
            </a:r>
            <a:endParaRPr lang="fr-FR" sz="1050" baseline="30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218250" y="1368901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GeoCMS</a:t>
            </a:r>
            <a:endParaRPr lang="fr-FR" dirty="0" smtClean="0"/>
          </a:p>
        </p:txBody>
      </p:sp>
      <p:cxnSp>
        <p:nvCxnSpPr>
          <p:cNvPr id="26" name="Connecteur en arc 25"/>
          <p:cNvCxnSpPr>
            <a:stCxn id="6" idx="1"/>
            <a:endCxn id="4" idx="0"/>
          </p:cNvCxnSpPr>
          <p:nvPr/>
        </p:nvCxnSpPr>
        <p:spPr>
          <a:xfrm rot="10800000" flipV="1">
            <a:off x="2986238" y="2853464"/>
            <a:ext cx="1976517" cy="2202660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78" y="4937177"/>
            <a:ext cx="237892" cy="23789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25" y="2435471"/>
            <a:ext cx="237892" cy="237892"/>
          </a:xfrm>
          <a:prstGeom prst="rect">
            <a:avLst/>
          </a:prstGeom>
        </p:spPr>
      </p:pic>
      <p:sp>
        <p:nvSpPr>
          <p:cNvPr id="35" name="Titre 3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7600"/>
          </a:xfrm>
        </p:spPr>
        <p:txBody>
          <a:bodyPr>
            <a:noAutofit/>
          </a:bodyPr>
          <a:lstStyle/>
          <a:p>
            <a:r>
              <a:rPr lang="fr-FR" sz="1800" dirty="0" smtClean="0"/>
              <a:t>Fonctionnement </a:t>
            </a:r>
            <a:r>
              <a:rPr lang="fr-FR" sz="1800" dirty="0"/>
              <a:t>souhaité</a:t>
            </a:r>
          </a:p>
        </p:txBody>
      </p:sp>
      <p:cxnSp>
        <p:nvCxnSpPr>
          <p:cNvPr id="37" name="Connecteur en arc 36"/>
          <p:cNvCxnSpPr>
            <a:stCxn id="5" idx="1"/>
            <a:endCxn id="6" idx="2"/>
          </p:cNvCxnSpPr>
          <p:nvPr/>
        </p:nvCxnSpPr>
        <p:spPr>
          <a:xfrm rot="10800000">
            <a:off x="5767618" y="3124927"/>
            <a:ext cx="2296367" cy="2137293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317230" y="4647483"/>
            <a:ext cx="114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Authentification</a:t>
            </a:r>
            <a:r>
              <a:rPr lang="fr-FR" sz="1050" baseline="30000" dirty="0" smtClean="0"/>
              <a:t>2</a:t>
            </a:r>
            <a:endParaRPr lang="fr-FR" sz="1050" dirty="0"/>
          </a:p>
        </p:txBody>
      </p:sp>
      <p:cxnSp>
        <p:nvCxnSpPr>
          <p:cNvPr id="40" name="Connecteur en arc 39"/>
          <p:cNvCxnSpPr>
            <a:stCxn id="4" idx="3"/>
            <a:endCxn id="6" idx="2"/>
          </p:cNvCxnSpPr>
          <p:nvPr/>
        </p:nvCxnSpPr>
        <p:spPr>
          <a:xfrm flipV="1">
            <a:off x="3762576" y="3124926"/>
            <a:ext cx="2005041" cy="2114414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6019907" y="4508221"/>
            <a:ext cx="114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Authentification</a:t>
            </a:r>
            <a:r>
              <a:rPr lang="fr-FR" sz="1050" baseline="30000" dirty="0" smtClean="0"/>
              <a:t>4</a:t>
            </a:r>
            <a:endParaRPr lang="fr-FR" sz="1050" dirty="0"/>
          </a:p>
        </p:txBody>
      </p:sp>
      <p:sp>
        <p:nvSpPr>
          <p:cNvPr id="42" name="Rectangle 41"/>
          <p:cNvSpPr/>
          <p:nvPr/>
        </p:nvSpPr>
        <p:spPr>
          <a:xfrm>
            <a:off x="9319710" y="5966122"/>
            <a:ext cx="2872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aseline="30000" dirty="0"/>
              <a:t>3</a:t>
            </a:r>
            <a:r>
              <a:rPr lang="fr-FR" sz="800" baseline="30000" dirty="0" smtClean="0"/>
              <a:t>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geoauth</a:t>
            </a:r>
            <a:r>
              <a:rPr lang="fr-FR" sz="800" dirty="0" smtClean="0"/>
              <a:t> : </a:t>
            </a:r>
            <a:r>
              <a:rPr lang="fr-FR" sz="800" dirty="0" err="1" smtClean="0"/>
              <a:t>database.yml</a:t>
            </a:r>
            <a:r>
              <a:rPr lang="fr-FR" sz="800" dirty="0" smtClean="0"/>
              <a:t> (base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)</a:t>
            </a:r>
          </a:p>
          <a:p>
            <a:endParaRPr lang="fr-FR" sz="800" dirty="0" smtClean="0"/>
          </a:p>
          <a:p>
            <a:r>
              <a:rPr lang="fr-FR" sz="800" baseline="30000" dirty="0" smtClean="0"/>
              <a:t>4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 (</a:t>
            </a:r>
            <a:r>
              <a:rPr lang="fr-FR" sz="800" dirty="0" err="1" smtClean="0"/>
              <a:t>override</a:t>
            </a:r>
            <a:r>
              <a:rPr lang="fr-FR" sz="800" dirty="0" smtClean="0"/>
              <a:t>) : </a:t>
            </a:r>
            <a:r>
              <a:rPr lang="fr-FR" sz="800" dirty="0" err="1" smtClean="0"/>
              <a:t>geonetwork</a:t>
            </a:r>
            <a:r>
              <a:rPr lang="fr-FR" sz="800" dirty="0" smtClean="0"/>
              <a:t>/WEB-INF/config-</a:t>
            </a:r>
            <a:r>
              <a:rPr lang="fr-FR" sz="800" dirty="0" err="1" smtClean="0"/>
              <a:t>security</a:t>
            </a:r>
            <a:r>
              <a:rPr lang="fr-FR" sz="800" dirty="0" smtClean="0"/>
              <a:t>/config-security-geoauth.xml (</a:t>
            </a:r>
            <a:r>
              <a:rPr lang="en-US" sz="800" dirty="0" smtClean="0"/>
              <a:t>&lt;property name="</a:t>
            </a:r>
            <a:r>
              <a:rPr lang="en-US" sz="800" dirty="0" err="1" smtClean="0"/>
              <a:t>principalRequestHeader</a:t>
            </a:r>
            <a:r>
              <a:rPr lang="en-US" sz="800" dirty="0" smtClean="0"/>
              <a:t>" value="X-Authenticated-User"/&gt; …)</a:t>
            </a:r>
            <a:endParaRPr lang="fr-FR" sz="800" dirty="0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433" y="1291195"/>
            <a:ext cx="237892" cy="237892"/>
          </a:xfrm>
          <a:prstGeom prst="rect">
            <a:avLst/>
          </a:prstGeom>
        </p:spPr>
      </p:pic>
      <p:cxnSp>
        <p:nvCxnSpPr>
          <p:cNvPr id="3" name="Connecteur en arc 2"/>
          <p:cNvCxnSpPr>
            <a:stCxn id="6" idx="0"/>
          </p:cNvCxnSpPr>
          <p:nvPr/>
        </p:nvCxnSpPr>
        <p:spPr>
          <a:xfrm rot="16200000" flipV="1">
            <a:off x="5363321" y="2177704"/>
            <a:ext cx="803470" cy="5123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218250" y="2036449"/>
            <a:ext cx="11833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Authentification</a:t>
            </a:r>
            <a:r>
              <a:rPr lang="fr-FR" sz="1050" baseline="30000" dirty="0" smtClean="0"/>
              <a:t>5</a:t>
            </a:r>
            <a:endParaRPr lang="fr-FR" sz="1050" baseline="30000" dirty="0"/>
          </a:p>
        </p:txBody>
      </p:sp>
      <p:sp>
        <p:nvSpPr>
          <p:cNvPr id="27" name="Rectangle 26"/>
          <p:cNvSpPr/>
          <p:nvPr/>
        </p:nvSpPr>
        <p:spPr>
          <a:xfrm>
            <a:off x="9941740" y="657078"/>
            <a:ext cx="2308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aseline="30000" dirty="0" smtClean="0"/>
              <a:t>5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geoCMS</a:t>
            </a:r>
            <a:r>
              <a:rPr lang="fr-FR" sz="800" dirty="0" smtClean="0"/>
              <a:t> : activation de l’authentification </a:t>
            </a:r>
            <a:r>
              <a:rPr lang="fr-FR" sz="800" dirty="0" err="1" smtClean="0"/>
              <a:t>geoAuth</a:t>
            </a:r>
            <a:r>
              <a:rPr lang="fr-FR" sz="800" dirty="0" smtClean="0"/>
              <a:t> (fichier de configuration ou dans le </a:t>
            </a:r>
            <a:r>
              <a:rPr lang="fr-FR" sz="800" dirty="0" err="1" smtClean="0"/>
              <a:t>backend</a:t>
            </a:r>
            <a:r>
              <a:rPr lang="fr-FR" sz="800" dirty="0" smtClean="0"/>
              <a:t>)</a:t>
            </a:r>
          </a:p>
          <a:p>
            <a:r>
              <a:rPr lang="fr-FR" sz="800" baseline="30000" dirty="0" smtClean="0"/>
              <a:t>6 </a:t>
            </a:r>
            <a:r>
              <a:rPr lang="fr-FR" sz="800" dirty="0" smtClean="0"/>
              <a:t>Configuration </a:t>
            </a:r>
            <a:r>
              <a:rPr lang="fr-FR" sz="800" dirty="0" err="1" smtClean="0"/>
              <a:t>geoauth</a:t>
            </a:r>
            <a:r>
              <a:rPr lang="fr-FR" sz="800" dirty="0" smtClean="0"/>
              <a:t> : </a:t>
            </a:r>
            <a:r>
              <a:rPr lang="fr-FR" sz="800" dirty="0" err="1" smtClean="0"/>
              <a:t>database.yml</a:t>
            </a:r>
            <a:r>
              <a:rPr lang="fr-FR" sz="800" dirty="0" smtClean="0"/>
              <a:t> (base </a:t>
            </a:r>
            <a:r>
              <a:rPr lang="fr-FR" sz="800" dirty="0" err="1" smtClean="0"/>
              <a:t>geocms</a:t>
            </a:r>
            <a:r>
              <a:rPr lang="fr-FR" sz="800" dirty="0" smtClean="0"/>
              <a:t>)</a:t>
            </a:r>
          </a:p>
          <a:p>
            <a:endParaRPr lang="fr-FR" sz="800" dirty="0" smtClean="0"/>
          </a:p>
          <a:p>
            <a:endParaRPr lang="fr-FR" sz="800" dirty="0" smtClean="0"/>
          </a:p>
        </p:txBody>
      </p:sp>
      <p:cxnSp>
        <p:nvCxnSpPr>
          <p:cNvPr id="10" name="Connecteur en arc 9"/>
          <p:cNvCxnSpPr>
            <a:stCxn id="6" idx="3"/>
            <a:endCxn id="21" idx="3"/>
          </p:cNvCxnSpPr>
          <p:nvPr/>
        </p:nvCxnSpPr>
        <p:spPr>
          <a:xfrm flipH="1" flipV="1">
            <a:off x="6212433" y="1553567"/>
            <a:ext cx="360046" cy="1299897"/>
          </a:xfrm>
          <a:prstGeom prst="curvedConnector3">
            <a:avLst>
              <a:gd name="adj1" fmla="val -293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131604" y="1622873"/>
            <a:ext cx="25571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Ajoute user dans la BDD </a:t>
            </a:r>
            <a:r>
              <a:rPr lang="fr-FR" sz="1050" dirty="0" err="1" smtClean="0"/>
              <a:t>geoCMS</a:t>
            </a:r>
            <a:r>
              <a:rPr lang="fr-FR" sz="1050" dirty="0" smtClean="0"/>
              <a:t> (</a:t>
            </a:r>
            <a:r>
              <a:rPr lang="fr-FR" sz="1050" dirty="0" err="1" smtClean="0"/>
              <a:t>role</a:t>
            </a:r>
            <a:r>
              <a:rPr lang="fr-FR" sz="1050" dirty="0" smtClean="0"/>
              <a:t> user par défaut)</a:t>
            </a:r>
            <a:r>
              <a:rPr lang="fr-FR" sz="1050" baseline="30000" dirty="0" smtClean="0"/>
              <a:t>6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5460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TM04033921[[fn=Damas]]</Template>
  <TotalTime>371</TotalTime>
  <Words>240</Words>
  <Application>Microsoft Office PowerPoint</Application>
  <PresentationFormat>Grand écran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Fonctionnement actuel</vt:lpstr>
      <vt:lpstr>Fonctionnement souhaité</vt:lpstr>
    </vt:vector>
  </TitlesOfParts>
  <Company>IUEM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rouan</dc:creator>
  <cp:lastModifiedBy>rouan</cp:lastModifiedBy>
  <cp:revision>11</cp:revision>
  <dcterms:created xsi:type="dcterms:W3CDTF">2021-02-03T09:06:51Z</dcterms:created>
  <dcterms:modified xsi:type="dcterms:W3CDTF">2021-02-03T15:17:56Z</dcterms:modified>
</cp:coreProperties>
</file>