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3" r:id="rId6"/>
    <p:sldId id="268" r:id="rId7"/>
    <p:sldId id="266" r:id="rId8"/>
    <p:sldId id="267" r:id="rId9"/>
    <p:sldId id="269" r:id="rId10"/>
    <p:sldId id="26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mmelinma_admin\Documents\OSO_CTDP2I_comparaisonjan2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mmelinma_admin\Documents\OSO_CTDP2I_comparaisonjan2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mmelinma_admin\Documents\OSO_CTDP2I_comparaisonjan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melinma_admin\Documents\OSO_CTDP2I_comparaisonjan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mmelinma_admin\Documents\OSO_CTDP2I_comparaisonjan2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mmelinma_admin\Documents\OSO_CTDP2I_comparaisonjan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Biais de Cond vs T: OSO2302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046981627296591"/>
          <c:y val="0.20875000000000005"/>
          <c:w val="0.72353018372703415"/>
          <c:h val="0.6005172790901136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9584426946631673E-4"/>
                  <c:y val="-7.57655293088363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paliers2304!$AC$15:$AC$24</c:f>
              <c:numCache>
                <c:formatCode>General</c:formatCode>
                <c:ptCount val="10"/>
                <c:pt idx="0">
                  <c:v>23.86</c:v>
                </c:pt>
                <c:pt idx="1">
                  <c:v>19.86</c:v>
                </c:pt>
                <c:pt idx="2">
                  <c:v>16.47</c:v>
                </c:pt>
                <c:pt idx="3">
                  <c:v>12.86</c:v>
                </c:pt>
                <c:pt idx="4">
                  <c:v>9.19</c:v>
                </c:pt>
              </c:numCache>
            </c:numRef>
          </c:xVal>
          <c:yVal>
            <c:numRef>
              <c:f>paliers2304!$AJ$15:$AJ$24</c:f>
              <c:numCache>
                <c:formatCode>0.0</c:formatCode>
                <c:ptCount val="10"/>
                <c:pt idx="0">
                  <c:v>6.096666666666664</c:v>
                </c:pt>
                <c:pt idx="1">
                  <c:v>5.076666666666668</c:v>
                </c:pt>
                <c:pt idx="2">
                  <c:v>3.9633333333333312</c:v>
                </c:pt>
                <c:pt idx="3">
                  <c:v>2.9466666666666654</c:v>
                </c:pt>
                <c:pt idx="4">
                  <c:v>2.490000000000002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44-4115-B42B-0BE0BEEFF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84416"/>
        <c:axId val="1623381408"/>
      </c:scatterChart>
      <c:valAx>
        <c:axId val="1323184416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381408"/>
        <c:crosses val="autoZero"/>
        <c:crossBetween val="midCat"/>
      </c:valAx>
      <c:valAx>
        <c:axId val="162338140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3184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Monitoring Conductivité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Bleu: OSO2305 </a:t>
            </a:r>
            <a:r>
              <a:rPr lang="fr-FR" dirty="0" err="1"/>
              <a:t>conduc</a:t>
            </a:r>
            <a:r>
              <a:rPr lang="fr-FR" dirty="0"/>
              <a:t> corrigée de la température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noir: </a:t>
            </a:r>
            <a:r>
              <a:rPr lang="fr-FR" dirty="0" err="1"/>
              <a:t>StarOddi</a:t>
            </a:r>
            <a:r>
              <a:rPr lang="fr-FR" dirty="0"/>
              <a:t> </a:t>
            </a:r>
            <a:r>
              <a:rPr lang="fr-FR" dirty="0" err="1"/>
              <a:t>Conduc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TestMonito!$B$3:$B$1483</c:f>
              <c:numCache>
                <c:formatCode>0.00</c:formatCode>
                <c:ptCount val="1481"/>
                <c:pt idx="0">
                  <c:v>50.982531999999999</c:v>
                </c:pt>
                <c:pt idx="1">
                  <c:v>50.992531999999997</c:v>
                </c:pt>
                <c:pt idx="2">
                  <c:v>51.236058999999997</c:v>
                </c:pt>
                <c:pt idx="3">
                  <c:v>50.956058999999996</c:v>
                </c:pt>
                <c:pt idx="4">
                  <c:v>51.006058999999993</c:v>
                </c:pt>
                <c:pt idx="5">
                  <c:v>51.229586000000005</c:v>
                </c:pt>
                <c:pt idx="6">
                  <c:v>51.269586000000004</c:v>
                </c:pt>
                <c:pt idx="7">
                  <c:v>51.273113000000002</c:v>
                </c:pt>
                <c:pt idx="8">
                  <c:v>51.216639999999998</c:v>
                </c:pt>
                <c:pt idx="9">
                  <c:v>50.996639999999999</c:v>
                </c:pt>
                <c:pt idx="10">
                  <c:v>50.946640000000002</c:v>
                </c:pt>
                <c:pt idx="11">
                  <c:v>50.966639999999998</c:v>
                </c:pt>
                <c:pt idx="12">
                  <c:v>50.963694000000004</c:v>
                </c:pt>
                <c:pt idx="13">
                  <c:v>51.013694000000001</c:v>
                </c:pt>
                <c:pt idx="14">
                  <c:v>50.977221</c:v>
                </c:pt>
                <c:pt idx="15">
                  <c:v>51.203693999999999</c:v>
                </c:pt>
                <c:pt idx="16">
                  <c:v>51.227221</c:v>
                </c:pt>
                <c:pt idx="17">
                  <c:v>51.170747999999996</c:v>
                </c:pt>
                <c:pt idx="18">
                  <c:v>50.950747999999997</c:v>
                </c:pt>
                <c:pt idx="19">
                  <c:v>51.200747999999997</c:v>
                </c:pt>
                <c:pt idx="20">
                  <c:v>50.974274999999999</c:v>
                </c:pt>
                <c:pt idx="21">
                  <c:v>51.181328999999998</c:v>
                </c:pt>
                <c:pt idx="22">
                  <c:v>50.941329000000003</c:v>
                </c:pt>
                <c:pt idx="23">
                  <c:v>50.924855999999998</c:v>
                </c:pt>
                <c:pt idx="24">
                  <c:v>51.204855999999999</c:v>
                </c:pt>
                <c:pt idx="25">
                  <c:v>51.188382999999995</c:v>
                </c:pt>
                <c:pt idx="26">
                  <c:v>51.198383</c:v>
                </c:pt>
                <c:pt idx="27">
                  <c:v>50.941909999999993</c:v>
                </c:pt>
                <c:pt idx="28">
                  <c:v>50.931910000000002</c:v>
                </c:pt>
                <c:pt idx="29">
                  <c:v>50.915437000000004</c:v>
                </c:pt>
                <c:pt idx="30">
                  <c:v>50.925437000000002</c:v>
                </c:pt>
                <c:pt idx="31">
                  <c:v>50.935437</c:v>
                </c:pt>
                <c:pt idx="32">
                  <c:v>50.965437000000001</c:v>
                </c:pt>
                <c:pt idx="33">
                  <c:v>50.925437000000002</c:v>
                </c:pt>
                <c:pt idx="34">
                  <c:v>51.155436999999999</c:v>
                </c:pt>
                <c:pt idx="35">
                  <c:v>51.135437000000003</c:v>
                </c:pt>
                <c:pt idx="36">
                  <c:v>51.155436999999999</c:v>
                </c:pt>
                <c:pt idx="37">
                  <c:v>50.975436999999999</c:v>
                </c:pt>
                <c:pt idx="38">
                  <c:v>50.985437000000005</c:v>
                </c:pt>
                <c:pt idx="39">
                  <c:v>50.961910000000003</c:v>
                </c:pt>
                <c:pt idx="40">
                  <c:v>51.201909999999998</c:v>
                </c:pt>
                <c:pt idx="41">
                  <c:v>50.991910000000004</c:v>
                </c:pt>
                <c:pt idx="42">
                  <c:v>51.008382999999995</c:v>
                </c:pt>
                <c:pt idx="43">
                  <c:v>51.011329000000003</c:v>
                </c:pt>
                <c:pt idx="44">
                  <c:v>51.014856000000002</c:v>
                </c:pt>
                <c:pt idx="45">
                  <c:v>51.271329000000001</c:v>
                </c:pt>
                <c:pt idx="46">
                  <c:v>51.287801999999999</c:v>
                </c:pt>
                <c:pt idx="47">
                  <c:v>51.067802</c:v>
                </c:pt>
                <c:pt idx="48">
                  <c:v>51.034274999999994</c:v>
                </c:pt>
                <c:pt idx="49">
                  <c:v>51.054274999999997</c:v>
                </c:pt>
                <c:pt idx="50">
                  <c:v>51.260748</c:v>
                </c:pt>
                <c:pt idx="51">
                  <c:v>51.037801999999999</c:v>
                </c:pt>
                <c:pt idx="52">
                  <c:v>51.080748</c:v>
                </c:pt>
                <c:pt idx="53">
                  <c:v>51.260748</c:v>
                </c:pt>
                <c:pt idx="54">
                  <c:v>51.060747999999997</c:v>
                </c:pt>
                <c:pt idx="55">
                  <c:v>51.290748000000001</c:v>
                </c:pt>
                <c:pt idx="56">
                  <c:v>51.064274999999995</c:v>
                </c:pt>
                <c:pt idx="57">
                  <c:v>51.264274999999998</c:v>
                </c:pt>
                <c:pt idx="58">
                  <c:v>51.084274999999998</c:v>
                </c:pt>
                <c:pt idx="59">
                  <c:v>51.094274999999996</c:v>
                </c:pt>
                <c:pt idx="60">
                  <c:v>51.320748000000002</c:v>
                </c:pt>
                <c:pt idx="61">
                  <c:v>51.070748000000002</c:v>
                </c:pt>
                <c:pt idx="62">
                  <c:v>51.074275</c:v>
                </c:pt>
                <c:pt idx="63">
                  <c:v>51.270747999999998</c:v>
                </c:pt>
                <c:pt idx="64">
                  <c:v>51.280747999999996</c:v>
                </c:pt>
                <c:pt idx="65">
                  <c:v>51.090747999999998</c:v>
                </c:pt>
                <c:pt idx="66">
                  <c:v>51.094274999999996</c:v>
                </c:pt>
                <c:pt idx="67">
                  <c:v>51.074275</c:v>
                </c:pt>
                <c:pt idx="68">
                  <c:v>51.087802000000003</c:v>
                </c:pt>
                <c:pt idx="69">
                  <c:v>51.330748</c:v>
                </c:pt>
                <c:pt idx="70">
                  <c:v>51.084274999999998</c:v>
                </c:pt>
                <c:pt idx="71">
                  <c:v>51.097802000000001</c:v>
                </c:pt>
                <c:pt idx="72">
                  <c:v>51.087802000000003</c:v>
                </c:pt>
                <c:pt idx="73">
                  <c:v>51.090747999999998</c:v>
                </c:pt>
                <c:pt idx="74">
                  <c:v>51.107802</c:v>
                </c:pt>
                <c:pt idx="75">
                  <c:v>51.304274999999997</c:v>
                </c:pt>
                <c:pt idx="76">
                  <c:v>51.107802</c:v>
                </c:pt>
                <c:pt idx="77">
                  <c:v>51.334274999999998</c:v>
                </c:pt>
                <c:pt idx="78">
                  <c:v>51.117802000000005</c:v>
                </c:pt>
                <c:pt idx="79">
                  <c:v>51.091329000000002</c:v>
                </c:pt>
                <c:pt idx="80">
                  <c:v>51.091329000000002</c:v>
                </c:pt>
                <c:pt idx="81">
                  <c:v>51.111328999999998</c:v>
                </c:pt>
                <c:pt idx="82">
                  <c:v>51.331329000000004</c:v>
                </c:pt>
                <c:pt idx="83">
                  <c:v>51.094856</c:v>
                </c:pt>
                <c:pt idx="84">
                  <c:v>51.141328999999999</c:v>
                </c:pt>
                <c:pt idx="85">
                  <c:v>51.094856</c:v>
                </c:pt>
                <c:pt idx="86">
                  <c:v>51.104855999999998</c:v>
                </c:pt>
                <c:pt idx="87">
                  <c:v>51.138382999999997</c:v>
                </c:pt>
                <c:pt idx="88">
                  <c:v>51.118382999999994</c:v>
                </c:pt>
                <c:pt idx="89">
                  <c:v>51.104855999999998</c:v>
                </c:pt>
                <c:pt idx="90">
                  <c:v>51.37191</c:v>
                </c:pt>
                <c:pt idx="91">
                  <c:v>51.088383</c:v>
                </c:pt>
                <c:pt idx="92">
                  <c:v>51.101910000000004</c:v>
                </c:pt>
                <c:pt idx="93">
                  <c:v>51.115437</c:v>
                </c:pt>
                <c:pt idx="94">
                  <c:v>51.365437</c:v>
                </c:pt>
                <c:pt idx="95">
                  <c:v>51.095437000000004</c:v>
                </c:pt>
                <c:pt idx="96">
                  <c:v>51.095437000000004</c:v>
                </c:pt>
                <c:pt idx="97">
                  <c:v>51.345437000000004</c:v>
                </c:pt>
                <c:pt idx="98">
                  <c:v>51.315437000000003</c:v>
                </c:pt>
                <c:pt idx="99">
                  <c:v>51.088963999999997</c:v>
                </c:pt>
                <c:pt idx="100">
                  <c:v>51.285437000000002</c:v>
                </c:pt>
                <c:pt idx="101">
                  <c:v>51.098964000000002</c:v>
                </c:pt>
                <c:pt idx="102">
                  <c:v>51.088963999999997</c:v>
                </c:pt>
                <c:pt idx="103">
                  <c:v>51.098964000000002</c:v>
                </c:pt>
                <c:pt idx="104">
                  <c:v>51.098964000000002</c:v>
                </c:pt>
                <c:pt idx="105">
                  <c:v>51.108964</c:v>
                </c:pt>
                <c:pt idx="106">
                  <c:v>51.318964000000001</c:v>
                </c:pt>
                <c:pt idx="107">
                  <c:v>51.135437000000003</c:v>
                </c:pt>
                <c:pt idx="108">
                  <c:v>51.118963999999998</c:v>
                </c:pt>
                <c:pt idx="109">
                  <c:v>51.135437000000003</c:v>
                </c:pt>
                <c:pt idx="110">
                  <c:v>51.125436999999998</c:v>
                </c:pt>
                <c:pt idx="111">
                  <c:v>51.141909999999996</c:v>
                </c:pt>
                <c:pt idx="112">
                  <c:v>51.125436999999998</c:v>
                </c:pt>
                <c:pt idx="113">
                  <c:v>51.195436999999998</c:v>
                </c:pt>
                <c:pt idx="114">
                  <c:v>51.165437000000004</c:v>
                </c:pt>
                <c:pt idx="115">
                  <c:v>51.161910000000006</c:v>
                </c:pt>
                <c:pt idx="116">
                  <c:v>51.431910000000002</c:v>
                </c:pt>
                <c:pt idx="117">
                  <c:v>51.415437000000004</c:v>
                </c:pt>
                <c:pt idx="118">
                  <c:v>51.165437000000004</c:v>
                </c:pt>
                <c:pt idx="119">
                  <c:v>51.135437000000003</c:v>
                </c:pt>
                <c:pt idx="120">
                  <c:v>51.185437</c:v>
                </c:pt>
                <c:pt idx="121">
                  <c:v>51.37191</c:v>
                </c:pt>
                <c:pt idx="122">
                  <c:v>51.221909999999994</c:v>
                </c:pt>
                <c:pt idx="123">
                  <c:v>51.155436999999999</c:v>
                </c:pt>
                <c:pt idx="124">
                  <c:v>51.151910000000001</c:v>
                </c:pt>
                <c:pt idx="125">
                  <c:v>51.205437000000003</c:v>
                </c:pt>
                <c:pt idx="126">
                  <c:v>51.37191</c:v>
                </c:pt>
                <c:pt idx="127">
                  <c:v>51.185437</c:v>
                </c:pt>
                <c:pt idx="128">
                  <c:v>51.205437000000003</c:v>
                </c:pt>
                <c:pt idx="129">
                  <c:v>51.155436999999999</c:v>
                </c:pt>
                <c:pt idx="130">
                  <c:v>51.178964000000001</c:v>
                </c:pt>
                <c:pt idx="131">
                  <c:v>51.188963999999999</c:v>
                </c:pt>
                <c:pt idx="132">
                  <c:v>51.155436999999999</c:v>
                </c:pt>
                <c:pt idx="133">
                  <c:v>51.182490999999999</c:v>
                </c:pt>
                <c:pt idx="134">
                  <c:v>51.138964000000001</c:v>
                </c:pt>
                <c:pt idx="135">
                  <c:v>51.162490999999996</c:v>
                </c:pt>
                <c:pt idx="136">
                  <c:v>51.152490999999998</c:v>
                </c:pt>
                <c:pt idx="137">
                  <c:v>51.376018000000002</c:v>
                </c:pt>
                <c:pt idx="138">
                  <c:v>51.336017999999996</c:v>
                </c:pt>
                <c:pt idx="139">
                  <c:v>51.159545000000001</c:v>
                </c:pt>
                <c:pt idx="140">
                  <c:v>51.169544999999999</c:v>
                </c:pt>
                <c:pt idx="141">
                  <c:v>51.153072000000002</c:v>
                </c:pt>
                <c:pt idx="142">
                  <c:v>51.153072000000002</c:v>
                </c:pt>
                <c:pt idx="143">
                  <c:v>51.346598999999998</c:v>
                </c:pt>
                <c:pt idx="144">
                  <c:v>51.156599</c:v>
                </c:pt>
                <c:pt idx="145">
                  <c:v>51.136598999999997</c:v>
                </c:pt>
                <c:pt idx="146">
                  <c:v>51.176598999999996</c:v>
                </c:pt>
                <c:pt idx="147">
                  <c:v>51.166598999999998</c:v>
                </c:pt>
                <c:pt idx="148">
                  <c:v>51.140125999999995</c:v>
                </c:pt>
                <c:pt idx="149">
                  <c:v>51.150125999999993</c:v>
                </c:pt>
                <c:pt idx="150">
                  <c:v>51.133653000000002</c:v>
                </c:pt>
                <c:pt idx="151">
                  <c:v>51.123653000000004</c:v>
                </c:pt>
                <c:pt idx="152">
                  <c:v>51.150706999999997</c:v>
                </c:pt>
                <c:pt idx="153">
                  <c:v>51.10718</c:v>
                </c:pt>
                <c:pt idx="154">
                  <c:v>51.310707000000001</c:v>
                </c:pt>
                <c:pt idx="155">
                  <c:v>51.120706999999996</c:v>
                </c:pt>
                <c:pt idx="156">
                  <c:v>51.280707</c:v>
                </c:pt>
                <c:pt idx="157">
                  <c:v>51.114233999999996</c:v>
                </c:pt>
                <c:pt idx="158">
                  <c:v>51.127761</c:v>
                </c:pt>
                <c:pt idx="159">
                  <c:v>51.367761000000002</c:v>
                </c:pt>
                <c:pt idx="160">
                  <c:v>51.137761000000005</c:v>
                </c:pt>
                <c:pt idx="161">
                  <c:v>51.107761000000004</c:v>
                </c:pt>
                <c:pt idx="162">
                  <c:v>51.291288000000002</c:v>
                </c:pt>
                <c:pt idx="163">
                  <c:v>51.311287999999998</c:v>
                </c:pt>
                <c:pt idx="164">
                  <c:v>51.114815</c:v>
                </c:pt>
                <c:pt idx="165">
                  <c:v>51.104814999999995</c:v>
                </c:pt>
                <c:pt idx="166">
                  <c:v>51.088341999999997</c:v>
                </c:pt>
                <c:pt idx="167">
                  <c:v>51.104814999999995</c:v>
                </c:pt>
                <c:pt idx="168">
                  <c:v>51.288342</c:v>
                </c:pt>
                <c:pt idx="169">
                  <c:v>51.111868999999999</c:v>
                </c:pt>
                <c:pt idx="170">
                  <c:v>51.075395999999998</c:v>
                </c:pt>
                <c:pt idx="171">
                  <c:v>51.085396000000003</c:v>
                </c:pt>
                <c:pt idx="172">
                  <c:v>51.095396000000001</c:v>
                </c:pt>
                <c:pt idx="173">
                  <c:v>51.065396</c:v>
                </c:pt>
                <c:pt idx="174">
                  <c:v>51.088923000000001</c:v>
                </c:pt>
                <c:pt idx="175">
                  <c:v>51.072449999999996</c:v>
                </c:pt>
                <c:pt idx="176">
                  <c:v>51.328922999999996</c:v>
                </c:pt>
                <c:pt idx="177">
                  <c:v>51.082449999999994</c:v>
                </c:pt>
                <c:pt idx="178">
                  <c:v>51.262449999999994</c:v>
                </c:pt>
                <c:pt idx="179">
                  <c:v>51.082449999999994</c:v>
                </c:pt>
                <c:pt idx="180">
                  <c:v>51.322449999999996</c:v>
                </c:pt>
                <c:pt idx="181">
                  <c:v>51.112449999999995</c:v>
                </c:pt>
                <c:pt idx="182">
                  <c:v>51.062449999999998</c:v>
                </c:pt>
                <c:pt idx="183">
                  <c:v>51.105977000000003</c:v>
                </c:pt>
                <c:pt idx="184">
                  <c:v>51.085977</c:v>
                </c:pt>
                <c:pt idx="185">
                  <c:v>51.322449999999996</c:v>
                </c:pt>
                <c:pt idx="186">
                  <c:v>51.072449999999996</c:v>
                </c:pt>
                <c:pt idx="187">
                  <c:v>51.275977000000005</c:v>
                </c:pt>
                <c:pt idx="188">
                  <c:v>51.095977000000005</c:v>
                </c:pt>
                <c:pt idx="189">
                  <c:v>51.335977</c:v>
                </c:pt>
                <c:pt idx="190">
                  <c:v>51.099504000000003</c:v>
                </c:pt>
                <c:pt idx="191">
                  <c:v>51.082449999999994</c:v>
                </c:pt>
                <c:pt idx="192">
                  <c:v>51.049503999999999</c:v>
                </c:pt>
                <c:pt idx="193">
                  <c:v>51.099504000000003</c:v>
                </c:pt>
                <c:pt idx="194">
                  <c:v>51.053030999999997</c:v>
                </c:pt>
                <c:pt idx="195">
                  <c:v>51.086557999999997</c:v>
                </c:pt>
                <c:pt idx="196">
                  <c:v>51.066558000000001</c:v>
                </c:pt>
                <c:pt idx="197">
                  <c:v>51.226557999999997</c:v>
                </c:pt>
                <c:pt idx="198">
                  <c:v>51.036557999999999</c:v>
                </c:pt>
                <c:pt idx="199">
                  <c:v>51.070085000000006</c:v>
                </c:pt>
                <c:pt idx="200">
                  <c:v>51.050085000000003</c:v>
                </c:pt>
                <c:pt idx="201">
                  <c:v>51.053612000000001</c:v>
                </c:pt>
                <c:pt idx="202">
                  <c:v>51.313611999999999</c:v>
                </c:pt>
                <c:pt idx="203">
                  <c:v>51.043612000000003</c:v>
                </c:pt>
                <c:pt idx="204">
                  <c:v>51.047139000000001</c:v>
                </c:pt>
                <c:pt idx="205">
                  <c:v>51.267139</c:v>
                </c:pt>
                <c:pt idx="206">
                  <c:v>51.043612000000003</c:v>
                </c:pt>
                <c:pt idx="207">
                  <c:v>51.057138999999999</c:v>
                </c:pt>
                <c:pt idx="208">
                  <c:v>51.227139000000001</c:v>
                </c:pt>
                <c:pt idx="209">
                  <c:v>51.060665999999998</c:v>
                </c:pt>
                <c:pt idx="210">
                  <c:v>51.074192999999994</c:v>
                </c:pt>
                <c:pt idx="211">
                  <c:v>51.014193000000006</c:v>
                </c:pt>
                <c:pt idx="212">
                  <c:v>51.017720000000004</c:v>
                </c:pt>
                <c:pt idx="213">
                  <c:v>51.057720000000003</c:v>
                </c:pt>
                <c:pt idx="214">
                  <c:v>51.021247000000002</c:v>
                </c:pt>
                <c:pt idx="215">
                  <c:v>51.221246999999998</c:v>
                </c:pt>
                <c:pt idx="216">
                  <c:v>51.004773999999998</c:v>
                </c:pt>
                <c:pt idx="217">
                  <c:v>50.994774</c:v>
                </c:pt>
                <c:pt idx="218">
                  <c:v>51.244774</c:v>
                </c:pt>
                <c:pt idx="219">
                  <c:v>51.024774000000001</c:v>
                </c:pt>
                <c:pt idx="220">
                  <c:v>51.028300999999999</c:v>
                </c:pt>
                <c:pt idx="221">
                  <c:v>51.018300999999994</c:v>
                </c:pt>
                <c:pt idx="222">
                  <c:v>51.021827999999999</c:v>
                </c:pt>
                <c:pt idx="223">
                  <c:v>51.011828000000001</c:v>
                </c:pt>
                <c:pt idx="224">
                  <c:v>51.191828000000001</c:v>
                </c:pt>
                <c:pt idx="225">
                  <c:v>51.268881999999998</c:v>
                </c:pt>
                <c:pt idx="226">
                  <c:v>50.988881999999997</c:v>
                </c:pt>
                <c:pt idx="227">
                  <c:v>51.022408999999996</c:v>
                </c:pt>
                <c:pt idx="228">
                  <c:v>51.192408999999998</c:v>
                </c:pt>
                <c:pt idx="229">
                  <c:v>50.985936000000002</c:v>
                </c:pt>
                <c:pt idx="230">
                  <c:v>50.965935999999999</c:v>
                </c:pt>
                <c:pt idx="231">
                  <c:v>50.995936</c:v>
                </c:pt>
                <c:pt idx="232">
                  <c:v>50.999462999999999</c:v>
                </c:pt>
                <c:pt idx="233">
                  <c:v>50.959463</c:v>
                </c:pt>
                <c:pt idx="234">
                  <c:v>50.969462999999998</c:v>
                </c:pt>
                <c:pt idx="235">
                  <c:v>50.962989999999998</c:v>
                </c:pt>
                <c:pt idx="236">
                  <c:v>50.962989999999998</c:v>
                </c:pt>
                <c:pt idx="237">
                  <c:v>50.95299</c:v>
                </c:pt>
                <c:pt idx="238">
                  <c:v>50.960044000000003</c:v>
                </c:pt>
                <c:pt idx="239">
                  <c:v>50.970044000000001</c:v>
                </c:pt>
                <c:pt idx="240">
                  <c:v>50.960044000000003</c:v>
                </c:pt>
                <c:pt idx="241">
                  <c:v>50.940044</c:v>
                </c:pt>
                <c:pt idx="242">
                  <c:v>50.943570999999999</c:v>
                </c:pt>
                <c:pt idx="243">
                  <c:v>51.173571000000003</c:v>
                </c:pt>
                <c:pt idx="244">
                  <c:v>50.957097999999995</c:v>
                </c:pt>
                <c:pt idx="245">
                  <c:v>51.217098</c:v>
                </c:pt>
                <c:pt idx="246">
                  <c:v>51.127097999999997</c:v>
                </c:pt>
                <c:pt idx="247">
                  <c:v>50.953570999999997</c:v>
                </c:pt>
                <c:pt idx="248">
                  <c:v>50.950624999999995</c:v>
                </c:pt>
                <c:pt idx="249">
                  <c:v>51.200624999999995</c:v>
                </c:pt>
                <c:pt idx="250">
                  <c:v>50.957097999999995</c:v>
                </c:pt>
                <c:pt idx="251">
                  <c:v>50.990624999999994</c:v>
                </c:pt>
                <c:pt idx="252">
                  <c:v>51.000624999999999</c:v>
                </c:pt>
                <c:pt idx="253">
                  <c:v>50.940624999999997</c:v>
                </c:pt>
                <c:pt idx="254">
                  <c:v>50.960624999999993</c:v>
                </c:pt>
                <c:pt idx="255">
                  <c:v>50.970624999999998</c:v>
                </c:pt>
                <c:pt idx="256">
                  <c:v>50.970624999999998</c:v>
                </c:pt>
                <c:pt idx="257">
                  <c:v>50.977097999999998</c:v>
                </c:pt>
                <c:pt idx="258">
                  <c:v>50.987097999999996</c:v>
                </c:pt>
                <c:pt idx="259">
                  <c:v>50.987097999999996</c:v>
                </c:pt>
                <c:pt idx="260">
                  <c:v>50.963571000000002</c:v>
                </c:pt>
                <c:pt idx="261">
                  <c:v>51.010044000000001</c:v>
                </c:pt>
                <c:pt idx="262">
                  <c:v>51.250044000000003</c:v>
                </c:pt>
                <c:pt idx="263">
                  <c:v>50.996516999999997</c:v>
                </c:pt>
                <c:pt idx="264">
                  <c:v>51.016516999999993</c:v>
                </c:pt>
                <c:pt idx="265">
                  <c:v>51.060044000000005</c:v>
                </c:pt>
                <c:pt idx="266">
                  <c:v>51.020043999999999</c:v>
                </c:pt>
                <c:pt idx="267">
                  <c:v>51.210044000000003</c:v>
                </c:pt>
                <c:pt idx="268">
                  <c:v>51.206517000000005</c:v>
                </c:pt>
                <c:pt idx="269">
                  <c:v>51.040044000000002</c:v>
                </c:pt>
                <c:pt idx="270">
                  <c:v>51.046516999999994</c:v>
                </c:pt>
                <c:pt idx="271">
                  <c:v>51.006517000000002</c:v>
                </c:pt>
                <c:pt idx="272">
                  <c:v>51.036517000000003</c:v>
                </c:pt>
                <c:pt idx="273">
                  <c:v>51.026516999999998</c:v>
                </c:pt>
                <c:pt idx="274">
                  <c:v>51.016516999999993</c:v>
                </c:pt>
                <c:pt idx="275">
                  <c:v>51.056516999999999</c:v>
                </c:pt>
                <c:pt idx="276">
                  <c:v>51.056516999999999</c:v>
                </c:pt>
                <c:pt idx="277">
                  <c:v>51.046516999999994</c:v>
                </c:pt>
                <c:pt idx="278">
                  <c:v>51.056516999999999</c:v>
                </c:pt>
                <c:pt idx="279">
                  <c:v>51.052990000000001</c:v>
                </c:pt>
                <c:pt idx="280">
                  <c:v>51.056516999999999</c:v>
                </c:pt>
                <c:pt idx="281">
                  <c:v>51.036517000000003</c:v>
                </c:pt>
                <c:pt idx="282">
                  <c:v>51.046516999999994</c:v>
                </c:pt>
                <c:pt idx="283">
                  <c:v>51.042989999999996</c:v>
                </c:pt>
                <c:pt idx="284">
                  <c:v>51.049463000000003</c:v>
                </c:pt>
                <c:pt idx="285">
                  <c:v>51.052990000000001</c:v>
                </c:pt>
                <c:pt idx="286">
                  <c:v>51.042989999999996</c:v>
                </c:pt>
                <c:pt idx="287">
                  <c:v>51.072989999999997</c:v>
                </c:pt>
                <c:pt idx="288">
                  <c:v>51.069462999999999</c:v>
                </c:pt>
                <c:pt idx="289">
                  <c:v>51.052990000000001</c:v>
                </c:pt>
                <c:pt idx="290">
                  <c:v>51.072989999999997</c:v>
                </c:pt>
                <c:pt idx="291">
                  <c:v>51.09299</c:v>
                </c:pt>
                <c:pt idx="292">
                  <c:v>51.062989999999999</c:v>
                </c:pt>
                <c:pt idx="293">
                  <c:v>51.069462999999999</c:v>
                </c:pt>
                <c:pt idx="294">
                  <c:v>51.086517000000001</c:v>
                </c:pt>
                <c:pt idx="295">
                  <c:v>51.062989999999999</c:v>
                </c:pt>
                <c:pt idx="296">
                  <c:v>51.096517000000006</c:v>
                </c:pt>
                <c:pt idx="297">
                  <c:v>51.289462999999998</c:v>
                </c:pt>
                <c:pt idx="298">
                  <c:v>51.102989999999998</c:v>
                </c:pt>
                <c:pt idx="299">
                  <c:v>51.09299</c:v>
                </c:pt>
                <c:pt idx="300">
                  <c:v>51.079462999999997</c:v>
                </c:pt>
                <c:pt idx="301">
                  <c:v>51.072989999999997</c:v>
                </c:pt>
                <c:pt idx="302">
                  <c:v>51.292989999999996</c:v>
                </c:pt>
                <c:pt idx="303">
                  <c:v>51.062989999999999</c:v>
                </c:pt>
                <c:pt idx="304">
                  <c:v>51.066517000000005</c:v>
                </c:pt>
                <c:pt idx="305">
                  <c:v>51.089463000000002</c:v>
                </c:pt>
                <c:pt idx="306">
                  <c:v>51.109462999999998</c:v>
                </c:pt>
                <c:pt idx="307">
                  <c:v>51.122990000000001</c:v>
                </c:pt>
                <c:pt idx="308">
                  <c:v>51.112989999999996</c:v>
                </c:pt>
                <c:pt idx="309">
                  <c:v>51.102989999999998</c:v>
                </c:pt>
                <c:pt idx="310">
                  <c:v>51.062989999999999</c:v>
                </c:pt>
                <c:pt idx="311">
                  <c:v>51.082989999999995</c:v>
                </c:pt>
                <c:pt idx="312">
                  <c:v>51.122990000000001</c:v>
                </c:pt>
                <c:pt idx="313">
                  <c:v>51.106516999999997</c:v>
                </c:pt>
                <c:pt idx="314">
                  <c:v>51.099463</c:v>
                </c:pt>
                <c:pt idx="315">
                  <c:v>51.122990000000001</c:v>
                </c:pt>
                <c:pt idx="316">
                  <c:v>51.069462999999999</c:v>
                </c:pt>
                <c:pt idx="317">
                  <c:v>51.086517000000001</c:v>
                </c:pt>
                <c:pt idx="318">
                  <c:v>51.116517000000002</c:v>
                </c:pt>
                <c:pt idx="319">
                  <c:v>51.112989999999996</c:v>
                </c:pt>
                <c:pt idx="320">
                  <c:v>51.09299</c:v>
                </c:pt>
                <c:pt idx="321">
                  <c:v>51.089463000000002</c:v>
                </c:pt>
                <c:pt idx="322">
                  <c:v>51.119463000000003</c:v>
                </c:pt>
                <c:pt idx="323">
                  <c:v>51.119463000000003</c:v>
                </c:pt>
                <c:pt idx="324">
                  <c:v>51.139462999999999</c:v>
                </c:pt>
                <c:pt idx="325">
                  <c:v>51.145935999999999</c:v>
                </c:pt>
                <c:pt idx="326">
                  <c:v>51.165936000000002</c:v>
                </c:pt>
                <c:pt idx="327">
                  <c:v>51.145935999999999</c:v>
                </c:pt>
                <c:pt idx="328">
                  <c:v>51.192408999999998</c:v>
                </c:pt>
                <c:pt idx="329">
                  <c:v>51.192408999999998</c:v>
                </c:pt>
                <c:pt idx="330">
                  <c:v>51.168881999999996</c:v>
                </c:pt>
                <c:pt idx="331">
                  <c:v>51.435355000000001</c:v>
                </c:pt>
                <c:pt idx="332">
                  <c:v>51.375354999999999</c:v>
                </c:pt>
                <c:pt idx="333">
                  <c:v>51.195354999999999</c:v>
                </c:pt>
                <c:pt idx="334">
                  <c:v>51.191828000000001</c:v>
                </c:pt>
                <c:pt idx="335">
                  <c:v>51.371828000000001</c:v>
                </c:pt>
                <c:pt idx="336">
                  <c:v>51.228301000000002</c:v>
                </c:pt>
                <c:pt idx="337">
                  <c:v>51.238300999999993</c:v>
                </c:pt>
                <c:pt idx="338">
                  <c:v>51.234773999999994</c:v>
                </c:pt>
                <c:pt idx="339">
                  <c:v>51.244774</c:v>
                </c:pt>
                <c:pt idx="340">
                  <c:v>51.244774</c:v>
                </c:pt>
                <c:pt idx="341">
                  <c:v>51.234773999999994</c:v>
                </c:pt>
                <c:pt idx="342">
                  <c:v>51.254773999999998</c:v>
                </c:pt>
                <c:pt idx="343">
                  <c:v>51.254773999999998</c:v>
                </c:pt>
                <c:pt idx="344">
                  <c:v>51.271247000000002</c:v>
                </c:pt>
                <c:pt idx="345">
                  <c:v>51.261246999999997</c:v>
                </c:pt>
                <c:pt idx="346">
                  <c:v>51.271247000000002</c:v>
                </c:pt>
                <c:pt idx="347">
                  <c:v>51.277720000000002</c:v>
                </c:pt>
                <c:pt idx="348">
                  <c:v>51.267720000000004</c:v>
                </c:pt>
                <c:pt idx="349">
                  <c:v>51.281247</c:v>
                </c:pt>
                <c:pt idx="350">
                  <c:v>51.274192999999997</c:v>
                </c:pt>
                <c:pt idx="351">
                  <c:v>51.28772</c:v>
                </c:pt>
                <c:pt idx="352">
                  <c:v>51.297719999999998</c:v>
                </c:pt>
                <c:pt idx="353">
                  <c:v>51.274192999999997</c:v>
                </c:pt>
                <c:pt idx="354">
                  <c:v>51.544192999999993</c:v>
                </c:pt>
                <c:pt idx="355">
                  <c:v>51.304192999999998</c:v>
                </c:pt>
                <c:pt idx="356">
                  <c:v>51.314193000000003</c:v>
                </c:pt>
                <c:pt idx="357">
                  <c:v>51.300666</c:v>
                </c:pt>
                <c:pt idx="358">
                  <c:v>51.297139000000001</c:v>
                </c:pt>
                <c:pt idx="359">
                  <c:v>51.300666</c:v>
                </c:pt>
                <c:pt idx="360">
                  <c:v>51.290665999999995</c:v>
                </c:pt>
                <c:pt idx="361">
                  <c:v>51.310665999999998</c:v>
                </c:pt>
                <c:pt idx="362">
                  <c:v>51.330666000000001</c:v>
                </c:pt>
                <c:pt idx="363">
                  <c:v>51.320665999999996</c:v>
                </c:pt>
                <c:pt idx="364">
                  <c:v>51.370666</c:v>
                </c:pt>
                <c:pt idx="365">
                  <c:v>51.334192999999999</c:v>
                </c:pt>
                <c:pt idx="366">
                  <c:v>51.330666000000001</c:v>
                </c:pt>
                <c:pt idx="367">
                  <c:v>51.320665999999996</c:v>
                </c:pt>
                <c:pt idx="368">
                  <c:v>51.307138999999999</c:v>
                </c:pt>
                <c:pt idx="369">
                  <c:v>51.347138999999999</c:v>
                </c:pt>
                <c:pt idx="370">
                  <c:v>51.277138999999998</c:v>
                </c:pt>
                <c:pt idx="371">
                  <c:v>51.297139000000001</c:v>
                </c:pt>
                <c:pt idx="372">
                  <c:v>51.330666000000001</c:v>
                </c:pt>
                <c:pt idx="373">
                  <c:v>51.347138999999999</c:v>
                </c:pt>
                <c:pt idx="374">
                  <c:v>51.317138999999997</c:v>
                </c:pt>
                <c:pt idx="375">
                  <c:v>51.300666</c:v>
                </c:pt>
                <c:pt idx="376">
                  <c:v>51.290665999999995</c:v>
                </c:pt>
                <c:pt idx="377">
                  <c:v>51.347138999999999</c:v>
                </c:pt>
                <c:pt idx="378">
                  <c:v>51.330666000000001</c:v>
                </c:pt>
                <c:pt idx="379">
                  <c:v>51.340665999999999</c:v>
                </c:pt>
                <c:pt idx="380">
                  <c:v>51.364193</c:v>
                </c:pt>
                <c:pt idx="381">
                  <c:v>51.347720000000002</c:v>
                </c:pt>
                <c:pt idx="382">
                  <c:v>51.344193000000004</c:v>
                </c:pt>
                <c:pt idx="383">
                  <c:v>51.35772</c:v>
                </c:pt>
                <c:pt idx="384">
                  <c:v>51.337720000000004</c:v>
                </c:pt>
                <c:pt idx="385">
                  <c:v>51.308301</c:v>
                </c:pt>
                <c:pt idx="386">
                  <c:v>51.341247000000003</c:v>
                </c:pt>
                <c:pt idx="387">
                  <c:v>51.387138999999998</c:v>
                </c:pt>
                <c:pt idx="388">
                  <c:v>51.452449999999999</c:v>
                </c:pt>
                <c:pt idx="389">
                  <c:v>51.537761000000003</c:v>
                </c:pt>
                <c:pt idx="390">
                  <c:v>51.659545000000001</c:v>
                </c:pt>
                <c:pt idx="391">
                  <c:v>51.754275</c:v>
                </c:pt>
                <c:pt idx="392">
                  <c:v>51.862532000000002</c:v>
                </c:pt>
                <c:pt idx="393">
                  <c:v>51.960788999999998</c:v>
                </c:pt>
                <c:pt idx="394">
                  <c:v>52.075519</c:v>
                </c:pt>
                <c:pt idx="395">
                  <c:v>52.203775999999998</c:v>
                </c:pt>
                <c:pt idx="396">
                  <c:v>52.282032999999998</c:v>
                </c:pt>
                <c:pt idx="397">
                  <c:v>52.430289999999999</c:v>
                </c:pt>
                <c:pt idx="398">
                  <c:v>52.518546999999998</c:v>
                </c:pt>
                <c:pt idx="399">
                  <c:v>52.606804000000004</c:v>
                </c:pt>
                <c:pt idx="400">
                  <c:v>52.843899</c:v>
                </c:pt>
                <c:pt idx="401">
                  <c:v>52.810372000000001</c:v>
                </c:pt>
                <c:pt idx="402">
                  <c:v>52.839209999999994</c:v>
                </c:pt>
                <c:pt idx="403">
                  <c:v>52.908048000000001</c:v>
                </c:pt>
                <c:pt idx="404">
                  <c:v>52.964521000000005</c:v>
                </c:pt>
                <c:pt idx="405">
                  <c:v>52.961574999999996</c:v>
                </c:pt>
                <c:pt idx="406">
                  <c:v>52.901575000000001</c:v>
                </c:pt>
                <c:pt idx="407">
                  <c:v>53.165101999999997</c:v>
                </c:pt>
                <c:pt idx="408">
                  <c:v>52.898629</c:v>
                </c:pt>
                <c:pt idx="409">
                  <c:v>52.885683</c:v>
                </c:pt>
                <c:pt idx="410">
                  <c:v>52.859209999999997</c:v>
                </c:pt>
                <c:pt idx="411">
                  <c:v>52.846263999999998</c:v>
                </c:pt>
                <c:pt idx="412">
                  <c:v>52.843317999999996</c:v>
                </c:pt>
                <c:pt idx="413">
                  <c:v>52.843899</c:v>
                </c:pt>
                <c:pt idx="414">
                  <c:v>52.837426000000001</c:v>
                </c:pt>
                <c:pt idx="415">
                  <c:v>52.827425999999996</c:v>
                </c:pt>
                <c:pt idx="416">
                  <c:v>52.824480000000001</c:v>
                </c:pt>
                <c:pt idx="417">
                  <c:v>52.781534000000001</c:v>
                </c:pt>
                <c:pt idx="418">
                  <c:v>52.775060999999994</c:v>
                </c:pt>
                <c:pt idx="419">
                  <c:v>52.712114999999997</c:v>
                </c:pt>
                <c:pt idx="420">
                  <c:v>52.732696000000004</c:v>
                </c:pt>
                <c:pt idx="421">
                  <c:v>52.70975</c:v>
                </c:pt>
                <c:pt idx="422">
                  <c:v>52.716804000000003</c:v>
                </c:pt>
                <c:pt idx="423">
                  <c:v>52.647385</c:v>
                </c:pt>
                <c:pt idx="424">
                  <c:v>52.624439000000002</c:v>
                </c:pt>
                <c:pt idx="425">
                  <c:v>52.58502</c:v>
                </c:pt>
                <c:pt idx="426">
                  <c:v>52.532074000000001</c:v>
                </c:pt>
                <c:pt idx="427">
                  <c:v>52.539128000000005</c:v>
                </c:pt>
                <c:pt idx="428">
                  <c:v>52.519708999999999</c:v>
                </c:pt>
                <c:pt idx="429">
                  <c:v>52.503236000000001</c:v>
                </c:pt>
                <c:pt idx="430">
                  <c:v>52.437343999999996</c:v>
                </c:pt>
                <c:pt idx="431">
                  <c:v>52.454397999999998</c:v>
                </c:pt>
                <c:pt idx="432">
                  <c:v>52.441451999999998</c:v>
                </c:pt>
                <c:pt idx="433">
                  <c:v>52.412033000000001</c:v>
                </c:pt>
                <c:pt idx="434">
                  <c:v>52.375559999999993</c:v>
                </c:pt>
                <c:pt idx="435">
                  <c:v>52.349667999999994</c:v>
                </c:pt>
                <c:pt idx="436">
                  <c:v>52.326722000000004</c:v>
                </c:pt>
                <c:pt idx="437">
                  <c:v>52.330249000000002</c:v>
                </c:pt>
                <c:pt idx="438">
                  <c:v>52.330829999999999</c:v>
                </c:pt>
                <c:pt idx="439">
                  <c:v>52.287883999999998</c:v>
                </c:pt>
                <c:pt idx="440">
                  <c:v>52.288465000000002</c:v>
                </c:pt>
                <c:pt idx="441">
                  <c:v>52.245519000000002</c:v>
                </c:pt>
                <c:pt idx="442">
                  <c:v>52.199046000000003</c:v>
                </c:pt>
                <c:pt idx="443">
                  <c:v>52.176099999999998</c:v>
                </c:pt>
                <c:pt idx="444">
                  <c:v>52.176681000000002</c:v>
                </c:pt>
                <c:pt idx="445">
                  <c:v>52.143735000000007</c:v>
                </c:pt>
                <c:pt idx="446">
                  <c:v>52.117262000000004</c:v>
                </c:pt>
                <c:pt idx="447">
                  <c:v>52.107842999999995</c:v>
                </c:pt>
                <c:pt idx="448">
                  <c:v>52.094897000000003</c:v>
                </c:pt>
                <c:pt idx="449">
                  <c:v>52.078423999999998</c:v>
                </c:pt>
                <c:pt idx="450">
                  <c:v>52.055478000000001</c:v>
                </c:pt>
                <c:pt idx="451">
                  <c:v>52.042532000000001</c:v>
                </c:pt>
                <c:pt idx="452">
                  <c:v>52.029586000000002</c:v>
                </c:pt>
                <c:pt idx="453">
                  <c:v>52.006639999999997</c:v>
                </c:pt>
                <c:pt idx="454">
                  <c:v>51.993694000000005</c:v>
                </c:pt>
                <c:pt idx="455">
                  <c:v>51.957221000000004</c:v>
                </c:pt>
                <c:pt idx="456">
                  <c:v>51.964275000000001</c:v>
                </c:pt>
                <c:pt idx="457">
                  <c:v>51.931328999999998</c:v>
                </c:pt>
                <c:pt idx="458">
                  <c:v>52.168382999999999</c:v>
                </c:pt>
                <c:pt idx="459">
                  <c:v>51.895437000000001</c:v>
                </c:pt>
                <c:pt idx="460">
                  <c:v>51.868963999999998</c:v>
                </c:pt>
                <c:pt idx="461">
                  <c:v>51.846018000000001</c:v>
                </c:pt>
                <c:pt idx="462">
                  <c:v>51.839545000000001</c:v>
                </c:pt>
                <c:pt idx="463">
                  <c:v>51.816598999999997</c:v>
                </c:pt>
                <c:pt idx="464">
                  <c:v>51.826598999999995</c:v>
                </c:pt>
                <c:pt idx="465">
                  <c:v>51.823653</c:v>
                </c:pt>
                <c:pt idx="466">
                  <c:v>51.783653000000001</c:v>
                </c:pt>
                <c:pt idx="467">
                  <c:v>51.800706999999996</c:v>
                </c:pt>
                <c:pt idx="468">
                  <c:v>51.810707000000001</c:v>
                </c:pt>
                <c:pt idx="469">
                  <c:v>51.807760999999999</c:v>
                </c:pt>
                <c:pt idx="470">
                  <c:v>51.807760999999999</c:v>
                </c:pt>
                <c:pt idx="471">
                  <c:v>51.791288000000002</c:v>
                </c:pt>
                <c:pt idx="472">
                  <c:v>51.771287999999998</c:v>
                </c:pt>
                <c:pt idx="473">
                  <c:v>51.764814999999999</c:v>
                </c:pt>
                <c:pt idx="474">
                  <c:v>51.794815</c:v>
                </c:pt>
                <c:pt idx="475">
                  <c:v>51.764814999999999</c:v>
                </c:pt>
                <c:pt idx="476">
                  <c:v>51.738341999999996</c:v>
                </c:pt>
                <c:pt idx="477">
                  <c:v>51.748341999999994</c:v>
                </c:pt>
                <c:pt idx="478">
                  <c:v>51.781869</c:v>
                </c:pt>
                <c:pt idx="479">
                  <c:v>51.771868999999995</c:v>
                </c:pt>
                <c:pt idx="480">
                  <c:v>51.761869000000004</c:v>
                </c:pt>
                <c:pt idx="481">
                  <c:v>51.755395999999998</c:v>
                </c:pt>
                <c:pt idx="482">
                  <c:v>51.761869000000004</c:v>
                </c:pt>
                <c:pt idx="483">
                  <c:v>51.768923000000001</c:v>
                </c:pt>
                <c:pt idx="484">
                  <c:v>51.738923</c:v>
                </c:pt>
                <c:pt idx="485">
                  <c:v>51.778922999999999</c:v>
                </c:pt>
                <c:pt idx="486">
                  <c:v>51.742449999999998</c:v>
                </c:pt>
                <c:pt idx="487">
                  <c:v>51.722449999999995</c:v>
                </c:pt>
                <c:pt idx="488">
                  <c:v>51.712449999999997</c:v>
                </c:pt>
                <c:pt idx="489">
                  <c:v>51.73245</c:v>
                </c:pt>
                <c:pt idx="490">
                  <c:v>51.719504000000001</c:v>
                </c:pt>
                <c:pt idx="491">
                  <c:v>51.715977000000002</c:v>
                </c:pt>
                <c:pt idx="492">
                  <c:v>51.719504000000001</c:v>
                </c:pt>
                <c:pt idx="493">
                  <c:v>51.739504000000004</c:v>
                </c:pt>
                <c:pt idx="494">
                  <c:v>51.733030999999997</c:v>
                </c:pt>
                <c:pt idx="495">
                  <c:v>51.713031000000001</c:v>
                </c:pt>
                <c:pt idx="496">
                  <c:v>51.696557999999996</c:v>
                </c:pt>
                <c:pt idx="497">
                  <c:v>51.740085000000001</c:v>
                </c:pt>
                <c:pt idx="498">
                  <c:v>51.700085000000001</c:v>
                </c:pt>
                <c:pt idx="499">
                  <c:v>51.700085000000001</c:v>
                </c:pt>
                <c:pt idx="500">
                  <c:v>51.663612000000001</c:v>
                </c:pt>
                <c:pt idx="501">
                  <c:v>51.693612000000002</c:v>
                </c:pt>
                <c:pt idx="502">
                  <c:v>51.683612000000004</c:v>
                </c:pt>
                <c:pt idx="503">
                  <c:v>51.667138999999999</c:v>
                </c:pt>
                <c:pt idx="504">
                  <c:v>51.667138999999999</c:v>
                </c:pt>
                <c:pt idx="505">
                  <c:v>51.680665999999995</c:v>
                </c:pt>
                <c:pt idx="506">
                  <c:v>51.670665999999997</c:v>
                </c:pt>
                <c:pt idx="507">
                  <c:v>51.644193000000001</c:v>
                </c:pt>
                <c:pt idx="508">
                  <c:v>51.674193000000002</c:v>
                </c:pt>
                <c:pt idx="509">
                  <c:v>51.64772</c:v>
                </c:pt>
                <c:pt idx="510">
                  <c:v>51.627720000000004</c:v>
                </c:pt>
                <c:pt idx="511">
                  <c:v>51.667720000000003</c:v>
                </c:pt>
                <c:pt idx="512">
                  <c:v>51.661246999999996</c:v>
                </c:pt>
                <c:pt idx="513">
                  <c:v>51.644773999999998</c:v>
                </c:pt>
                <c:pt idx="514">
                  <c:v>51.634774</c:v>
                </c:pt>
                <c:pt idx="515">
                  <c:v>51.604773999999999</c:v>
                </c:pt>
                <c:pt idx="516">
                  <c:v>51.628300999999993</c:v>
                </c:pt>
                <c:pt idx="517">
                  <c:v>51.631827999999999</c:v>
                </c:pt>
                <c:pt idx="518">
                  <c:v>51.611828000000003</c:v>
                </c:pt>
                <c:pt idx="519">
                  <c:v>51.625354999999999</c:v>
                </c:pt>
                <c:pt idx="520">
                  <c:v>51.608882000000001</c:v>
                </c:pt>
                <c:pt idx="521">
                  <c:v>51.612409</c:v>
                </c:pt>
                <c:pt idx="522">
                  <c:v>51.595936000000002</c:v>
                </c:pt>
                <c:pt idx="523">
                  <c:v>51.585936000000004</c:v>
                </c:pt>
                <c:pt idx="524">
                  <c:v>51.615936000000005</c:v>
                </c:pt>
                <c:pt idx="525">
                  <c:v>51.619463000000003</c:v>
                </c:pt>
                <c:pt idx="526">
                  <c:v>51.579462999999997</c:v>
                </c:pt>
                <c:pt idx="527">
                  <c:v>51.562989999999999</c:v>
                </c:pt>
                <c:pt idx="528">
                  <c:v>51.596517000000006</c:v>
                </c:pt>
                <c:pt idx="529">
                  <c:v>51.586517000000001</c:v>
                </c:pt>
                <c:pt idx="530">
                  <c:v>51.560044000000005</c:v>
                </c:pt>
                <c:pt idx="531">
                  <c:v>51.563571000000003</c:v>
                </c:pt>
                <c:pt idx="532">
                  <c:v>51.557097999999996</c:v>
                </c:pt>
                <c:pt idx="533">
                  <c:v>51.557097999999996</c:v>
                </c:pt>
                <c:pt idx="534">
                  <c:v>51.537098</c:v>
                </c:pt>
                <c:pt idx="535">
                  <c:v>51.600624999999994</c:v>
                </c:pt>
                <c:pt idx="536">
                  <c:v>51.557097999999996</c:v>
                </c:pt>
                <c:pt idx="537">
                  <c:v>51.570625</c:v>
                </c:pt>
                <c:pt idx="538">
                  <c:v>51.580624999999998</c:v>
                </c:pt>
                <c:pt idx="539">
                  <c:v>51.620624999999997</c:v>
                </c:pt>
                <c:pt idx="540">
                  <c:v>51.620624999999997</c:v>
                </c:pt>
                <c:pt idx="541">
                  <c:v>51.537098</c:v>
                </c:pt>
                <c:pt idx="542">
                  <c:v>51.500624999999999</c:v>
                </c:pt>
                <c:pt idx="543">
                  <c:v>51.560624999999995</c:v>
                </c:pt>
                <c:pt idx="544">
                  <c:v>51.567098000000001</c:v>
                </c:pt>
                <c:pt idx="545">
                  <c:v>51.537098</c:v>
                </c:pt>
                <c:pt idx="546">
                  <c:v>51.647098</c:v>
                </c:pt>
                <c:pt idx="547">
                  <c:v>51.623570999999998</c:v>
                </c:pt>
                <c:pt idx="548">
                  <c:v>51.543571</c:v>
                </c:pt>
                <c:pt idx="549">
                  <c:v>51.553570999999998</c:v>
                </c:pt>
                <c:pt idx="550">
                  <c:v>51.580044000000001</c:v>
                </c:pt>
                <c:pt idx="551">
                  <c:v>51.626517000000007</c:v>
                </c:pt>
                <c:pt idx="552">
                  <c:v>51.616517000000002</c:v>
                </c:pt>
                <c:pt idx="553">
                  <c:v>51.612989999999996</c:v>
                </c:pt>
                <c:pt idx="554">
                  <c:v>51.626517000000007</c:v>
                </c:pt>
                <c:pt idx="555">
                  <c:v>51.662990000000001</c:v>
                </c:pt>
                <c:pt idx="556">
                  <c:v>51.652989999999996</c:v>
                </c:pt>
                <c:pt idx="557">
                  <c:v>51.662990000000001</c:v>
                </c:pt>
                <c:pt idx="558">
                  <c:v>51.659463000000002</c:v>
                </c:pt>
                <c:pt idx="559">
                  <c:v>51.682989999999997</c:v>
                </c:pt>
                <c:pt idx="560">
                  <c:v>51.669463</c:v>
                </c:pt>
                <c:pt idx="561">
                  <c:v>51.659463000000002</c:v>
                </c:pt>
                <c:pt idx="562">
                  <c:v>51.699463000000002</c:v>
                </c:pt>
                <c:pt idx="563">
                  <c:v>51.699463000000002</c:v>
                </c:pt>
                <c:pt idx="564">
                  <c:v>51.665936000000002</c:v>
                </c:pt>
                <c:pt idx="565">
                  <c:v>51.709463</c:v>
                </c:pt>
                <c:pt idx="566">
                  <c:v>51.699463000000002</c:v>
                </c:pt>
                <c:pt idx="567">
                  <c:v>51.689462999999996</c:v>
                </c:pt>
                <c:pt idx="568">
                  <c:v>51.689462999999996</c:v>
                </c:pt>
                <c:pt idx="569">
                  <c:v>51.709463</c:v>
                </c:pt>
                <c:pt idx="570">
                  <c:v>51.699463000000002</c:v>
                </c:pt>
                <c:pt idx="571">
                  <c:v>51.722989999999996</c:v>
                </c:pt>
                <c:pt idx="572">
                  <c:v>51.729463000000003</c:v>
                </c:pt>
                <c:pt idx="573">
                  <c:v>51.682989999999997</c:v>
                </c:pt>
                <c:pt idx="574">
                  <c:v>51.719462999999998</c:v>
                </c:pt>
                <c:pt idx="575">
                  <c:v>51.692989999999995</c:v>
                </c:pt>
                <c:pt idx="576">
                  <c:v>51.692989999999995</c:v>
                </c:pt>
                <c:pt idx="577">
                  <c:v>51.706517000000005</c:v>
                </c:pt>
                <c:pt idx="578">
                  <c:v>51.70299</c:v>
                </c:pt>
                <c:pt idx="579">
                  <c:v>51.696517</c:v>
                </c:pt>
                <c:pt idx="580">
                  <c:v>51.740044000000005</c:v>
                </c:pt>
                <c:pt idx="581">
                  <c:v>51.730043999999999</c:v>
                </c:pt>
                <c:pt idx="582">
                  <c:v>51.723571</c:v>
                </c:pt>
                <c:pt idx="583">
                  <c:v>51.713571000000002</c:v>
                </c:pt>
                <c:pt idx="584">
                  <c:v>51.703570999999997</c:v>
                </c:pt>
                <c:pt idx="585">
                  <c:v>51.703570999999997</c:v>
                </c:pt>
                <c:pt idx="586">
                  <c:v>51.693570999999999</c:v>
                </c:pt>
                <c:pt idx="587">
                  <c:v>51.717098</c:v>
                </c:pt>
                <c:pt idx="588">
                  <c:v>51.677098000000001</c:v>
                </c:pt>
                <c:pt idx="589">
                  <c:v>51.687097999999999</c:v>
                </c:pt>
                <c:pt idx="590">
                  <c:v>51.700624999999995</c:v>
                </c:pt>
                <c:pt idx="591">
                  <c:v>51.700624999999995</c:v>
                </c:pt>
                <c:pt idx="592">
                  <c:v>51.660624999999996</c:v>
                </c:pt>
                <c:pt idx="593">
                  <c:v>51.684152000000005</c:v>
                </c:pt>
                <c:pt idx="594">
                  <c:v>51.694152000000003</c:v>
                </c:pt>
                <c:pt idx="595">
                  <c:v>51.684152000000005</c:v>
                </c:pt>
                <c:pt idx="596">
                  <c:v>51.697679000000001</c:v>
                </c:pt>
                <c:pt idx="597">
                  <c:v>51.694152000000003</c:v>
                </c:pt>
                <c:pt idx="598">
                  <c:v>51.701205999999999</c:v>
                </c:pt>
                <c:pt idx="599">
                  <c:v>51.671205999999998</c:v>
                </c:pt>
                <c:pt idx="600">
                  <c:v>51.704732999999997</c:v>
                </c:pt>
                <c:pt idx="601">
                  <c:v>51.694732999999999</c:v>
                </c:pt>
                <c:pt idx="602">
                  <c:v>51.664732999999998</c:v>
                </c:pt>
                <c:pt idx="603">
                  <c:v>51.678260000000002</c:v>
                </c:pt>
                <c:pt idx="604">
                  <c:v>51.68826</c:v>
                </c:pt>
                <c:pt idx="605">
                  <c:v>51.698260000000005</c:v>
                </c:pt>
                <c:pt idx="606">
                  <c:v>51.681787</c:v>
                </c:pt>
                <c:pt idx="607">
                  <c:v>51.665314000000002</c:v>
                </c:pt>
                <c:pt idx="608">
                  <c:v>51.641787000000001</c:v>
                </c:pt>
                <c:pt idx="609">
                  <c:v>51.681787</c:v>
                </c:pt>
                <c:pt idx="610">
                  <c:v>51.661787000000004</c:v>
                </c:pt>
                <c:pt idx="611">
                  <c:v>51.651786999999999</c:v>
                </c:pt>
                <c:pt idx="612">
                  <c:v>51.695313999999996</c:v>
                </c:pt>
                <c:pt idx="613">
                  <c:v>51.655313999999997</c:v>
                </c:pt>
                <c:pt idx="614">
                  <c:v>51.701787000000003</c:v>
                </c:pt>
                <c:pt idx="615">
                  <c:v>51.681787</c:v>
                </c:pt>
                <c:pt idx="616">
                  <c:v>51.705314000000001</c:v>
                </c:pt>
                <c:pt idx="617">
                  <c:v>51.705314000000001</c:v>
                </c:pt>
                <c:pt idx="618">
                  <c:v>51.695313999999996</c:v>
                </c:pt>
                <c:pt idx="619">
                  <c:v>51.705314000000001</c:v>
                </c:pt>
                <c:pt idx="620">
                  <c:v>51.711787000000001</c:v>
                </c:pt>
                <c:pt idx="621">
                  <c:v>51.745314</c:v>
                </c:pt>
                <c:pt idx="622">
                  <c:v>51.741787000000002</c:v>
                </c:pt>
                <c:pt idx="623">
                  <c:v>51.751787</c:v>
                </c:pt>
                <c:pt idx="624">
                  <c:v>51.755313999999998</c:v>
                </c:pt>
                <c:pt idx="625">
                  <c:v>51.735313999999995</c:v>
                </c:pt>
                <c:pt idx="626">
                  <c:v>51.725313999999997</c:v>
                </c:pt>
                <c:pt idx="627">
                  <c:v>51.745314</c:v>
                </c:pt>
                <c:pt idx="628">
                  <c:v>51.755313999999998</c:v>
                </c:pt>
                <c:pt idx="629">
                  <c:v>51.745314</c:v>
                </c:pt>
                <c:pt idx="630">
                  <c:v>51.738840999999994</c:v>
                </c:pt>
                <c:pt idx="631">
                  <c:v>51.728840999999996</c:v>
                </c:pt>
                <c:pt idx="632">
                  <c:v>51.748840999999999</c:v>
                </c:pt>
                <c:pt idx="633">
                  <c:v>51.748840999999999</c:v>
                </c:pt>
                <c:pt idx="634">
                  <c:v>51.748840999999999</c:v>
                </c:pt>
                <c:pt idx="635">
                  <c:v>51.735894999999999</c:v>
                </c:pt>
                <c:pt idx="636">
                  <c:v>51.719422000000002</c:v>
                </c:pt>
                <c:pt idx="637">
                  <c:v>51.739421999999998</c:v>
                </c:pt>
                <c:pt idx="638">
                  <c:v>51.749421999999996</c:v>
                </c:pt>
                <c:pt idx="639">
                  <c:v>51.732948999999998</c:v>
                </c:pt>
                <c:pt idx="640">
                  <c:v>51.746476000000001</c:v>
                </c:pt>
                <c:pt idx="641">
                  <c:v>51.736475999999996</c:v>
                </c:pt>
                <c:pt idx="642">
                  <c:v>51.750003</c:v>
                </c:pt>
                <c:pt idx="643">
                  <c:v>51.740003000000002</c:v>
                </c:pt>
                <c:pt idx="644">
                  <c:v>51.713529999999999</c:v>
                </c:pt>
                <c:pt idx="645">
                  <c:v>51.737057</c:v>
                </c:pt>
                <c:pt idx="646">
                  <c:v>51.717056999999997</c:v>
                </c:pt>
                <c:pt idx="647">
                  <c:v>51.694110999999999</c:v>
                </c:pt>
                <c:pt idx="648">
                  <c:v>51.710584000000004</c:v>
                </c:pt>
                <c:pt idx="649">
                  <c:v>51.677638000000002</c:v>
                </c:pt>
                <c:pt idx="650">
                  <c:v>51.657637999999999</c:v>
                </c:pt>
                <c:pt idx="651">
                  <c:v>51.691164999999998</c:v>
                </c:pt>
                <c:pt idx="652">
                  <c:v>51.664692000000002</c:v>
                </c:pt>
                <c:pt idx="653">
                  <c:v>51.668219000000001</c:v>
                </c:pt>
                <c:pt idx="654">
                  <c:v>51.665272999999999</c:v>
                </c:pt>
                <c:pt idx="655">
                  <c:v>51.668799999999997</c:v>
                </c:pt>
                <c:pt idx="656">
                  <c:v>51.642327000000002</c:v>
                </c:pt>
                <c:pt idx="657">
                  <c:v>51.605854000000001</c:v>
                </c:pt>
                <c:pt idx="658">
                  <c:v>51.589380999999996</c:v>
                </c:pt>
                <c:pt idx="659">
                  <c:v>51.616435000000003</c:v>
                </c:pt>
                <c:pt idx="660">
                  <c:v>51.583489</c:v>
                </c:pt>
                <c:pt idx="661">
                  <c:v>51.557015999999997</c:v>
                </c:pt>
                <c:pt idx="662">
                  <c:v>51.540543</c:v>
                </c:pt>
                <c:pt idx="663">
                  <c:v>51.531123999999998</c:v>
                </c:pt>
                <c:pt idx="664">
                  <c:v>51.504650999999996</c:v>
                </c:pt>
                <c:pt idx="665">
                  <c:v>51.498178000000003</c:v>
                </c:pt>
                <c:pt idx="666">
                  <c:v>51.458759000000001</c:v>
                </c:pt>
                <c:pt idx="667">
                  <c:v>51.445813000000001</c:v>
                </c:pt>
                <c:pt idx="668">
                  <c:v>51.429339999999996</c:v>
                </c:pt>
                <c:pt idx="669">
                  <c:v>51.416394000000004</c:v>
                </c:pt>
                <c:pt idx="670">
                  <c:v>51.399920999999999</c:v>
                </c:pt>
                <c:pt idx="671">
                  <c:v>51.396974999999998</c:v>
                </c:pt>
                <c:pt idx="672">
                  <c:v>51.410502000000001</c:v>
                </c:pt>
                <c:pt idx="673">
                  <c:v>51.357555999999995</c:v>
                </c:pt>
                <c:pt idx="674">
                  <c:v>51.364609999999999</c:v>
                </c:pt>
                <c:pt idx="675">
                  <c:v>51.328136999999998</c:v>
                </c:pt>
                <c:pt idx="676">
                  <c:v>51.315190999999999</c:v>
                </c:pt>
                <c:pt idx="677">
                  <c:v>51.312244999999997</c:v>
                </c:pt>
                <c:pt idx="678">
                  <c:v>51.295771999999999</c:v>
                </c:pt>
                <c:pt idx="679">
                  <c:v>51.272826000000002</c:v>
                </c:pt>
                <c:pt idx="680">
                  <c:v>51.296353000000003</c:v>
                </c:pt>
                <c:pt idx="681">
                  <c:v>51.259879999999995</c:v>
                </c:pt>
                <c:pt idx="682">
                  <c:v>51.260460999999999</c:v>
                </c:pt>
                <c:pt idx="683">
                  <c:v>51.260460999999999</c:v>
                </c:pt>
                <c:pt idx="684">
                  <c:v>51.251042000000005</c:v>
                </c:pt>
                <c:pt idx="685">
                  <c:v>51.221042000000004</c:v>
                </c:pt>
                <c:pt idx="686">
                  <c:v>51.194569000000001</c:v>
                </c:pt>
                <c:pt idx="687">
                  <c:v>51.201622999999998</c:v>
                </c:pt>
                <c:pt idx="688">
                  <c:v>51.211622999999996</c:v>
                </c:pt>
                <c:pt idx="689">
                  <c:v>51.168677000000002</c:v>
                </c:pt>
                <c:pt idx="690">
                  <c:v>51.192203999999997</c:v>
                </c:pt>
                <c:pt idx="691">
                  <c:v>51.182203999999999</c:v>
                </c:pt>
                <c:pt idx="692">
                  <c:v>51.155730999999996</c:v>
                </c:pt>
                <c:pt idx="693">
                  <c:v>51.172785000000005</c:v>
                </c:pt>
                <c:pt idx="694">
                  <c:v>51.122785</c:v>
                </c:pt>
                <c:pt idx="695">
                  <c:v>51.166311999999998</c:v>
                </c:pt>
                <c:pt idx="696">
                  <c:v>51.126311999999999</c:v>
                </c:pt>
                <c:pt idx="697">
                  <c:v>51.113365999999999</c:v>
                </c:pt>
                <c:pt idx="698">
                  <c:v>51.126893000000003</c:v>
                </c:pt>
                <c:pt idx="699">
                  <c:v>51.116893000000005</c:v>
                </c:pt>
                <c:pt idx="700">
                  <c:v>51.130420000000001</c:v>
                </c:pt>
                <c:pt idx="701">
                  <c:v>51.093947</c:v>
                </c:pt>
                <c:pt idx="702">
                  <c:v>51.087474</c:v>
                </c:pt>
                <c:pt idx="703">
                  <c:v>51.061001000000005</c:v>
                </c:pt>
                <c:pt idx="704">
                  <c:v>51.054527999999998</c:v>
                </c:pt>
                <c:pt idx="705">
                  <c:v>51.068055000000001</c:v>
                </c:pt>
                <c:pt idx="706">
                  <c:v>51.078054999999999</c:v>
                </c:pt>
                <c:pt idx="707">
                  <c:v>51.051581999999996</c:v>
                </c:pt>
                <c:pt idx="708">
                  <c:v>51.035108999999999</c:v>
                </c:pt>
                <c:pt idx="709">
                  <c:v>51.012163000000001</c:v>
                </c:pt>
                <c:pt idx="710">
                  <c:v>51.015689999999999</c:v>
                </c:pt>
                <c:pt idx="711">
                  <c:v>50.999217000000002</c:v>
                </c:pt>
                <c:pt idx="712">
                  <c:v>51.002744</c:v>
                </c:pt>
                <c:pt idx="713">
                  <c:v>50.996271</c:v>
                </c:pt>
                <c:pt idx="714">
                  <c:v>50.989798</c:v>
                </c:pt>
                <c:pt idx="715">
                  <c:v>50.949797999999994</c:v>
                </c:pt>
                <c:pt idx="716">
                  <c:v>50.966852000000003</c:v>
                </c:pt>
                <c:pt idx="717">
                  <c:v>50.970379000000001</c:v>
                </c:pt>
                <c:pt idx="718">
                  <c:v>50.933906</c:v>
                </c:pt>
                <c:pt idx="719">
                  <c:v>50.927432999999994</c:v>
                </c:pt>
                <c:pt idx="720">
                  <c:v>50.930959999999999</c:v>
                </c:pt>
                <c:pt idx="721">
                  <c:v>50.924486999999999</c:v>
                </c:pt>
                <c:pt idx="722">
                  <c:v>50.898013999999996</c:v>
                </c:pt>
                <c:pt idx="723">
                  <c:v>50.911540999999993</c:v>
                </c:pt>
                <c:pt idx="724">
                  <c:v>50.875067999999999</c:v>
                </c:pt>
                <c:pt idx="725">
                  <c:v>50.868594999999999</c:v>
                </c:pt>
                <c:pt idx="726">
                  <c:v>50.842121999999996</c:v>
                </c:pt>
                <c:pt idx="727">
                  <c:v>50.879176000000001</c:v>
                </c:pt>
                <c:pt idx="728">
                  <c:v>50.869176000000003</c:v>
                </c:pt>
                <c:pt idx="729">
                  <c:v>50.832703000000002</c:v>
                </c:pt>
                <c:pt idx="730">
                  <c:v>50.809757000000005</c:v>
                </c:pt>
                <c:pt idx="731">
                  <c:v>50.799757</c:v>
                </c:pt>
                <c:pt idx="732">
                  <c:v>50.816811000000001</c:v>
                </c:pt>
                <c:pt idx="733">
                  <c:v>50.790337999999998</c:v>
                </c:pt>
                <c:pt idx="734">
                  <c:v>50.770337999999995</c:v>
                </c:pt>
                <c:pt idx="735">
                  <c:v>50.760919000000001</c:v>
                </c:pt>
                <c:pt idx="736">
                  <c:v>50.750919000000003</c:v>
                </c:pt>
                <c:pt idx="737">
                  <c:v>50.754446000000002</c:v>
                </c:pt>
                <c:pt idx="738">
                  <c:v>50.741500000000002</c:v>
                </c:pt>
                <c:pt idx="739">
                  <c:v>50.695027000000003</c:v>
                </c:pt>
                <c:pt idx="740">
                  <c:v>50.722080999999996</c:v>
                </c:pt>
                <c:pt idx="741">
                  <c:v>50.695607999999993</c:v>
                </c:pt>
                <c:pt idx="742">
                  <c:v>50.659134999999999</c:v>
                </c:pt>
                <c:pt idx="743">
                  <c:v>50.662661999999997</c:v>
                </c:pt>
                <c:pt idx="744">
                  <c:v>50.639715999999993</c:v>
                </c:pt>
                <c:pt idx="745">
                  <c:v>50.62677</c:v>
                </c:pt>
                <c:pt idx="746">
                  <c:v>50.616770000000002</c:v>
                </c:pt>
                <c:pt idx="747">
                  <c:v>50.600296999999998</c:v>
                </c:pt>
                <c:pt idx="748">
                  <c:v>50.597351000000003</c:v>
                </c:pt>
                <c:pt idx="749">
                  <c:v>50.580877999999998</c:v>
                </c:pt>
                <c:pt idx="750">
                  <c:v>50.534405</c:v>
                </c:pt>
                <c:pt idx="751">
                  <c:v>50.581459000000002</c:v>
                </c:pt>
                <c:pt idx="752">
                  <c:v>50.571459000000004</c:v>
                </c:pt>
                <c:pt idx="753">
                  <c:v>50.534985999999996</c:v>
                </c:pt>
                <c:pt idx="754">
                  <c:v>50.515567000000004</c:v>
                </c:pt>
                <c:pt idx="755">
                  <c:v>50.509093999999997</c:v>
                </c:pt>
                <c:pt idx="756">
                  <c:v>50.492621</c:v>
                </c:pt>
                <c:pt idx="757">
                  <c:v>50.516147999999994</c:v>
                </c:pt>
                <c:pt idx="758">
                  <c:v>50.509675000000001</c:v>
                </c:pt>
                <c:pt idx="759">
                  <c:v>50.493201999999997</c:v>
                </c:pt>
                <c:pt idx="760">
                  <c:v>50.456728999999996</c:v>
                </c:pt>
                <c:pt idx="761">
                  <c:v>50.450255999999996</c:v>
                </c:pt>
                <c:pt idx="762">
                  <c:v>50.437310000000004</c:v>
                </c:pt>
                <c:pt idx="763">
                  <c:v>50.433783000000005</c:v>
                </c:pt>
                <c:pt idx="764">
                  <c:v>50.417310000000001</c:v>
                </c:pt>
                <c:pt idx="765">
                  <c:v>50.417890999999997</c:v>
                </c:pt>
                <c:pt idx="766">
                  <c:v>50.407890999999992</c:v>
                </c:pt>
                <c:pt idx="767">
                  <c:v>50.401418</c:v>
                </c:pt>
                <c:pt idx="768">
                  <c:v>50.378471999999995</c:v>
                </c:pt>
                <c:pt idx="769">
                  <c:v>50.371999000000002</c:v>
                </c:pt>
                <c:pt idx="770">
                  <c:v>50.381999</c:v>
                </c:pt>
                <c:pt idx="771">
                  <c:v>50.365526000000003</c:v>
                </c:pt>
                <c:pt idx="772">
                  <c:v>50.342579999999998</c:v>
                </c:pt>
                <c:pt idx="773">
                  <c:v>50.33258</c:v>
                </c:pt>
                <c:pt idx="774">
                  <c:v>50.309634000000003</c:v>
                </c:pt>
                <c:pt idx="775">
                  <c:v>50.333160999999997</c:v>
                </c:pt>
                <c:pt idx="776">
                  <c:v>50.326687999999997</c:v>
                </c:pt>
                <c:pt idx="777">
                  <c:v>50.330214999999995</c:v>
                </c:pt>
                <c:pt idx="778">
                  <c:v>50.300214999999994</c:v>
                </c:pt>
                <c:pt idx="779">
                  <c:v>50.277268999999997</c:v>
                </c:pt>
                <c:pt idx="780">
                  <c:v>50.250796000000001</c:v>
                </c:pt>
                <c:pt idx="781">
                  <c:v>50.284322999999993</c:v>
                </c:pt>
                <c:pt idx="782">
                  <c:v>50.257850000000005</c:v>
                </c:pt>
                <c:pt idx="783">
                  <c:v>50.231377000000002</c:v>
                </c:pt>
                <c:pt idx="784">
                  <c:v>50.221376999999997</c:v>
                </c:pt>
                <c:pt idx="785">
                  <c:v>50.228431</c:v>
                </c:pt>
                <c:pt idx="786">
                  <c:v>50.221958000000001</c:v>
                </c:pt>
                <c:pt idx="787">
                  <c:v>50.235484999999997</c:v>
                </c:pt>
                <c:pt idx="788">
                  <c:v>50.205485000000003</c:v>
                </c:pt>
                <c:pt idx="789">
                  <c:v>50.179012</c:v>
                </c:pt>
                <c:pt idx="790">
                  <c:v>50.172538999999993</c:v>
                </c:pt>
                <c:pt idx="791">
                  <c:v>50.186066000000004</c:v>
                </c:pt>
                <c:pt idx="792">
                  <c:v>50.189593000000002</c:v>
                </c:pt>
                <c:pt idx="793">
                  <c:v>50.173119999999997</c:v>
                </c:pt>
                <c:pt idx="794">
                  <c:v>50.176646999999996</c:v>
                </c:pt>
                <c:pt idx="795">
                  <c:v>50.170174000000003</c:v>
                </c:pt>
                <c:pt idx="796">
                  <c:v>50.133701000000002</c:v>
                </c:pt>
                <c:pt idx="797">
                  <c:v>50.127227999999995</c:v>
                </c:pt>
                <c:pt idx="798">
                  <c:v>50.117227999999997</c:v>
                </c:pt>
                <c:pt idx="799">
                  <c:v>50.140754999999999</c:v>
                </c:pt>
                <c:pt idx="800">
                  <c:v>50.114282000000003</c:v>
                </c:pt>
                <c:pt idx="801">
                  <c:v>50.097808999999998</c:v>
                </c:pt>
                <c:pt idx="802">
                  <c:v>50.077809000000002</c:v>
                </c:pt>
                <c:pt idx="803">
                  <c:v>50.091335999999998</c:v>
                </c:pt>
                <c:pt idx="804">
                  <c:v>50.081336</c:v>
                </c:pt>
                <c:pt idx="805">
                  <c:v>50.091335999999998</c:v>
                </c:pt>
                <c:pt idx="806">
                  <c:v>50.074863000000001</c:v>
                </c:pt>
                <c:pt idx="807">
                  <c:v>50.078389999999999</c:v>
                </c:pt>
                <c:pt idx="808">
                  <c:v>50.058390000000003</c:v>
                </c:pt>
                <c:pt idx="809">
                  <c:v>50.078389999999999</c:v>
                </c:pt>
                <c:pt idx="810">
                  <c:v>50.061917000000001</c:v>
                </c:pt>
                <c:pt idx="811">
                  <c:v>50.051917000000003</c:v>
                </c:pt>
                <c:pt idx="812">
                  <c:v>50.055444000000001</c:v>
                </c:pt>
                <c:pt idx="813">
                  <c:v>50.045443999999996</c:v>
                </c:pt>
                <c:pt idx="814">
                  <c:v>50.058971</c:v>
                </c:pt>
                <c:pt idx="815">
                  <c:v>50.032498000000004</c:v>
                </c:pt>
                <c:pt idx="816">
                  <c:v>50.086024999999999</c:v>
                </c:pt>
                <c:pt idx="817">
                  <c:v>50.046025</c:v>
                </c:pt>
                <c:pt idx="818">
                  <c:v>50.029552000000002</c:v>
                </c:pt>
                <c:pt idx="819">
                  <c:v>50.009551999999999</c:v>
                </c:pt>
                <c:pt idx="820">
                  <c:v>49.999552000000001</c:v>
                </c:pt>
                <c:pt idx="821">
                  <c:v>49.973660000000002</c:v>
                </c:pt>
                <c:pt idx="822">
                  <c:v>49.957186999999998</c:v>
                </c:pt>
                <c:pt idx="823">
                  <c:v>49.996606</c:v>
                </c:pt>
                <c:pt idx="824">
                  <c:v>50.068970999999998</c:v>
                </c:pt>
                <c:pt idx="825">
                  <c:v>50.154282000000002</c:v>
                </c:pt>
                <c:pt idx="826">
                  <c:v>50.282539</c:v>
                </c:pt>
                <c:pt idx="827">
                  <c:v>50.350795999999995</c:v>
                </c:pt>
                <c:pt idx="828">
                  <c:v>50.459052999999997</c:v>
                </c:pt>
                <c:pt idx="829">
                  <c:v>50.567309999999999</c:v>
                </c:pt>
                <c:pt idx="830">
                  <c:v>50.675567000000001</c:v>
                </c:pt>
                <c:pt idx="831">
                  <c:v>50.800297</c:v>
                </c:pt>
                <c:pt idx="832">
                  <c:v>50.859135000000002</c:v>
                </c:pt>
                <c:pt idx="833">
                  <c:v>50.921500000000002</c:v>
                </c:pt>
                <c:pt idx="834">
                  <c:v>50.990918999999998</c:v>
                </c:pt>
                <c:pt idx="835">
                  <c:v>51.017392000000001</c:v>
                </c:pt>
                <c:pt idx="836">
                  <c:v>51.031500000000001</c:v>
                </c:pt>
                <c:pt idx="837">
                  <c:v>50.994445999999996</c:v>
                </c:pt>
                <c:pt idx="838">
                  <c:v>50.977972999999999</c:v>
                </c:pt>
                <c:pt idx="839">
                  <c:v>50.988554000000001</c:v>
                </c:pt>
                <c:pt idx="840">
                  <c:v>50.935608000000002</c:v>
                </c:pt>
                <c:pt idx="841">
                  <c:v>50.932662000000001</c:v>
                </c:pt>
                <c:pt idx="842">
                  <c:v>50.912661999999997</c:v>
                </c:pt>
                <c:pt idx="843">
                  <c:v>50.885608000000005</c:v>
                </c:pt>
                <c:pt idx="844">
                  <c:v>50.895607999999996</c:v>
                </c:pt>
                <c:pt idx="845">
                  <c:v>50.892662000000001</c:v>
                </c:pt>
                <c:pt idx="846">
                  <c:v>50.879716000000002</c:v>
                </c:pt>
                <c:pt idx="847">
                  <c:v>50.833243000000003</c:v>
                </c:pt>
                <c:pt idx="848">
                  <c:v>50.80677</c:v>
                </c:pt>
                <c:pt idx="849">
                  <c:v>50.843824000000005</c:v>
                </c:pt>
                <c:pt idx="850">
                  <c:v>50.797350999999999</c:v>
                </c:pt>
                <c:pt idx="851">
                  <c:v>50.787351000000001</c:v>
                </c:pt>
                <c:pt idx="852">
                  <c:v>50.754404999999998</c:v>
                </c:pt>
                <c:pt idx="853">
                  <c:v>50.771459</c:v>
                </c:pt>
                <c:pt idx="854">
                  <c:v>50.764986</c:v>
                </c:pt>
                <c:pt idx="855">
                  <c:v>50.738512999999998</c:v>
                </c:pt>
                <c:pt idx="856">
                  <c:v>50.735567000000003</c:v>
                </c:pt>
                <c:pt idx="857">
                  <c:v>50.709094</c:v>
                </c:pt>
                <c:pt idx="858">
                  <c:v>50.672620999999999</c:v>
                </c:pt>
                <c:pt idx="859">
                  <c:v>50.666148</c:v>
                </c:pt>
                <c:pt idx="860">
                  <c:v>50.693201999999999</c:v>
                </c:pt>
                <c:pt idx="861">
                  <c:v>50.666728999999997</c:v>
                </c:pt>
                <c:pt idx="862">
                  <c:v>50.630256000000003</c:v>
                </c:pt>
                <c:pt idx="863">
                  <c:v>50.627310000000001</c:v>
                </c:pt>
                <c:pt idx="864">
                  <c:v>50.620837000000002</c:v>
                </c:pt>
                <c:pt idx="865">
                  <c:v>50.594363999999999</c:v>
                </c:pt>
                <c:pt idx="866">
                  <c:v>50.591417999999997</c:v>
                </c:pt>
                <c:pt idx="867">
                  <c:v>50.584944999999998</c:v>
                </c:pt>
                <c:pt idx="868">
                  <c:v>50.551999000000002</c:v>
                </c:pt>
                <c:pt idx="869">
                  <c:v>50.551999000000002</c:v>
                </c:pt>
                <c:pt idx="870">
                  <c:v>50.529052999999998</c:v>
                </c:pt>
                <c:pt idx="871">
                  <c:v>50.522579999999998</c:v>
                </c:pt>
                <c:pt idx="872">
                  <c:v>50.536107000000001</c:v>
                </c:pt>
                <c:pt idx="873">
                  <c:v>50.513160999999997</c:v>
                </c:pt>
                <c:pt idx="874">
                  <c:v>50.513160999999997</c:v>
                </c:pt>
                <c:pt idx="875">
                  <c:v>50.486688000000001</c:v>
                </c:pt>
                <c:pt idx="876">
                  <c:v>50.513742000000001</c:v>
                </c:pt>
                <c:pt idx="877">
                  <c:v>50.487268999999998</c:v>
                </c:pt>
                <c:pt idx="878">
                  <c:v>50.457268999999997</c:v>
                </c:pt>
                <c:pt idx="879">
                  <c:v>50.430796000000001</c:v>
                </c:pt>
                <c:pt idx="880">
                  <c:v>50.427849999999999</c:v>
                </c:pt>
                <c:pt idx="881">
                  <c:v>50.417850000000001</c:v>
                </c:pt>
                <c:pt idx="882">
                  <c:v>50.391376999999999</c:v>
                </c:pt>
                <c:pt idx="883">
                  <c:v>50.394903999999997</c:v>
                </c:pt>
                <c:pt idx="884">
                  <c:v>50.411957999999998</c:v>
                </c:pt>
                <c:pt idx="885">
                  <c:v>50.405484999999999</c:v>
                </c:pt>
                <c:pt idx="886">
                  <c:v>50.389012000000001</c:v>
                </c:pt>
                <c:pt idx="887">
                  <c:v>50.359012</c:v>
                </c:pt>
                <c:pt idx="888">
                  <c:v>50.362538999999998</c:v>
                </c:pt>
                <c:pt idx="889">
                  <c:v>50.339593000000001</c:v>
                </c:pt>
                <c:pt idx="890">
                  <c:v>50.363119999999995</c:v>
                </c:pt>
                <c:pt idx="891">
                  <c:v>50.326646999999994</c:v>
                </c:pt>
                <c:pt idx="892">
                  <c:v>50.340174000000005</c:v>
                </c:pt>
                <c:pt idx="893">
                  <c:v>50.293700999999999</c:v>
                </c:pt>
                <c:pt idx="894">
                  <c:v>50.303701000000004</c:v>
                </c:pt>
                <c:pt idx="895">
                  <c:v>50.307228000000002</c:v>
                </c:pt>
                <c:pt idx="896">
                  <c:v>50.310755</c:v>
                </c:pt>
                <c:pt idx="897">
                  <c:v>50.304282000000001</c:v>
                </c:pt>
                <c:pt idx="898">
                  <c:v>50.277808999999998</c:v>
                </c:pt>
                <c:pt idx="899">
                  <c:v>50.241335999999997</c:v>
                </c:pt>
                <c:pt idx="900">
                  <c:v>50.314862999999995</c:v>
                </c:pt>
                <c:pt idx="901">
                  <c:v>50.261336</c:v>
                </c:pt>
                <c:pt idx="902">
                  <c:v>50.254863</c:v>
                </c:pt>
                <c:pt idx="903">
                  <c:v>50.248390000000001</c:v>
                </c:pt>
                <c:pt idx="904">
                  <c:v>50.211917</c:v>
                </c:pt>
                <c:pt idx="905">
                  <c:v>50.191917000000004</c:v>
                </c:pt>
                <c:pt idx="906">
                  <c:v>50.205444</c:v>
                </c:pt>
                <c:pt idx="907">
                  <c:v>50.238970999999999</c:v>
                </c:pt>
                <c:pt idx="908">
                  <c:v>50.208970999999998</c:v>
                </c:pt>
                <c:pt idx="909">
                  <c:v>50.222498000000002</c:v>
                </c:pt>
                <c:pt idx="910">
                  <c:v>50.192498000000001</c:v>
                </c:pt>
                <c:pt idx="911">
                  <c:v>50.176025000000003</c:v>
                </c:pt>
                <c:pt idx="912">
                  <c:v>50.186025000000001</c:v>
                </c:pt>
                <c:pt idx="913">
                  <c:v>50.186025000000001</c:v>
                </c:pt>
                <c:pt idx="914">
                  <c:v>50.189551999999999</c:v>
                </c:pt>
                <c:pt idx="915">
                  <c:v>50.189551999999999</c:v>
                </c:pt>
                <c:pt idx="916">
                  <c:v>50.199551999999997</c:v>
                </c:pt>
                <c:pt idx="917">
                  <c:v>50.169551999999996</c:v>
                </c:pt>
                <c:pt idx="918">
                  <c:v>50.173078999999994</c:v>
                </c:pt>
                <c:pt idx="919">
                  <c:v>50.186605999999998</c:v>
                </c:pt>
                <c:pt idx="920">
                  <c:v>50.196606000000003</c:v>
                </c:pt>
                <c:pt idx="921">
                  <c:v>50.176605999999992</c:v>
                </c:pt>
                <c:pt idx="922">
                  <c:v>50.166606000000002</c:v>
                </c:pt>
                <c:pt idx="923">
                  <c:v>50.180132999999998</c:v>
                </c:pt>
                <c:pt idx="924">
                  <c:v>50.16366</c:v>
                </c:pt>
                <c:pt idx="925">
                  <c:v>50.143659999999997</c:v>
                </c:pt>
                <c:pt idx="926">
                  <c:v>50.133659999999999</c:v>
                </c:pt>
                <c:pt idx="927">
                  <c:v>50.113660000000003</c:v>
                </c:pt>
                <c:pt idx="928">
                  <c:v>50.137186999999997</c:v>
                </c:pt>
                <c:pt idx="929">
                  <c:v>50.147186999999995</c:v>
                </c:pt>
                <c:pt idx="930">
                  <c:v>50.180713999999995</c:v>
                </c:pt>
                <c:pt idx="931">
                  <c:v>50.150713999999994</c:v>
                </c:pt>
                <c:pt idx="932">
                  <c:v>50.134241000000003</c:v>
                </c:pt>
                <c:pt idx="933">
                  <c:v>50.164241000000004</c:v>
                </c:pt>
                <c:pt idx="934">
                  <c:v>50.144241000000001</c:v>
                </c:pt>
                <c:pt idx="935">
                  <c:v>50.144241000000001</c:v>
                </c:pt>
                <c:pt idx="936">
                  <c:v>50.147767999999999</c:v>
                </c:pt>
                <c:pt idx="937">
                  <c:v>50.117767999999998</c:v>
                </c:pt>
                <c:pt idx="938">
                  <c:v>50.137768000000001</c:v>
                </c:pt>
                <c:pt idx="939">
                  <c:v>50.137768000000001</c:v>
                </c:pt>
                <c:pt idx="940">
                  <c:v>50.111294999999998</c:v>
                </c:pt>
                <c:pt idx="941">
                  <c:v>50.137768000000001</c:v>
                </c:pt>
                <c:pt idx="942">
                  <c:v>50.137768000000001</c:v>
                </c:pt>
                <c:pt idx="943">
                  <c:v>50.127768000000003</c:v>
                </c:pt>
                <c:pt idx="944">
                  <c:v>50.161294999999996</c:v>
                </c:pt>
                <c:pt idx="945">
                  <c:v>50.147767999999999</c:v>
                </c:pt>
                <c:pt idx="946">
                  <c:v>50.147767999999999</c:v>
                </c:pt>
                <c:pt idx="947">
                  <c:v>50.147767999999999</c:v>
                </c:pt>
                <c:pt idx="948">
                  <c:v>50.137768000000001</c:v>
                </c:pt>
                <c:pt idx="949">
                  <c:v>50.174241000000002</c:v>
                </c:pt>
                <c:pt idx="950">
                  <c:v>50.174241000000002</c:v>
                </c:pt>
                <c:pt idx="951">
                  <c:v>50.174241000000002</c:v>
                </c:pt>
                <c:pt idx="952">
                  <c:v>50.174241000000002</c:v>
                </c:pt>
                <c:pt idx="953">
                  <c:v>50.174241000000002</c:v>
                </c:pt>
                <c:pt idx="954">
                  <c:v>50.184241</c:v>
                </c:pt>
                <c:pt idx="955">
                  <c:v>50.190714</c:v>
                </c:pt>
                <c:pt idx="956">
                  <c:v>50.200714000000005</c:v>
                </c:pt>
                <c:pt idx="957">
                  <c:v>50.220714000000001</c:v>
                </c:pt>
                <c:pt idx="958">
                  <c:v>50.190714</c:v>
                </c:pt>
                <c:pt idx="959">
                  <c:v>50.217186999999996</c:v>
                </c:pt>
                <c:pt idx="960">
                  <c:v>50.227187000000001</c:v>
                </c:pt>
                <c:pt idx="961">
                  <c:v>50.23366</c:v>
                </c:pt>
                <c:pt idx="962">
                  <c:v>50.243659999999998</c:v>
                </c:pt>
                <c:pt idx="963">
                  <c:v>50.253659999999996</c:v>
                </c:pt>
                <c:pt idx="964">
                  <c:v>50.27366</c:v>
                </c:pt>
                <c:pt idx="965">
                  <c:v>50.270133000000001</c:v>
                </c:pt>
                <c:pt idx="966">
                  <c:v>50.280132999999999</c:v>
                </c:pt>
                <c:pt idx="967">
                  <c:v>50.314241000000003</c:v>
                </c:pt>
                <c:pt idx="968">
                  <c:v>50.303660000000001</c:v>
                </c:pt>
                <c:pt idx="969">
                  <c:v>50.356025000000002</c:v>
                </c:pt>
                <c:pt idx="970">
                  <c:v>50.444282000000001</c:v>
                </c:pt>
                <c:pt idx="971">
                  <c:v>50.559011999999996</c:v>
                </c:pt>
                <c:pt idx="972">
                  <c:v>50.707268999999997</c:v>
                </c:pt>
                <c:pt idx="973">
                  <c:v>50.828471999999998</c:v>
                </c:pt>
                <c:pt idx="974">
                  <c:v>50.936147999999996</c:v>
                </c:pt>
                <c:pt idx="975">
                  <c:v>51.083243000000003</c:v>
                </c:pt>
                <c:pt idx="976">
                  <c:v>51.162080999999993</c:v>
                </c:pt>
                <c:pt idx="977">
                  <c:v>51.241500000000002</c:v>
                </c:pt>
                <c:pt idx="978">
                  <c:v>51.303284000000005</c:v>
                </c:pt>
                <c:pt idx="979">
                  <c:v>51.303284000000005</c:v>
                </c:pt>
                <c:pt idx="980">
                  <c:v>51.366229999999995</c:v>
                </c:pt>
                <c:pt idx="981">
                  <c:v>51.362121999999999</c:v>
                </c:pt>
                <c:pt idx="982">
                  <c:v>51.428595000000001</c:v>
                </c:pt>
                <c:pt idx="983">
                  <c:v>51.408594999999998</c:v>
                </c:pt>
                <c:pt idx="984">
                  <c:v>51.408594999999998</c:v>
                </c:pt>
                <c:pt idx="985">
                  <c:v>51.402121999999999</c:v>
                </c:pt>
                <c:pt idx="986">
                  <c:v>51.408594999999998</c:v>
                </c:pt>
                <c:pt idx="987">
                  <c:v>51.412121999999997</c:v>
                </c:pt>
                <c:pt idx="988">
                  <c:v>51.405068</c:v>
                </c:pt>
                <c:pt idx="989">
                  <c:v>51.408594999999998</c:v>
                </c:pt>
                <c:pt idx="990">
                  <c:v>51.392122000000001</c:v>
                </c:pt>
                <c:pt idx="991">
                  <c:v>51.375648999999996</c:v>
                </c:pt>
                <c:pt idx="992">
                  <c:v>51.399176000000004</c:v>
                </c:pt>
                <c:pt idx="993">
                  <c:v>51.389175999999999</c:v>
                </c:pt>
                <c:pt idx="994">
                  <c:v>51.329176000000004</c:v>
                </c:pt>
                <c:pt idx="995">
                  <c:v>51.359757000000002</c:v>
                </c:pt>
                <c:pt idx="996">
                  <c:v>51.382702999999999</c:v>
                </c:pt>
                <c:pt idx="997">
                  <c:v>51.342703</c:v>
                </c:pt>
                <c:pt idx="998">
                  <c:v>51.352702999999998</c:v>
                </c:pt>
                <c:pt idx="999">
                  <c:v>51.350338000000001</c:v>
                </c:pt>
                <c:pt idx="1000">
                  <c:v>51.349756999999997</c:v>
                </c:pt>
                <c:pt idx="1001">
                  <c:v>51.329757000000001</c:v>
                </c:pt>
                <c:pt idx="1002">
                  <c:v>51.296810999999998</c:v>
                </c:pt>
                <c:pt idx="1003">
                  <c:v>51.356811</c:v>
                </c:pt>
                <c:pt idx="1004">
                  <c:v>51.320338</c:v>
                </c:pt>
                <c:pt idx="1005">
                  <c:v>51.360919000000003</c:v>
                </c:pt>
                <c:pt idx="1006">
                  <c:v>51.310918999999998</c:v>
                </c:pt>
                <c:pt idx="1007">
                  <c:v>51.304445999999999</c:v>
                </c:pt>
                <c:pt idx="1008">
                  <c:v>51.314445999999997</c:v>
                </c:pt>
                <c:pt idx="1009">
                  <c:v>51.290919000000002</c:v>
                </c:pt>
                <c:pt idx="1010">
                  <c:v>51.334446</c:v>
                </c:pt>
                <c:pt idx="1011">
                  <c:v>51.334446</c:v>
                </c:pt>
                <c:pt idx="1012">
                  <c:v>51.314445999999997</c:v>
                </c:pt>
                <c:pt idx="1013">
                  <c:v>51.311500000000002</c:v>
                </c:pt>
                <c:pt idx="1014">
                  <c:v>51.3215</c:v>
                </c:pt>
                <c:pt idx="1015">
                  <c:v>51.287972999999994</c:v>
                </c:pt>
                <c:pt idx="1016">
                  <c:v>51.275027000000001</c:v>
                </c:pt>
                <c:pt idx="1017">
                  <c:v>51.295026999999997</c:v>
                </c:pt>
                <c:pt idx="1018">
                  <c:v>51.278554</c:v>
                </c:pt>
                <c:pt idx="1019">
                  <c:v>51.308554000000001</c:v>
                </c:pt>
                <c:pt idx="1020">
                  <c:v>51.302080999999994</c:v>
                </c:pt>
                <c:pt idx="1021">
                  <c:v>51.292080999999996</c:v>
                </c:pt>
                <c:pt idx="1022">
                  <c:v>51.265608</c:v>
                </c:pt>
                <c:pt idx="1023">
                  <c:v>51.295608000000001</c:v>
                </c:pt>
                <c:pt idx="1024">
                  <c:v>51.265608</c:v>
                </c:pt>
                <c:pt idx="1025">
                  <c:v>51.275608000000005</c:v>
                </c:pt>
                <c:pt idx="1026">
                  <c:v>51.269134999999999</c:v>
                </c:pt>
                <c:pt idx="1027">
                  <c:v>51.269134999999999</c:v>
                </c:pt>
                <c:pt idx="1028">
                  <c:v>51.282662000000002</c:v>
                </c:pt>
                <c:pt idx="1029">
                  <c:v>51.252662000000001</c:v>
                </c:pt>
                <c:pt idx="1030">
                  <c:v>51.266188999999997</c:v>
                </c:pt>
                <c:pt idx="1031">
                  <c:v>51.249715999999992</c:v>
                </c:pt>
                <c:pt idx="1032">
                  <c:v>51.279715999999993</c:v>
                </c:pt>
                <c:pt idx="1033">
                  <c:v>51.229715999999996</c:v>
                </c:pt>
                <c:pt idx="1034">
                  <c:v>51.243243</c:v>
                </c:pt>
                <c:pt idx="1035">
                  <c:v>51.256769999999996</c:v>
                </c:pt>
                <c:pt idx="1036">
                  <c:v>51.246769999999998</c:v>
                </c:pt>
                <c:pt idx="1037">
                  <c:v>51.246769999999998</c:v>
                </c:pt>
                <c:pt idx="1038">
                  <c:v>51.226770000000002</c:v>
                </c:pt>
                <c:pt idx="1039">
                  <c:v>51.23677</c:v>
                </c:pt>
                <c:pt idx="1040">
                  <c:v>51.246769999999998</c:v>
                </c:pt>
                <c:pt idx="1041">
                  <c:v>51.23677</c:v>
                </c:pt>
                <c:pt idx="1042">
                  <c:v>51.270296999999999</c:v>
                </c:pt>
                <c:pt idx="1043">
                  <c:v>51.270296999999999</c:v>
                </c:pt>
                <c:pt idx="1044">
                  <c:v>51.256769999999996</c:v>
                </c:pt>
                <c:pt idx="1045">
                  <c:v>51.286769999999997</c:v>
                </c:pt>
                <c:pt idx="1046">
                  <c:v>51.286769999999997</c:v>
                </c:pt>
                <c:pt idx="1047">
                  <c:v>51.286769999999997</c:v>
                </c:pt>
                <c:pt idx="1048">
                  <c:v>51.316769999999998</c:v>
                </c:pt>
                <c:pt idx="1049">
                  <c:v>51.326769999999996</c:v>
                </c:pt>
                <c:pt idx="1050">
                  <c:v>51.303243000000002</c:v>
                </c:pt>
                <c:pt idx="1051">
                  <c:v>51.316769999999998</c:v>
                </c:pt>
                <c:pt idx="1052">
                  <c:v>51.359716000000006</c:v>
                </c:pt>
                <c:pt idx="1053">
                  <c:v>51.309715999999995</c:v>
                </c:pt>
                <c:pt idx="1054">
                  <c:v>51.352662000000002</c:v>
                </c:pt>
                <c:pt idx="1055">
                  <c:v>51.376188999999997</c:v>
                </c:pt>
                <c:pt idx="1056">
                  <c:v>51.379134999999998</c:v>
                </c:pt>
                <c:pt idx="1057">
                  <c:v>51.379134999999998</c:v>
                </c:pt>
                <c:pt idx="1058">
                  <c:v>51.385608000000005</c:v>
                </c:pt>
                <c:pt idx="1059">
                  <c:v>51.405608000000001</c:v>
                </c:pt>
                <c:pt idx="1060">
                  <c:v>51.445607999999993</c:v>
                </c:pt>
                <c:pt idx="1061">
                  <c:v>51.442080999999995</c:v>
                </c:pt>
                <c:pt idx="1062">
                  <c:v>51.432080999999997</c:v>
                </c:pt>
                <c:pt idx="1063">
                  <c:v>51.448554000000001</c:v>
                </c:pt>
                <c:pt idx="1064">
                  <c:v>51.438553999999996</c:v>
                </c:pt>
                <c:pt idx="1065">
                  <c:v>51.445027000000003</c:v>
                </c:pt>
                <c:pt idx="1066">
                  <c:v>51.445027000000003</c:v>
                </c:pt>
                <c:pt idx="1067">
                  <c:v>51.451500000000003</c:v>
                </c:pt>
                <c:pt idx="1068">
                  <c:v>51.447972999999998</c:v>
                </c:pt>
                <c:pt idx="1069">
                  <c:v>51.447972999999998</c:v>
                </c:pt>
                <c:pt idx="1070">
                  <c:v>51.457972999999996</c:v>
                </c:pt>
                <c:pt idx="1071">
                  <c:v>51.484445999999998</c:v>
                </c:pt>
                <c:pt idx="1072">
                  <c:v>51.484445999999998</c:v>
                </c:pt>
                <c:pt idx="1073">
                  <c:v>51.500919000000003</c:v>
                </c:pt>
                <c:pt idx="1074">
                  <c:v>51.530918999999997</c:v>
                </c:pt>
                <c:pt idx="1075">
                  <c:v>51.530918999999997</c:v>
                </c:pt>
                <c:pt idx="1076">
                  <c:v>51.527391999999999</c:v>
                </c:pt>
                <c:pt idx="1077">
                  <c:v>51.523864999999994</c:v>
                </c:pt>
                <c:pt idx="1078">
                  <c:v>51.513864999999996</c:v>
                </c:pt>
                <c:pt idx="1079">
                  <c:v>51.523864999999994</c:v>
                </c:pt>
                <c:pt idx="1080">
                  <c:v>51.543864999999997</c:v>
                </c:pt>
                <c:pt idx="1081">
                  <c:v>51.503864999999998</c:v>
                </c:pt>
                <c:pt idx="1082">
                  <c:v>51.530338</c:v>
                </c:pt>
                <c:pt idx="1083">
                  <c:v>51.570338</c:v>
                </c:pt>
                <c:pt idx="1084">
                  <c:v>51.550337999999996</c:v>
                </c:pt>
                <c:pt idx="1085">
                  <c:v>51.586810999999997</c:v>
                </c:pt>
                <c:pt idx="1086">
                  <c:v>51.573284000000001</c:v>
                </c:pt>
                <c:pt idx="1087">
                  <c:v>51.603284000000002</c:v>
                </c:pt>
                <c:pt idx="1088">
                  <c:v>51.583283999999999</c:v>
                </c:pt>
                <c:pt idx="1089">
                  <c:v>51.563284000000003</c:v>
                </c:pt>
                <c:pt idx="1090">
                  <c:v>51.559757000000005</c:v>
                </c:pt>
                <c:pt idx="1091">
                  <c:v>51.623283999999998</c:v>
                </c:pt>
                <c:pt idx="1092">
                  <c:v>51.589757000000006</c:v>
                </c:pt>
                <c:pt idx="1093">
                  <c:v>51.609757000000002</c:v>
                </c:pt>
                <c:pt idx="1094">
                  <c:v>51.579757000000001</c:v>
                </c:pt>
                <c:pt idx="1095">
                  <c:v>51.619756999999993</c:v>
                </c:pt>
                <c:pt idx="1096">
                  <c:v>51.619756999999993</c:v>
                </c:pt>
                <c:pt idx="1097">
                  <c:v>51.649756999999994</c:v>
                </c:pt>
                <c:pt idx="1098">
                  <c:v>51.649756999999994</c:v>
                </c:pt>
                <c:pt idx="1099">
                  <c:v>51.609757000000002</c:v>
                </c:pt>
                <c:pt idx="1100">
                  <c:v>51.659756999999999</c:v>
                </c:pt>
                <c:pt idx="1101">
                  <c:v>51.629756999999998</c:v>
                </c:pt>
                <c:pt idx="1102">
                  <c:v>51.636229999999998</c:v>
                </c:pt>
                <c:pt idx="1103">
                  <c:v>51.686229999999995</c:v>
                </c:pt>
                <c:pt idx="1104">
                  <c:v>51.639175999999999</c:v>
                </c:pt>
                <c:pt idx="1105">
                  <c:v>51.602702999999998</c:v>
                </c:pt>
                <c:pt idx="1106">
                  <c:v>51.629756999999998</c:v>
                </c:pt>
                <c:pt idx="1107">
                  <c:v>51.546230000000001</c:v>
                </c:pt>
                <c:pt idx="1108">
                  <c:v>51.632702999999999</c:v>
                </c:pt>
                <c:pt idx="1109">
                  <c:v>51.612702999999996</c:v>
                </c:pt>
                <c:pt idx="1110">
                  <c:v>51.652703000000002</c:v>
                </c:pt>
                <c:pt idx="1111">
                  <c:v>51.682702999999997</c:v>
                </c:pt>
                <c:pt idx="1112">
                  <c:v>51.669176</c:v>
                </c:pt>
                <c:pt idx="1113">
                  <c:v>51.699176000000001</c:v>
                </c:pt>
                <c:pt idx="1114">
                  <c:v>51.695649000000003</c:v>
                </c:pt>
                <c:pt idx="1115">
                  <c:v>51.685648999999998</c:v>
                </c:pt>
                <c:pt idx="1116">
                  <c:v>51.698594999999997</c:v>
                </c:pt>
                <c:pt idx="1117">
                  <c:v>51.698594999999997</c:v>
                </c:pt>
                <c:pt idx="1118">
                  <c:v>51.728594999999999</c:v>
                </c:pt>
                <c:pt idx="1119">
                  <c:v>51.745068000000003</c:v>
                </c:pt>
                <c:pt idx="1120">
                  <c:v>51.735067999999998</c:v>
                </c:pt>
                <c:pt idx="1121">
                  <c:v>51.745068000000003</c:v>
                </c:pt>
                <c:pt idx="1122">
                  <c:v>51.741540999999998</c:v>
                </c:pt>
                <c:pt idx="1123">
                  <c:v>51.778013999999999</c:v>
                </c:pt>
                <c:pt idx="1124">
                  <c:v>51.734487000000001</c:v>
                </c:pt>
                <c:pt idx="1125">
                  <c:v>51.78096</c:v>
                </c:pt>
                <c:pt idx="1126">
                  <c:v>51.797432999999998</c:v>
                </c:pt>
                <c:pt idx="1127">
                  <c:v>51.813905999999996</c:v>
                </c:pt>
                <c:pt idx="1128">
                  <c:v>51.823905999999994</c:v>
                </c:pt>
                <c:pt idx="1129">
                  <c:v>51.830379000000001</c:v>
                </c:pt>
                <c:pt idx="1130">
                  <c:v>51.813905999999996</c:v>
                </c:pt>
                <c:pt idx="1131">
                  <c:v>51.846851999999998</c:v>
                </c:pt>
                <c:pt idx="1132">
                  <c:v>51.876852</c:v>
                </c:pt>
                <c:pt idx="1133">
                  <c:v>51.843325</c:v>
                </c:pt>
                <c:pt idx="1134">
                  <c:v>51.853325000000005</c:v>
                </c:pt>
                <c:pt idx="1135">
                  <c:v>51.849798</c:v>
                </c:pt>
                <c:pt idx="1136">
                  <c:v>51.876270999999996</c:v>
                </c:pt>
                <c:pt idx="1137">
                  <c:v>51.896270999999999</c:v>
                </c:pt>
                <c:pt idx="1138">
                  <c:v>51.876270999999996</c:v>
                </c:pt>
                <c:pt idx="1139">
                  <c:v>51.886271000000001</c:v>
                </c:pt>
                <c:pt idx="1140">
                  <c:v>51.916271000000002</c:v>
                </c:pt>
                <c:pt idx="1141">
                  <c:v>51.882744000000002</c:v>
                </c:pt>
                <c:pt idx="1142">
                  <c:v>51.932744</c:v>
                </c:pt>
                <c:pt idx="1143">
                  <c:v>51.922744000000002</c:v>
                </c:pt>
                <c:pt idx="1144">
                  <c:v>51.909217000000005</c:v>
                </c:pt>
                <c:pt idx="1145">
                  <c:v>51.919217000000003</c:v>
                </c:pt>
                <c:pt idx="1146">
                  <c:v>51.909217000000005</c:v>
                </c:pt>
                <c:pt idx="1147">
                  <c:v>51.909217000000005</c:v>
                </c:pt>
                <c:pt idx="1148">
                  <c:v>51.889217000000002</c:v>
                </c:pt>
                <c:pt idx="1149">
                  <c:v>51.919217000000003</c:v>
                </c:pt>
                <c:pt idx="1150">
                  <c:v>51.919217000000003</c:v>
                </c:pt>
                <c:pt idx="1151">
                  <c:v>51.909217000000005</c:v>
                </c:pt>
                <c:pt idx="1152">
                  <c:v>51.949217000000004</c:v>
                </c:pt>
                <c:pt idx="1153">
                  <c:v>51.919217000000003</c:v>
                </c:pt>
                <c:pt idx="1154">
                  <c:v>51.925689999999996</c:v>
                </c:pt>
                <c:pt idx="1155">
                  <c:v>51.935689999999994</c:v>
                </c:pt>
                <c:pt idx="1156">
                  <c:v>51.949217000000004</c:v>
                </c:pt>
                <c:pt idx="1157">
                  <c:v>51.925689999999996</c:v>
                </c:pt>
                <c:pt idx="1158">
                  <c:v>51.945689999999999</c:v>
                </c:pt>
                <c:pt idx="1159">
                  <c:v>51.935689999999994</c:v>
                </c:pt>
                <c:pt idx="1160">
                  <c:v>51.955689999999997</c:v>
                </c:pt>
                <c:pt idx="1161">
                  <c:v>51.942163000000001</c:v>
                </c:pt>
                <c:pt idx="1162">
                  <c:v>51.942163000000001</c:v>
                </c:pt>
                <c:pt idx="1163">
                  <c:v>51.97569</c:v>
                </c:pt>
                <c:pt idx="1164">
                  <c:v>51.945689999999999</c:v>
                </c:pt>
                <c:pt idx="1165">
                  <c:v>51.932162999999996</c:v>
                </c:pt>
                <c:pt idx="1166">
                  <c:v>51.945689999999999</c:v>
                </c:pt>
                <c:pt idx="1167">
                  <c:v>51.995689999999996</c:v>
                </c:pt>
                <c:pt idx="1168">
                  <c:v>51.985689999999998</c:v>
                </c:pt>
                <c:pt idx="1169">
                  <c:v>51.945689999999999</c:v>
                </c:pt>
                <c:pt idx="1170">
                  <c:v>51.97569</c:v>
                </c:pt>
                <c:pt idx="1171">
                  <c:v>51.97569</c:v>
                </c:pt>
                <c:pt idx="1172">
                  <c:v>51.955689999999997</c:v>
                </c:pt>
                <c:pt idx="1173">
                  <c:v>51.97569</c:v>
                </c:pt>
                <c:pt idx="1174">
                  <c:v>51.97569</c:v>
                </c:pt>
                <c:pt idx="1175">
                  <c:v>51.969217</c:v>
                </c:pt>
                <c:pt idx="1176">
                  <c:v>51.955689999999997</c:v>
                </c:pt>
                <c:pt idx="1177">
                  <c:v>51.969217</c:v>
                </c:pt>
                <c:pt idx="1178">
                  <c:v>51.969217</c:v>
                </c:pt>
                <c:pt idx="1179">
                  <c:v>51.959217000000002</c:v>
                </c:pt>
                <c:pt idx="1180">
                  <c:v>51.969217</c:v>
                </c:pt>
                <c:pt idx="1181">
                  <c:v>51.949217000000004</c:v>
                </c:pt>
                <c:pt idx="1182">
                  <c:v>51.959217000000002</c:v>
                </c:pt>
                <c:pt idx="1183">
                  <c:v>51.959217000000002</c:v>
                </c:pt>
                <c:pt idx="1184">
                  <c:v>51.939216999999999</c:v>
                </c:pt>
                <c:pt idx="1185">
                  <c:v>51.972743999999999</c:v>
                </c:pt>
                <c:pt idx="1186">
                  <c:v>51.962744000000001</c:v>
                </c:pt>
                <c:pt idx="1187">
                  <c:v>51.942743999999998</c:v>
                </c:pt>
                <c:pt idx="1188">
                  <c:v>51.962744000000001</c:v>
                </c:pt>
                <c:pt idx="1189">
                  <c:v>51.936270999999998</c:v>
                </c:pt>
                <c:pt idx="1190">
                  <c:v>51.942743999999998</c:v>
                </c:pt>
                <c:pt idx="1191">
                  <c:v>51.979217000000006</c:v>
                </c:pt>
                <c:pt idx="1192">
                  <c:v>51.979217000000006</c:v>
                </c:pt>
                <c:pt idx="1193">
                  <c:v>51.959217000000002</c:v>
                </c:pt>
                <c:pt idx="1194">
                  <c:v>51.979217000000006</c:v>
                </c:pt>
                <c:pt idx="1195">
                  <c:v>52.009217</c:v>
                </c:pt>
                <c:pt idx="1196">
                  <c:v>52.009217</c:v>
                </c:pt>
                <c:pt idx="1197">
                  <c:v>52.019217000000005</c:v>
                </c:pt>
                <c:pt idx="1198">
                  <c:v>52.005689999999994</c:v>
                </c:pt>
                <c:pt idx="1199">
                  <c:v>51.995689999999996</c:v>
                </c:pt>
                <c:pt idx="1200">
                  <c:v>52.005689999999994</c:v>
                </c:pt>
                <c:pt idx="1201">
                  <c:v>52.035689999999995</c:v>
                </c:pt>
                <c:pt idx="1202">
                  <c:v>52.015689999999999</c:v>
                </c:pt>
                <c:pt idx="1203">
                  <c:v>52.042162999999995</c:v>
                </c:pt>
                <c:pt idx="1204">
                  <c:v>52.058636</c:v>
                </c:pt>
                <c:pt idx="1205">
                  <c:v>52.062162999999998</c:v>
                </c:pt>
                <c:pt idx="1206">
                  <c:v>52.062162999999998</c:v>
                </c:pt>
                <c:pt idx="1207">
                  <c:v>52.078636000000003</c:v>
                </c:pt>
                <c:pt idx="1208">
                  <c:v>52.072162999999996</c:v>
                </c:pt>
                <c:pt idx="1209">
                  <c:v>52.068635999999998</c:v>
                </c:pt>
                <c:pt idx="1210">
                  <c:v>52.068635999999998</c:v>
                </c:pt>
                <c:pt idx="1211">
                  <c:v>52.068635999999998</c:v>
                </c:pt>
                <c:pt idx="1212">
                  <c:v>52.078636000000003</c:v>
                </c:pt>
                <c:pt idx="1213">
                  <c:v>52.078636000000003</c:v>
                </c:pt>
                <c:pt idx="1214">
                  <c:v>52.032162999999997</c:v>
                </c:pt>
                <c:pt idx="1215">
                  <c:v>52.095109000000001</c:v>
                </c:pt>
                <c:pt idx="1216">
                  <c:v>52.078636000000003</c:v>
                </c:pt>
                <c:pt idx="1217">
                  <c:v>52.078636000000003</c:v>
                </c:pt>
                <c:pt idx="1218">
                  <c:v>52.082163000000001</c:v>
                </c:pt>
                <c:pt idx="1219">
                  <c:v>52.098635999999999</c:v>
                </c:pt>
                <c:pt idx="1220">
                  <c:v>52.108635999999997</c:v>
                </c:pt>
                <c:pt idx="1221">
                  <c:v>52.088636000000001</c:v>
                </c:pt>
                <c:pt idx="1222">
                  <c:v>52.085109000000003</c:v>
                </c:pt>
                <c:pt idx="1223">
                  <c:v>52.068635999999998</c:v>
                </c:pt>
                <c:pt idx="1224">
                  <c:v>52.112162999999995</c:v>
                </c:pt>
                <c:pt idx="1225">
                  <c:v>52.092162999999999</c:v>
                </c:pt>
                <c:pt idx="1226">
                  <c:v>52.098635999999999</c:v>
                </c:pt>
                <c:pt idx="1227">
                  <c:v>52.068635999999998</c:v>
                </c:pt>
                <c:pt idx="1228">
                  <c:v>52.058636</c:v>
                </c:pt>
                <c:pt idx="1229">
                  <c:v>52.088636000000001</c:v>
                </c:pt>
                <c:pt idx="1230">
                  <c:v>52.102162999999997</c:v>
                </c:pt>
                <c:pt idx="1231">
                  <c:v>52.072162999999996</c:v>
                </c:pt>
                <c:pt idx="1232">
                  <c:v>52.132162999999998</c:v>
                </c:pt>
                <c:pt idx="1233">
                  <c:v>52.108635999999997</c:v>
                </c:pt>
                <c:pt idx="1234">
                  <c:v>52.102162999999997</c:v>
                </c:pt>
                <c:pt idx="1235">
                  <c:v>52.092162999999999</c:v>
                </c:pt>
                <c:pt idx="1236">
                  <c:v>52.082163000000001</c:v>
                </c:pt>
                <c:pt idx="1237">
                  <c:v>52.115689999999994</c:v>
                </c:pt>
                <c:pt idx="1238">
                  <c:v>52.115689999999994</c:v>
                </c:pt>
                <c:pt idx="1239">
                  <c:v>52.105689999999996</c:v>
                </c:pt>
                <c:pt idx="1240">
                  <c:v>52.125689999999999</c:v>
                </c:pt>
                <c:pt idx="1241">
                  <c:v>52.135689999999997</c:v>
                </c:pt>
                <c:pt idx="1242">
                  <c:v>52.095689999999998</c:v>
                </c:pt>
                <c:pt idx="1243">
                  <c:v>52.095689999999998</c:v>
                </c:pt>
                <c:pt idx="1244">
                  <c:v>52.109217000000001</c:v>
                </c:pt>
                <c:pt idx="1245">
                  <c:v>52.109217000000001</c:v>
                </c:pt>
                <c:pt idx="1246">
                  <c:v>52.089217000000005</c:v>
                </c:pt>
                <c:pt idx="1247">
                  <c:v>52.109217000000001</c:v>
                </c:pt>
                <c:pt idx="1248">
                  <c:v>52.079217</c:v>
                </c:pt>
                <c:pt idx="1249">
                  <c:v>52.119216999999999</c:v>
                </c:pt>
                <c:pt idx="1250">
                  <c:v>52.079217</c:v>
                </c:pt>
                <c:pt idx="1251">
                  <c:v>52.089217000000005</c:v>
                </c:pt>
                <c:pt idx="1252">
                  <c:v>52.092744000000003</c:v>
                </c:pt>
                <c:pt idx="1253">
                  <c:v>52.106271</c:v>
                </c:pt>
                <c:pt idx="1254">
                  <c:v>52.030378999999996</c:v>
                </c:pt>
                <c:pt idx="1255">
                  <c:v>52.026851999999998</c:v>
                </c:pt>
                <c:pt idx="1256">
                  <c:v>52.122743999999997</c:v>
                </c:pt>
                <c:pt idx="1257">
                  <c:v>52.158636000000001</c:v>
                </c:pt>
                <c:pt idx="1258">
                  <c:v>52.253946999999997</c:v>
                </c:pt>
                <c:pt idx="1259">
                  <c:v>52.379257999999993</c:v>
                </c:pt>
                <c:pt idx="1260">
                  <c:v>52.411042000000002</c:v>
                </c:pt>
                <c:pt idx="1261">
                  <c:v>52.536352999999998</c:v>
                </c:pt>
                <c:pt idx="1262">
                  <c:v>52.614609999999999</c:v>
                </c:pt>
                <c:pt idx="1263">
                  <c:v>52.752866999999995</c:v>
                </c:pt>
                <c:pt idx="1264">
                  <c:v>52.838177999999999</c:v>
                </c:pt>
                <c:pt idx="1265">
                  <c:v>52.979962</c:v>
                </c:pt>
                <c:pt idx="1266">
                  <c:v>53.021746</c:v>
                </c:pt>
                <c:pt idx="1267">
                  <c:v>53.163530000000002</c:v>
                </c:pt>
                <c:pt idx="1268">
                  <c:v>53.265313999999996</c:v>
                </c:pt>
                <c:pt idx="1269">
                  <c:v>53.417097999999996</c:v>
                </c:pt>
                <c:pt idx="1270">
                  <c:v>53.528881999999996</c:v>
                </c:pt>
                <c:pt idx="1271">
                  <c:v>53.587139000000001</c:v>
                </c:pt>
                <c:pt idx="1272">
                  <c:v>53.712449999999997</c:v>
                </c:pt>
                <c:pt idx="1273">
                  <c:v>53.804233999999994</c:v>
                </c:pt>
                <c:pt idx="1274">
                  <c:v>53.889544999999998</c:v>
                </c:pt>
                <c:pt idx="1275">
                  <c:v>54.011329000000003</c:v>
                </c:pt>
                <c:pt idx="1276">
                  <c:v>54.086059000000006</c:v>
                </c:pt>
                <c:pt idx="1277">
                  <c:v>54.165478</c:v>
                </c:pt>
                <c:pt idx="1278">
                  <c:v>54.191369999999999</c:v>
                </c:pt>
                <c:pt idx="1279">
                  <c:v>54.214315999999997</c:v>
                </c:pt>
                <c:pt idx="1280">
                  <c:v>54.283734999999993</c:v>
                </c:pt>
                <c:pt idx="1281">
                  <c:v>54.260207999999999</c:v>
                </c:pt>
                <c:pt idx="1282">
                  <c:v>54.267262000000002</c:v>
                </c:pt>
                <c:pt idx="1283">
                  <c:v>54.224315999999995</c:v>
                </c:pt>
                <c:pt idx="1284">
                  <c:v>54.204897000000003</c:v>
                </c:pt>
                <c:pt idx="1285">
                  <c:v>54.188423999999998</c:v>
                </c:pt>
                <c:pt idx="1286">
                  <c:v>54.172531999999997</c:v>
                </c:pt>
                <c:pt idx="1287">
                  <c:v>54.149585999999999</c:v>
                </c:pt>
                <c:pt idx="1288">
                  <c:v>54.110166999999997</c:v>
                </c:pt>
                <c:pt idx="1289">
                  <c:v>54.064274999999995</c:v>
                </c:pt>
                <c:pt idx="1290">
                  <c:v>53.994855999999999</c:v>
                </c:pt>
                <c:pt idx="1291">
                  <c:v>53.968964</c:v>
                </c:pt>
                <c:pt idx="1292">
                  <c:v>53.943072000000001</c:v>
                </c:pt>
                <c:pt idx="1293">
                  <c:v>53.863652999999999</c:v>
                </c:pt>
                <c:pt idx="1294">
                  <c:v>53.877761</c:v>
                </c:pt>
                <c:pt idx="1295">
                  <c:v>53.811869000000002</c:v>
                </c:pt>
                <c:pt idx="1296">
                  <c:v>53.758922999999996</c:v>
                </c:pt>
                <c:pt idx="1297">
                  <c:v>53.699503999999997</c:v>
                </c:pt>
                <c:pt idx="1298">
                  <c:v>53.673611999999999</c:v>
                </c:pt>
                <c:pt idx="1299">
                  <c:v>53.634192999999996</c:v>
                </c:pt>
                <c:pt idx="1300">
                  <c:v>53.634774</c:v>
                </c:pt>
                <c:pt idx="1301">
                  <c:v>53.545355000000001</c:v>
                </c:pt>
                <c:pt idx="1302">
                  <c:v>53.532989999999998</c:v>
                </c:pt>
                <c:pt idx="1303">
                  <c:v>53.503571000000001</c:v>
                </c:pt>
                <c:pt idx="1304">
                  <c:v>53.424151999999999</c:v>
                </c:pt>
                <c:pt idx="1305">
                  <c:v>53.394732999999995</c:v>
                </c:pt>
                <c:pt idx="1306">
                  <c:v>53.385314000000001</c:v>
                </c:pt>
                <c:pt idx="1307">
                  <c:v>53.309421999999998</c:v>
                </c:pt>
                <c:pt idx="1308">
                  <c:v>53.296475999999998</c:v>
                </c:pt>
                <c:pt idx="1309">
                  <c:v>53.277056999999999</c:v>
                </c:pt>
                <c:pt idx="1310">
                  <c:v>53.247638000000002</c:v>
                </c:pt>
                <c:pt idx="1311">
                  <c:v>53.178218999999999</c:v>
                </c:pt>
                <c:pt idx="1312">
                  <c:v>53.198799999999999</c:v>
                </c:pt>
                <c:pt idx="1313">
                  <c:v>53.099381000000001</c:v>
                </c:pt>
                <c:pt idx="1314">
                  <c:v>53.106435000000005</c:v>
                </c:pt>
                <c:pt idx="1315">
                  <c:v>53.047015999999999</c:v>
                </c:pt>
                <c:pt idx="1316">
                  <c:v>53.007596999999997</c:v>
                </c:pt>
                <c:pt idx="1317">
                  <c:v>53.028178000000004</c:v>
                </c:pt>
                <c:pt idx="1318">
                  <c:v>52.965232</c:v>
                </c:pt>
                <c:pt idx="1319">
                  <c:v>52.935812999999996</c:v>
                </c:pt>
                <c:pt idx="1320">
                  <c:v>52.942866999999993</c:v>
                </c:pt>
                <c:pt idx="1321">
                  <c:v>52.889921000000001</c:v>
                </c:pt>
                <c:pt idx="1322">
                  <c:v>52.860502000000004</c:v>
                </c:pt>
                <c:pt idx="1323">
                  <c:v>52.797556</c:v>
                </c:pt>
                <c:pt idx="1324">
                  <c:v>52.798136999999997</c:v>
                </c:pt>
                <c:pt idx="1325">
                  <c:v>52.778718000000005</c:v>
                </c:pt>
                <c:pt idx="1326">
                  <c:v>52.735771999999997</c:v>
                </c:pt>
                <c:pt idx="1327">
                  <c:v>52.752825999999999</c:v>
                </c:pt>
                <c:pt idx="1328">
                  <c:v>52.689879999999995</c:v>
                </c:pt>
                <c:pt idx="1329">
                  <c:v>52.670461000000003</c:v>
                </c:pt>
                <c:pt idx="1330">
                  <c:v>52.627514999999995</c:v>
                </c:pt>
                <c:pt idx="1331">
                  <c:v>52.611042000000005</c:v>
                </c:pt>
                <c:pt idx="1332">
                  <c:v>52.584569000000002</c:v>
                </c:pt>
                <c:pt idx="1333">
                  <c:v>52.585149999999999</c:v>
                </c:pt>
                <c:pt idx="1334">
                  <c:v>52.592204000000002</c:v>
                </c:pt>
                <c:pt idx="1335">
                  <c:v>52.552203999999996</c:v>
                </c:pt>
                <c:pt idx="1336">
                  <c:v>52.552785</c:v>
                </c:pt>
                <c:pt idx="1337">
                  <c:v>52.506312000000001</c:v>
                </c:pt>
                <c:pt idx="1338">
                  <c:v>52.503365999999993</c:v>
                </c:pt>
                <c:pt idx="1339">
                  <c:v>52.476893000000004</c:v>
                </c:pt>
                <c:pt idx="1340">
                  <c:v>52.430419999999998</c:v>
                </c:pt>
                <c:pt idx="1341">
                  <c:v>52.457474000000005</c:v>
                </c:pt>
                <c:pt idx="1342">
                  <c:v>52.451001000000005</c:v>
                </c:pt>
                <c:pt idx="1343">
                  <c:v>52.438054999999999</c:v>
                </c:pt>
                <c:pt idx="1344">
                  <c:v>52.398054999999999</c:v>
                </c:pt>
                <c:pt idx="1345">
                  <c:v>52.421581999999994</c:v>
                </c:pt>
                <c:pt idx="1346">
                  <c:v>52.415109000000001</c:v>
                </c:pt>
                <c:pt idx="1347">
                  <c:v>52.378636</c:v>
                </c:pt>
                <c:pt idx="1348">
                  <c:v>52.372163</c:v>
                </c:pt>
                <c:pt idx="1349">
                  <c:v>52.352162999999997</c:v>
                </c:pt>
                <c:pt idx="1350">
                  <c:v>52.398636000000003</c:v>
                </c:pt>
                <c:pt idx="1351">
                  <c:v>52.405109000000003</c:v>
                </c:pt>
                <c:pt idx="1352">
                  <c:v>52.418635999999999</c:v>
                </c:pt>
                <c:pt idx="1353">
                  <c:v>52.428635999999997</c:v>
                </c:pt>
                <c:pt idx="1354">
                  <c:v>52.412163</c:v>
                </c:pt>
                <c:pt idx="1355">
                  <c:v>52.389217000000002</c:v>
                </c:pt>
                <c:pt idx="1356">
                  <c:v>52.399217</c:v>
                </c:pt>
                <c:pt idx="1357">
                  <c:v>52.369216999999999</c:v>
                </c:pt>
                <c:pt idx="1358">
                  <c:v>52.342744000000003</c:v>
                </c:pt>
                <c:pt idx="1359">
                  <c:v>52.349798</c:v>
                </c:pt>
                <c:pt idx="1360">
                  <c:v>52.333325000000002</c:v>
                </c:pt>
                <c:pt idx="1361">
                  <c:v>52.326852000000002</c:v>
                </c:pt>
                <c:pt idx="1362">
                  <c:v>52.310378999999998</c:v>
                </c:pt>
                <c:pt idx="1363">
                  <c:v>52.313905999999996</c:v>
                </c:pt>
                <c:pt idx="1364">
                  <c:v>52.317432999999994</c:v>
                </c:pt>
                <c:pt idx="1365">
                  <c:v>52.290959999999998</c:v>
                </c:pt>
                <c:pt idx="1366">
                  <c:v>52.288013999999997</c:v>
                </c:pt>
                <c:pt idx="1367">
                  <c:v>52.261540999999994</c:v>
                </c:pt>
                <c:pt idx="1368">
                  <c:v>52.235067999999998</c:v>
                </c:pt>
                <c:pt idx="1369">
                  <c:v>52.218595000000001</c:v>
                </c:pt>
                <c:pt idx="1370">
                  <c:v>52.212122000000001</c:v>
                </c:pt>
                <c:pt idx="1371">
                  <c:v>52.205648999999994</c:v>
                </c:pt>
                <c:pt idx="1372">
                  <c:v>52.219176000000004</c:v>
                </c:pt>
                <c:pt idx="1373">
                  <c:v>52.176229999999997</c:v>
                </c:pt>
                <c:pt idx="1374">
                  <c:v>52.209756999999996</c:v>
                </c:pt>
                <c:pt idx="1375">
                  <c:v>52.173284000000002</c:v>
                </c:pt>
                <c:pt idx="1376">
                  <c:v>52.176811000000001</c:v>
                </c:pt>
                <c:pt idx="1377">
                  <c:v>52.130337999999995</c:v>
                </c:pt>
                <c:pt idx="1378">
                  <c:v>52.147392000000004</c:v>
                </c:pt>
                <c:pt idx="1379">
                  <c:v>52.100918999999998</c:v>
                </c:pt>
                <c:pt idx="1380">
                  <c:v>52.070919000000004</c:v>
                </c:pt>
                <c:pt idx="1381">
                  <c:v>52.104445999999996</c:v>
                </c:pt>
                <c:pt idx="1382">
                  <c:v>52.087972999999998</c:v>
                </c:pt>
                <c:pt idx="1383">
                  <c:v>52.095027000000002</c:v>
                </c:pt>
                <c:pt idx="1384">
                  <c:v>52.068553999999999</c:v>
                </c:pt>
                <c:pt idx="1385">
                  <c:v>52.062080999999999</c:v>
                </c:pt>
                <c:pt idx="1386">
                  <c:v>52.035607999999996</c:v>
                </c:pt>
                <c:pt idx="1387">
                  <c:v>51.989134999999997</c:v>
                </c:pt>
                <c:pt idx="1388">
                  <c:v>52.042662</c:v>
                </c:pt>
                <c:pt idx="1389">
                  <c:v>52.006188999999999</c:v>
                </c:pt>
                <c:pt idx="1390">
                  <c:v>51.993243</c:v>
                </c:pt>
                <c:pt idx="1391">
                  <c:v>51.98677</c:v>
                </c:pt>
                <c:pt idx="1392">
                  <c:v>51.950296999999999</c:v>
                </c:pt>
                <c:pt idx="1393">
                  <c:v>51.953824000000004</c:v>
                </c:pt>
                <c:pt idx="1394">
                  <c:v>51.927351000000002</c:v>
                </c:pt>
                <c:pt idx="1395">
                  <c:v>51.910877999999997</c:v>
                </c:pt>
                <c:pt idx="1396">
                  <c:v>51.894986000000003</c:v>
                </c:pt>
                <c:pt idx="1397">
                  <c:v>51.898513000000001</c:v>
                </c:pt>
                <c:pt idx="1398">
                  <c:v>51.931459000000004</c:v>
                </c:pt>
                <c:pt idx="1399">
                  <c:v>51.980877999999997</c:v>
                </c:pt>
                <c:pt idx="1400">
                  <c:v>52.070338</c:v>
                </c:pt>
                <c:pt idx="1401">
                  <c:v>52.120919000000001</c:v>
                </c:pt>
                <c:pt idx="1402">
                  <c:v>52.123283999999998</c:v>
                </c:pt>
                <c:pt idx="1403">
                  <c:v>52.209756999999996</c:v>
                </c:pt>
                <c:pt idx="1404">
                  <c:v>52.169757000000004</c:v>
                </c:pt>
                <c:pt idx="1405">
                  <c:v>52.213284000000002</c:v>
                </c:pt>
                <c:pt idx="1406">
                  <c:v>52.216811</c:v>
                </c:pt>
                <c:pt idx="1407">
                  <c:v>52.203864999999993</c:v>
                </c:pt>
                <c:pt idx="1408">
                  <c:v>52.170918999999998</c:v>
                </c:pt>
                <c:pt idx="1409">
                  <c:v>52.170918999999998</c:v>
                </c:pt>
                <c:pt idx="1410">
                  <c:v>52.174445999999996</c:v>
                </c:pt>
                <c:pt idx="1411">
                  <c:v>52.167972999999996</c:v>
                </c:pt>
                <c:pt idx="1412">
                  <c:v>52.165027000000002</c:v>
                </c:pt>
                <c:pt idx="1413">
                  <c:v>52.148553999999997</c:v>
                </c:pt>
                <c:pt idx="1414">
                  <c:v>52.112080999999996</c:v>
                </c:pt>
                <c:pt idx="1415">
                  <c:v>52.075608000000003</c:v>
                </c:pt>
                <c:pt idx="1416">
                  <c:v>52.099135000000004</c:v>
                </c:pt>
                <c:pt idx="1417">
                  <c:v>52.056188999999996</c:v>
                </c:pt>
                <c:pt idx="1418">
                  <c:v>52.049716000000004</c:v>
                </c:pt>
                <c:pt idx="1419">
                  <c:v>52.053243000000002</c:v>
                </c:pt>
                <c:pt idx="1420">
                  <c:v>52.066769999999998</c:v>
                </c:pt>
                <c:pt idx="1421">
                  <c:v>52.030296999999997</c:v>
                </c:pt>
                <c:pt idx="1422">
                  <c:v>52.057351000000004</c:v>
                </c:pt>
                <c:pt idx="1423">
                  <c:v>52.020877999999996</c:v>
                </c:pt>
                <c:pt idx="1424">
                  <c:v>52.020877999999996</c:v>
                </c:pt>
                <c:pt idx="1425">
                  <c:v>51.987932000000001</c:v>
                </c:pt>
                <c:pt idx="1426">
                  <c:v>51.991458999999999</c:v>
                </c:pt>
                <c:pt idx="1427">
                  <c:v>51.944986</c:v>
                </c:pt>
                <c:pt idx="1428">
                  <c:v>51.968512999999994</c:v>
                </c:pt>
                <c:pt idx="1429">
                  <c:v>51.972039999999993</c:v>
                </c:pt>
                <c:pt idx="1430">
                  <c:v>51.935566999999999</c:v>
                </c:pt>
                <c:pt idx="1431">
                  <c:v>51.942620999999995</c:v>
                </c:pt>
                <c:pt idx="1432">
                  <c:v>51.932620999999997</c:v>
                </c:pt>
                <c:pt idx="1433">
                  <c:v>51.939675000000001</c:v>
                </c:pt>
                <c:pt idx="1434">
                  <c:v>51.923202000000003</c:v>
                </c:pt>
                <c:pt idx="1435">
                  <c:v>51.886728999999995</c:v>
                </c:pt>
                <c:pt idx="1436">
                  <c:v>51.883783000000001</c:v>
                </c:pt>
                <c:pt idx="1437">
                  <c:v>51.903783000000004</c:v>
                </c:pt>
                <c:pt idx="1438">
                  <c:v>51.887309999999999</c:v>
                </c:pt>
                <c:pt idx="1439">
                  <c:v>51.837310000000002</c:v>
                </c:pt>
                <c:pt idx="1440">
                  <c:v>51.854363999999997</c:v>
                </c:pt>
                <c:pt idx="1441">
                  <c:v>51.834363999999994</c:v>
                </c:pt>
                <c:pt idx="1442">
                  <c:v>51.837890999999999</c:v>
                </c:pt>
                <c:pt idx="1443">
                  <c:v>51.831417999999999</c:v>
                </c:pt>
                <c:pt idx="1444">
                  <c:v>51.854945000000001</c:v>
                </c:pt>
                <c:pt idx="1445">
                  <c:v>51.828471999999998</c:v>
                </c:pt>
                <c:pt idx="1446">
                  <c:v>51.818472</c:v>
                </c:pt>
                <c:pt idx="1447">
                  <c:v>51.821999000000005</c:v>
                </c:pt>
                <c:pt idx="1448">
                  <c:v>51.821999000000005</c:v>
                </c:pt>
                <c:pt idx="1449">
                  <c:v>51.785525999999997</c:v>
                </c:pt>
                <c:pt idx="1450">
                  <c:v>51.755526000000003</c:v>
                </c:pt>
                <c:pt idx="1451">
                  <c:v>51.785525999999997</c:v>
                </c:pt>
                <c:pt idx="1452">
                  <c:v>51.779052999999998</c:v>
                </c:pt>
                <c:pt idx="1453">
                  <c:v>51.792579999999994</c:v>
                </c:pt>
                <c:pt idx="1454">
                  <c:v>51.742579999999997</c:v>
                </c:pt>
                <c:pt idx="1455">
                  <c:v>51.786107000000001</c:v>
                </c:pt>
                <c:pt idx="1456">
                  <c:v>51.816107000000002</c:v>
                </c:pt>
                <c:pt idx="1457">
                  <c:v>51.779634000000001</c:v>
                </c:pt>
                <c:pt idx="1458">
                  <c:v>51.729634000000004</c:v>
                </c:pt>
                <c:pt idx="1459">
                  <c:v>51.769634000000003</c:v>
                </c:pt>
                <c:pt idx="1460">
                  <c:v>51.763160999999997</c:v>
                </c:pt>
                <c:pt idx="1461">
                  <c:v>51.753160999999999</c:v>
                </c:pt>
                <c:pt idx="1462">
                  <c:v>51.773161000000002</c:v>
                </c:pt>
                <c:pt idx="1463">
                  <c:v>51.720214999999996</c:v>
                </c:pt>
                <c:pt idx="1464">
                  <c:v>51.750214999999997</c:v>
                </c:pt>
                <c:pt idx="1465">
                  <c:v>51.723742000000001</c:v>
                </c:pt>
                <c:pt idx="1466">
                  <c:v>51.730795999999998</c:v>
                </c:pt>
                <c:pt idx="1467">
                  <c:v>51.690795999999999</c:v>
                </c:pt>
                <c:pt idx="1468">
                  <c:v>51.704322999999995</c:v>
                </c:pt>
                <c:pt idx="1469">
                  <c:v>51.677849999999999</c:v>
                </c:pt>
                <c:pt idx="1470">
                  <c:v>51.677849999999999</c:v>
                </c:pt>
                <c:pt idx="1471">
                  <c:v>51.671377</c:v>
                </c:pt>
                <c:pt idx="1472">
                  <c:v>51.654903999999995</c:v>
                </c:pt>
                <c:pt idx="1473">
                  <c:v>51.688430999999994</c:v>
                </c:pt>
                <c:pt idx="1474">
                  <c:v>51.641958000000002</c:v>
                </c:pt>
                <c:pt idx="1475">
                  <c:v>51.655484999999999</c:v>
                </c:pt>
                <c:pt idx="1476">
                  <c:v>51.649011999999999</c:v>
                </c:pt>
                <c:pt idx="1477">
                  <c:v>51.629011999999996</c:v>
                </c:pt>
                <c:pt idx="1478">
                  <c:v>51.632538999999994</c:v>
                </c:pt>
                <c:pt idx="1479">
                  <c:v>51.632538999999994</c:v>
                </c:pt>
                <c:pt idx="1480">
                  <c:v>51.642538999999999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31-4F11-B61D-D00A27A1A97E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TestMonito!$I$3:$I$1483</c:f>
              <c:numCache>
                <c:formatCode>General</c:formatCode>
                <c:ptCount val="1481"/>
                <c:pt idx="0">
                  <c:v>51.12</c:v>
                </c:pt>
                <c:pt idx="1">
                  <c:v>51.12</c:v>
                </c:pt>
                <c:pt idx="2">
                  <c:v>51.12</c:v>
                </c:pt>
                <c:pt idx="3">
                  <c:v>51.12</c:v>
                </c:pt>
                <c:pt idx="4">
                  <c:v>51.09</c:v>
                </c:pt>
                <c:pt idx="5">
                  <c:v>51.09</c:v>
                </c:pt>
                <c:pt idx="6">
                  <c:v>51.09</c:v>
                </c:pt>
                <c:pt idx="7">
                  <c:v>51.09</c:v>
                </c:pt>
                <c:pt idx="8">
                  <c:v>51.07</c:v>
                </c:pt>
                <c:pt idx="9">
                  <c:v>51.07</c:v>
                </c:pt>
                <c:pt idx="10">
                  <c:v>51.09</c:v>
                </c:pt>
                <c:pt idx="11">
                  <c:v>51.07</c:v>
                </c:pt>
                <c:pt idx="12">
                  <c:v>51.07</c:v>
                </c:pt>
                <c:pt idx="13">
                  <c:v>51.07</c:v>
                </c:pt>
                <c:pt idx="14">
                  <c:v>51.07</c:v>
                </c:pt>
                <c:pt idx="15">
                  <c:v>51.07</c:v>
                </c:pt>
                <c:pt idx="16">
                  <c:v>51.04</c:v>
                </c:pt>
                <c:pt idx="17">
                  <c:v>51.04</c:v>
                </c:pt>
                <c:pt idx="18">
                  <c:v>51.04</c:v>
                </c:pt>
                <c:pt idx="19">
                  <c:v>51.04</c:v>
                </c:pt>
                <c:pt idx="20">
                  <c:v>51.04</c:v>
                </c:pt>
                <c:pt idx="21">
                  <c:v>51.02</c:v>
                </c:pt>
                <c:pt idx="22">
                  <c:v>51.02</c:v>
                </c:pt>
                <c:pt idx="23">
                  <c:v>51.02</c:v>
                </c:pt>
                <c:pt idx="24">
                  <c:v>51.02</c:v>
                </c:pt>
                <c:pt idx="25">
                  <c:v>51</c:v>
                </c:pt>
                <c:pt idx="26">
                  <c:v>51</c:v>
                </c:pt>
                <c:pt idx="27">
                  <c:v>51.02</c:v>
                </c:pt>
                <c:pt idx="28">
                  <c:v>51</c:v>
                </c:pt>
                <c:pt idx="29">
                  <c:v>51</c:v>
                </c:pt>
                <c:pt idx="30">
                  <c:v>50.99</c:v>
                </c:pt>
                <c:pt idx="31">
                  <c:v>50.99</c:v>
                </c:pt>
                <c:pt idx="32">
                  <c:v>50.99</c:v>
                </c:pt>
                <c:pt idx="33">
                  <c:v>50.99</c:v>
                </c:pt>
                <c:pt idx="34">
                  <c:v>50.99</c:v>
                </c:pt>
                <c:pt idx="35">
                  <c:v>50.99</c:v>
                </c:pt>
                <c:pt idx="36">
                  <c:v>50.99</c:v>
                </c:pt>
                <c:pt idx="37">
                  <c:v>50.99</c:v>
                </c:pt>
                <c:pt idx="38">
                  <c:v>50.99</c:v>
                </c:pt>
                <c:pt idx="39">
                  <c:v>51.02</c:v>
                </c:pt>
                <c:pt idx="40">
                  <c:v>51.02</c:v>
                </c:pt>
                <c:pt idx="41">
                  <c:v>51.02</c:v>
                </c:pt>
                <c:pt idx="42">
                  <c:v>51.02</c:v>
                </c:pt>
                <c:pt idx="43">
                  <c:v>51.02</c:v>
                </c:pt>
                <c:pt idx="44">
                  <c:v>51.02</c:v>
                </c:pt>
                <c:pt idx="45">
                  <c:v>51.04</c:v>
                </c:pt>
                <c:pt idx="46">
                  <c:v>51.04</c:v>
                </c:pt>
                <c:pt idx="47">
                  <c:v>51.04</c:v>
                </c:pt>
                <c:pt idx="48">
                  <c:v>51.04</c:v>
                </c:pt>
                <c:pt idx="49">
                  <c:v>51.04</c:v>
                </c:pt>
                <c:pt idx="50">
                  <c:v>51.07</c:v>
                </c:pt>
                <c:pt idx="51">
                  <c:v>51.07</c:v>
                </c:pt>
                <c:pt idx="52">
                  <c:v>51.07</c:v>
                </c:pt>
                <c:pt idx="53">
                  <c:v>51.07</c:v>
                </c:pt>
                <c:pt idx="54">
                  <c:v>51.07</c:v>
                </c:pt>
                <c:pt idx="55">
                  <c:v>51.07</c:v>
                </c:pt>
                <c:pt idx="56">
                  <c:v>51.07</c:v>
                </c:pt>
                <c:pt idx="57">
                  <c:v>51.07</c:v>
                </c:pt>
                <c:pt idx="58">
                  <c:v>51.07</c:v>
                </c:pt>
                <c:pt idx="59">
                  <c:v>51.07</c:v>
                </c:pt>
                <c:pt idx="60">
                  <c:v>51.07</c:v>
                </c:pt>
                <c:pt idx="61">
                  <c:v>51.07</c:v>
                </c:pt>
                <c:pt idx="62">
                  <c:v>51.07</c:v>
                </c:pt>
                <c:pt idx="63">
                  <c:v>51.07</c:v>
                </c:pt>
                <c:pt idx="64">
                  <c:v>51.07</c:v>
                </c:pt>
                <c:pt idx="65">
                  <c:v>51.07</c:v>
                </c:pt>
                <c:pt idx="66">
                  <c:v>51.07</c:v>
                </c:pt>
                <c:pt idx="67">
                  <c:v>51.07</c:v>
                </c:pt>
                <c:pt idx="68">
                  <c:v>51.07</c:v>
                </c:pt>
                <c:pt idx="69">
                  <c:v>51.07</c:v>
                </c:pt>
                <c:pt idx="70">
                  <c:v>51.07</c:v>
                </c:pt>
                <c:pt idx="71">
                  <c:v>51.07</c:v>
                </c:pt>
                <c:pt idx="72">
                  <c:v>51.04</c:v>
                </c:pt>
                <c:pt idx="73">
                  <c:v>51.07</c:v>
                </c:pt>
                <c:pt idx="74">
                  <c:v>51.07</c:v>
                </c:pt>
                <c:pt idx="75">
                  <c:v>51.04</c:v>
                </c:pt>
                <c:pt idx="76">
                  <c:v>51.04</c:v>
                </c:pt>
                <c:pt idx="77">
                  <c:v>51.07</c:v>
                </c:pt>
                <c:pt idx="78">
                  <c:v>51.04</c:v>
                </c:pt>
                <c:pt idx="79">
                  <c:v>51.04</c:v>
                </c:pt>
                <c:pt idx="80">
                  <c:v>51.04</c:v>
                </c:pt>
                <c:pt idx="81">
                  <c:v>51.04</c:v>
                </c:pt>
                <c:pt idx="82">
                  <c:v>51.04</c:v>
                </c:pt>
                <c:pt idx="83">
                  <c:v>51.04</c:v>
                </c:pt>
                <c:pt idx="84">
                  <c:v>51.04</c:v>
                </c:pt>
                <c:pt idx="85">
                  <c:v>51.04</c:v>
                </c:pt>
                <c:pt idx="86">
                  <c:v>51.04</c:v>
                </c:pt>
                <c:pt idx="87">
                  <c:v>51.04</c:v>
                </c:pt>
                <c:pt idx="88">
                  <c:v>51.04</c:v>
                </c:pt>
                <c:pt idx="89">
                  <c:v>51.02</c:v>
                </c:pt>
                <c:pt idx="90">
                  <c:v>51.02</c:v>
                </c:pt>
                <c:pt idx="91">
                  <c:v>51.02</c:v>
                </c:pt>
                <c:pt idx="92">
                  <c:v>51.02</c:v>
                </c:pt>
                <c:pt idx="93">
                  <c:v>51.02</c:v>
                </c:pt>
                <c:pt idx="94">
                  <c:v>51.02</c:v>
                </c:pt>
                <c:pt idx="95">
                  <c:v>51.02</c:v>
                </c:pt>
                <c:pt idx="96">
                  <c:v>51.02</c:v>
                </c:pt>
                <c:pt idx="97">
                  <c:v>50.99</c:v>
                </c:pt>
                <c:pt idx="98">
                  <c:v>50.99</c:v>
                </c:pt>
                <c:pt idx="99">
                  <c:v>51.02</c:v>
                </c:pt>
                <c:pt idx="100">
                  <c:v>51.02</c:v>
                </c:pt>
                <c:pt idx="101">
                  <c:v>50.99</c:v>
                </c:pt>
                <c:pt idx="102">
                  <c:v>51.02</c:v>
                </c:pt>
                <c:pt idx="103">
                  <c:v>51.02</c:v>
                </c:pt>
                <c:pt idx="104">
                  <c:v>51.02</c:v>
                </c:pt>
                <c:pt idx="105">
                  <c:v>50.99</c:v>
                </c:pt>
                <c:pt idx="106">
                  <c:v>50.99</c:v>
                </c:pt>
                <c:pt idx="107">
                  <c:v>51.02</c:v>
                </c:pt>
                <c:pt idx="108">
                  <c:v>51.02</c:v>
                </c:pt>
                <c:pt idx="109">
                  <c:v>51.02</c:v>
                </c:pt>
                <c:pt idx="110">
                  <c:v>51.02</c:v>
                </c:pt>
                <c:pt idx="111">
                  <c:v>51.02</c:v>
                </c:pt>
                <c:pt idx="112">
                  <c:v>51.02</c:v>
                </c:pt>
                <c:pt idx="113">
                  <c:v>51.02</c:v>
                </c:pt>
                <c:pt idx="114">
                  <c:v>51.04</c:v>
                </c:pt>
                <c:pt idx="115">
                  <c:v>51.04</c:v>
                </c:pt>
                <c:pt idx="116">
                  <c:v>51.04</c:v>
                </c:pt>
                <c:pt idx="117">
                  <c:v>51.04</c:v>
                </c:pt>
                <c:pt idx="118">
                  <c:v>51.02</c:v>
                </c:pt>
                <c:pt idx="119">
                  <c:v>51.04</c:v>
                </c:pt>
                <c:pt idx="120">
                  <c:v>51.04</c:v>
                </c:pt>
                <c:pt idx="121">
                  <c:v>51.04</c:v>
                </c:pt>
                <c:pt idx="122">
                  <c:v>51.04</c:v>
                </c:pt>
                <c:pt idx="123">
                  <c:v>51.02</c:v>
                </c:pt>
                <c:pt idx="124">
                  <c:v>51.02</c:v>
                </c:pt>
                <c:pt idx="125">
                  <c:v>51.02</c:v>
                </c:pt>
                <c:pt idx="126">
                  <c:v>51.02</c:v>
                </c:pt>
                <c:pt idx="127">
                  <c:v>51.02</c:v>
                </c:pt>
                <c:pt idx="128">
                  <c:v>51.02</c:v>
                </c:pt>
                <c:pt idx="129">
                  <c:v>51.02</c:v>
                </c:pt>
                <c:pt idx="130">
                  <c:v>50.99</c:v>
                </c:pt>
                <c:pt idx="131">
                  <c:v>50.99</c:v>
                </c:pt>
                <c:pt idx="132">
                  <c:v>50.99</c:v>
                </c:pt>
                <c:pt idx="133">
                  <c:v>50.99</c:v>
                </c:pt>
                <c:pt idx="134">
                  <c:v>50.99</c:v>
                </c:pt>
                <c:pt idx="135">
                  <c:v>50.99</c:v>
                </c:pt>
                <c:pt idx="136">
                  <c:v>50.99</c:v>
                </c:pt>
                <c:pt idx="137">
                  <c:v>50.99</c:v>
                </c:pt>
                <c:pt idx="138">
                  <c:v>50.97</c:v>
                </c:pt>
                <c:pt idx="139">
                  <c:v>50.99</c:v>
                </c:pt>
                <c:pt idx="140">
                  <c:v>50.97</c:v>
                </c:pt>
                <c:pt idx="141">
                  <c:v>50.97</c:v>
                </c:pt>
                <c:pt idx="142">
                  <c:v>50.97</c:v>
                </c:pt>
                <c:pt idx="143">
                  <c:v>50.97</c:v>
                </c:pt>
                <c:pt idx="144">
                  <c:v>50.97</c:v>
                </c:pt>
                <c:pt idx="145">
                  <c:v>50.94</c:v>
                </c:pt>
                <c:pt idx="146">
                  <c:v>50.97</c:v>
                </c:pt>
                <c:pt idx="147">
                  <c:v>50.94</c:v>
                </c:pt>
                <c:pt idx="148">
                  <c:v>50.94</c:v>
                </c:pt>
                <c:pt idx="149">
                  <c:v>50.94</c:v>
                </c:pt>
                <c:pt idx="150">
                  <c:v>50.94</c:v>
                </c:pt>
                <c:pt idx="151">
                  <c:v>50.94</c:v>
                </c:pt>
                <c:pt idx="152">
                  <c:v>50.92</c:v>
                </c:pt>
                <c:pt idx="153">
                  <c:v>50.92</c:v>
                </c:pt>
                <c:pt idx="154">
                  <c:v>50.92</c:v>
                </c:pt>
                <c:pt idx="155">
                  <c:v>50.92</c:v>
                </c:pt>
                <c:pt idx="156">
                  <c:v>50.92</c:v>
                </c:pt>
                <c:pt idx="157">
                  <c:v>50.92</c:v>
                </c:pt>
                <c:pt idx="158">
                  <c:v>50.89</c:v>
                </c:pt>
                <c:pt idx="159">
                  <c:v>50.92</c:v>
                </c:pt>
                <c:pt idx="160">
                  <c:v>50.89</c:v>
                </c:pt>
                <c:pt idx="161">
                  <c:v>50.89</c:v>
                </c:pt>
                <c:pt idx="162">
                  <c:v>50.87</c:v>
                </c:pt>
                <c:pt idx="163">
                  <c:v>50.87</c:v>
                </c:pt>
                <c:pt idx="164">
                  <c:v>50.89</c:v>
                </c:pt>
                <c:pt idx="165">
                  <c:v>50.87</c:v>
                </c:pt>
                <c:pt idx="166">
                  <c:v>50.87</c:v>
                </c:pt>
                <c:pt idx="167">
                  <c:v>50.87</c:v>
                </c:pt>
                <c:pt idx="168">
                  <c:v>50.87</c:v>
                </c:pt>
                <c:pt idx="169">
                  <c:v>50.87</c:v>
                </c:pt>
                <c:pt idx="170">
                  <c:v>50.87</c:v>
                </c:pt>
                <c:pt idx="172">
                  <c:v>50.87</c:v>
                </c:pt>
                <c:pt idx="173">
                  <c:v>50.84</c:v>
                </c:pt>
                <c:pt idx="174">
                  <c:v>50.84</c:v>
                </c:pt>
                <c:pt idx="175">
                  <c:v>50.84</c:v>
                </c:pt>
                <c:pt idx="176">
                  <c:v>50.84</c:v>
                </c:pt>
                <c:pt idx="177">
                  <c:v>50.84</c:v>
                </c:pt>
                <c:pt idx="178">
                  <c:v>50.84</c:v>
                </c:pt>
                <c:pt idx="179">
                  <c:v>50.84</c:v>
                </c:pt>
                <c:pt idx="180">
                  <c:v>50.84</c:v>
                </c:pt>
                <c:pt idx="181">
                  <c:v>50.84</c:v>
                </c:pt>
                <c:pt idx="182">
                  <c:v>50.82</c:v>
                </c:pt>
                <c:pt idx="183">
                  <c:v>50.82</c:v>
                </c:pt>
                <c:pt idx="184">
                  <c:v>50.84</c:v>
                </c:pt>
                <c:pt idx="185">
                  <c:v>50.84</c:v>
                </c:pt>
                <c:pt idx="186">
                  <c:v>50.82</c:v>
                </c:pt>
                <c:pt idx="187">
                  <c:v>50.84</c:v>
                </c:pt>
                <c:pt idx="188">
                  <c:v>50.82</c:v>
                </c:pt>
                <c:pt idx="189">
                  <c:v>50.82</c:v>
                </c:pt>
                <c:pt idx="190">
                  <c:v>50.82</c:v>
                </c:pt>
                <c:pt idx="191">
                  <c:v>50.82</c:v>
                </c:pt>
                <c:pt idx="192">
                  <c:v>50.82</c:v>
                </c:pt>
                <c:pt idx="193">
                  <c:v>50.82</c:v>
                </c:pt>
                <c:pt idx="194">
                  <c:v>50.8</c:v>
                </c:pt>
                <c:pt idx="195">
                  <c:v>50.79</c:v>
                </c:pt>
                <c:pt idx="196">
                  <c:v>50.79</c:v>
                </c:pt>
                <c:pt idx="197">
                  <c:v>50.79</c:v>
                </c:pt>
                <c:pt idx="198">
                  <c:v>50.79</c:v>
                </c:pt>
                <c:pt idx="199">
                  <c:v>50.79</c:v>
                </c:pt>
                <c:pt idx="200">
                  <c:v>50.79</c:v>
                </c:pt>
                <c:pt idx="201">
                  <c:v>50.79</c:v>
                </c:pt>
                <c:pt idx="202">
                  <c:v>50.79</c:v>
                </c:pt>
                <c:pt idx="203">
                  <c:v>50.79</c:v>
                </c:pt>
                <c:pt idx="204">
                  <c:v>50.77</c:v>
                </c:pt>
                <c:pt idx="205">
                  <c:v>50.77</c:v>
                </c:pt>
                <c:pt idx="206">
                  <c:v>50.77</c:v>
                </c:pt>
                <c:pt idx="207">
                  <c:v>50.77</c:v>
                </c:pt>
                <c:pt idx="208">
                  <c:v>50.77</c:v>
                </c:pt>
                <c:pt idx="209">
                  <c:v>50.75</c:v>
                </c:pt>
                <c:pt idx="210">
                  <c:v>50.75</c:v>
                </c:pt>
                <c:pt idx="211">
                  <c:v>50.75</c:v>
                </c:pt>
                <c:pt idx="212">
                  <c:v>50.75</c:v>
                </c:pt>
                <c:pt idx="213">
                  <c:v>50.75</c:v>
                </c:pt>
                <c:pt idx="214">
                  <c:v>50.75</c:v>
                </c:pt>
                <c:pt idx="215">
                  <c:v>50.74</c:v>
                </c:pt>
                <c:pt idx="216">
                  <c:v>50.72</c:v>
                </c:pt>
                <c:pt idx="217">
                  <c:v>50.72</c:v>
                </c:pt>
                <c:pt idx="218">
                  <c:v>50.72</c:v>
                </c:pt>
                <c:pt idx="219">
                  <c:v>50.72</c:v>
                </c:pt>
                <c:pt idx="220">
                  <c:v>50.72</c:v>
                </c:pt>
                <c:pt idx="221">
                  <c:v>50.72</c:v>
                </c:pt>
                <c:pt idx="222">
                  <c:v>50.72</c:v>
                </c:pt>
                <c:pt idx="223">
                  <c:v>50.72</c:v>
                </c:pt>
                <c:pt idx="224">
                  <c:v>50.7</c:v>
                </c:pt>
                <c:pt idx="225">
                  <c:v>50.67</c:v>
                </c:pt>
                <c:pt idx="226">
                  <c:v>50.7</c:v>
                </c:pt>
                <c:pt idx="227">
                  <c:v>50.67</c:v>
                </c:pt>
                <c:pt idx="228">
                  <c:v>50.67</c:v>
                </c:pt>
                <c:pt idx="229">
                  <c:v>50.67</c:v>
                </c:pt>
                <c:pt idx="230">
                  <c:v>50.67</c:v>
                </c:pt>
                <c:pt idx="231">
                  <c:v>50.67</c:v>
                </c:pt>
                <c:pt idx="232">
                  <c:v>50.65</c:v>
                </c:pt>
                <c:pt idx="233">
                  <c:v>50.67</c:v>
                </c:pt>
                <c:pt idx="234">
                  <c:v>50.65</c:v>
                </c:pt>
                <c:pt idx="235">
                  <c:v>50.65</c:v>
                </c:pt>
                <c:pt idx="236">
                  <c:v>50.65</c:v>
                </c:pt>
                <c:pt idx="237">
                  <c:v>50.65</c:v>
                </c:pt>
                <c:pt idx="238">
                  <c:v>50.65</c:v>
                </c:pt>
                <c:pt idx="239">
                  <c:v>50.62</c:v>
                </c:pt>
                <c:pt idx="240">
                  <c:v>50.62</c:v>
                </c:pt>
                <c:pt idx="241">
                  <c:v>50.62</c:v>
                </c:pt>
                <c:pt idx="242">
                  <c:v>50.62</c:v>
                </c:pt>
                <c:pt idx="243">
                  <c:v>50.62</c:v>
                </c:pt>
                <c:pt idx="244">
                  <c:v>50.62</c:v>
                </c:pt>
                <c:pt idx="245">
                  <c:v>50.62</c:v>
                </c:pt>
                <c:pt idx="246">
                  <c:v>50.62</c:v>
                </c:pt>
                <c:pt idx="247">
                  <c:v>50.62</c:v>
                </c:pt>
                <c:pt idx="248">
                  <c:v>50.62</c:v>
                </c:pt>
                <c:pt idx="249">
                  <c:v>50.62</c:v>
                </c:pt>
                <c:pt idx="250">
                  <c:v>50.62</c:v>
                </c:pt>
                <c:pt idx="251">
                  <c:v>50.62</c:v>
                </c:pt>
                <c:pt idx="252">
                  <c:v>50.62</c:v>
                </c:pt>
                <c:pt idx="253">
                  <c:v>50.62</c:v>
                </c:pt>
                <c:pt idx="254">
                  <c:v>50.62</c:v>
                </c:pt>
                <c:pt idx="255">
                  <c:v>50.62</c:v>
                </c:pt>
                <c:pt idx="256">
                  <c:v>50.62</c:v>
                </c:pt>
                <c:pt idx="257">
                  <c:v>50.62</c:v>
                </c:pt>
                <c:pt idx="258">
                  <c:v>50.62</c:v>
                </c:pt>
                <c:pt idx="259">
                  <c:v>50.62</c:v>
                </c:pt>
                <c:pt idx="260">
                  <c:v>50.62</c:v>
                </c:pt>
                <c:pt idx="261">
                  <c:v>50.65</c:v>
                </c:pt>
                <c:pt idx="262">
                  <c:v>50.65</c:v>
                </c:pt>
                <c:pt idx="263">
                  <c:v>50.65</c:v>
                </c:pt>
                <c:pt idx="264">
                  <c:v>50.65</c:v>
                </c:pt>
                <c:pt idx="265">
                  <c:v>50.65</c:v>
                </c:pt>
                <c:pt idx="266">
                  <c:v>50.67</c:v>
                </c:pt>
                <c:pt idx="267">
                  <c:v>50.65</c:v>
                </c:pt>
                <c:pt idx="268">
                  <c:v>50.67</c:v>
                </c:pt>
                <c:pt idx="269">
                  <c:v>50.67</c:v>
                </c:pt>
                <c:pt idx="270">
                  <c:v>50.67</c:v>
                </c:pt>
                <c:pt idx="271">
                  <c:v>50.67</c:v>
                </c:pt>
                <c:pt idx="272">
                  <c:v>50.67</c:v>
                </c:pt>
                <c:pt idx="273">
                  <c:v>50.67</c:v>
                </c:pt>
                <c:pt idx="274">
                  <c:v>50.67</c:v>
                </c:pt>
                <c:pt idx="275">
                  <c:v>50.67</c:v>
                </c:pt>
                <c:pt idx="276">
                  <c:v>50.67</c:v>
                </c:pt>
                <c:pt idx="277">
                  <c:v>50.67</c:v>
                </c:pt>
                <c:pt idx="278">
                  <c:v>50.67</c:v>
                </c:pt>
                <c:pt idx="279">
                  <c:v>50.67</c:v>
                </c:pt>
                <c:pt idx="280">
                  <c:v>50.67</c:v>
                </c:pt>
                <c:pt idx="281">
                  <c:v>50.67</c:v>
                </c:pt>
                <c:pt idx="282">
                  <c:v>50.67</c:v>
                </c:pt>
                <c:pt idx="283">
                  <c:v>50.67</c:v>
                </c:pt>
                <c:pt idx="284">
                  <c:v>50.67</c:v>
                </c:pt>
                <c:pt idx="285">
                  <c:v>50.67</c:v>
                </c:pt>
                <c:pt idx="286">
                  <c:v>50.67</c:v>
                </c:pt>
                <c:pt idx="287">
                  <c:v>50.67</c:v>
                </c:pt>
                <c:pt idx="288">
                  <c:v>50.67</c:v>
                </c:pt>
                <c:pt idx="289">
                  <c:v>50.67</c:v>
                </c:pt>
                <c:pt idx="290">
                  <c:v>50.67</c:v>
                </c:pt>
                <c:pt idx="291">
                  <c:v>50.67</c:v>
                </c:pt>
                <c:pt idx="292">
                  <c:v>50.67</c:v>
                </c:pt>
                <c:pt idx="293">
                  <c:v>50.67</c:v>
                </c:pt>
                <c:pt idx="294">
                  <c:v>50.67</c:v>
                </c:pt>
                <c:pt idx="295">
                  <c:v>50.69</c:v>
                </c:pt>
                <c:pt idx="296">
                  <c:v>50.67</c:v>
                </c:pt>
                <c:pt idx="297">
                  <c:v>50.67</c:v>
                </c:pt>
                <c:pt idx="298">
                  <c:v>50.69</c:v>
                </c:pt>
                <c:pt idx="299">
                  <c:v>50.67</c:v>
                </c:pt>
                <c:pt idx="300">
                  <c:v>50.69</c:v>
                </c:pt>
                <c:pt idx="301">
                  <c:v>50.69</c:v>
                </c:pt>
                <c:pt idx="302">
                  <c:v>50.69</c:v>
                </c:pt>
                <c:pt idx="303">
                  <c:v>50.69</c:v>
                </c:pt>
                <c:pt idx="304">
                  <c:v>50.69</c:v>
                </c:pt>
                <c:pt idx="305">
                  <c:v>50.69</c:v>
                </c:pt>
                <c:pt idx="306">
                  <c:v>50.69</c:v>
                </c:pt>
                <c:pt idx="307">
                  <c:v>50.67</c:v>
                </c:pt>
                <c:pt idx="308">
                  <c:v>50.69</c:v>
                </c:pt>
                <c:pt idx="309">
                  <c:v>50.67</c:v>
                </c:pt>
                <c:pt idx="310">
                  <c:v>50.69</c:v>
                </c:pt>
                <c:pt idx="311">
                  <c:v>50.69</c:v>
                </c:pt>
                <c:pt idx="312">
                  <c:v>50.67</c:v>
                </c:pt>
                <c:pt idx="313">
                  <c:v>50.67</c:v>
                </c:pt>
                <c:pt idx="314">
                  <c:v>50.69</c:v>
                </c:pt>
                <c:pt idx="315">
                  <c:v>50.69</c:v>
                </c:pt>
                <c:pt idx="316">
                  <c:v>50.69</c:v>
                </c:pt>
                <c:pt idx="317">
                  <c:v>50.69</c:v>
                </c:pt>
                <c:pt idx="318">
                  <c:v>50.69</c:v>
                </c:pt>
                <c:pt idx="319">
                  <c:v>50.69</c:v>
                </c:pt>
                <c:pt idx="320">
                  <c:v>50.69</c:v>
                </c:pt>
                <c:pt idx="321">
                  <c:v>50.72</c:v>
                </c:pt>
                <c:pt idx="322">
                  <c:v>50.69</c:v>
                </c:pt>
                <c:pt idx="323">
                  <c:v>50.69</c:v>
                </c:pt>
                <c:pt idx="324">
                  <c:v>50.72</c:v>
                </c:pt>
                <c:pt idx="325">
                  <c:v>50.72</c:v>
                </c:pt>
                <c:pt idx="326">
                  <c:v>50.72</c:v>
                </c:pt>
                <c:pt idx="327">
                  <c:v>50.72</c:v>
                </c:pt>
                <c:pt idx="328">
                  <c:v>50.74</c:v>
                </c:pt>
                <c:pt idx="329">
                  <c:v>50.74</c:v>
                </c:pt>
                <c:pt idx="330">
                  <c:v>50.74</c:v>
                </c:pt>
                <c:pt idx="331">
                  <c:v>50.74</c:v>
                </c:pt>
                <c:pt idx="332">
                  <c:v>50.77</c:v>
                </c:pt>
                <c:pt idx="333">
                  <c:v>50.77</c:v>
                </c:pt>
                <c:pt idx="334">
                  <c:v>50.77</c:v>
                </c:pt>
                <c:pt idx="335">
                  <c:v>50.77</c:v>
                </c:pt>
                <c:pt idx="336">
                  <c:v>50.77</c:v>
                </c:pt>
                <c:pt idx="337">
                  <c:v>50.79</c:v>
                </c:pt>
                <c:pt idx="338">
                  <c:v>50.77</c:v>
                </c:pt>
                <c:pt idx="339">
                  <c:v>50.79</c:v>
                </c:pt>
                <c:pt idx="340">
                  <c:v>50.79</c:v>
                </c:pt>
                <c:pt idx="341">
                  <c:v>50.79</c:v>
                </c:pt>
                <c:pt idx="342">
                  <c:v>50.79</c:v>
                </c:pt>
                <c:pt idx="343">
                  <c:v>50.79</c:v>
                </c:pt>
                <c:pt idx="344">
                  <c:v>50.79</c:v>
                </c:pt>
                <c:pt idx="345">
                  <c:v>50.79</c:v>
                </c:pt>
                <c:pt idx="346">
                  <c:v>50.82</c:v>
                </c:pt>
                <c:pt idx="347">
                  <c:v>50.82</c:v>
                </c:pt>
                <c:pt idx="348">
                  <c:v>50.82</c:v>
                </c:pt>
                <c:pt idx="349">
                  <c:v>50.82</c:v>
                </c:pt>
                <c:pt idx="350">
                  <c:v>50.82</c:v>
                </c:pt>
                <c:pt idx="351">
                  <c:v>50.82</c:v>
                </c:pt>
                <c:pt idx="352">
                  <c:v>50.82</c:v>
                </c:pt>
                <c:pt idx="353">
                  <c:v>50.82</c:v>
                </c:pt>
                <c:pt idx="354">
                  <c:v>50.82</c:v>
                </c:pt>
                <c:pt idx="355">
                  <c:v>50.82</c:v>
                </c:pt>
                <c:pt idx="356">
                  <c:v>50.84</c:v>
                </c:pt>
                <c:pt idx="357">
                  <c:v>50.82</c:v>
                </c:pt>
                <c:pt idx="358">
                  <c:v>50.84</c:v>
                </c:pt>
                <c:pt idx="359">
                  <c:v>50.84</c:v>
                </c:pt>
                <c:pt idx="360">
                  <c:v>50.82</c:v>
                </c:pt>
                <c:pt idx="361">
                  <c:v>50.82</c:v>
                </c:pt>
                <c:pt idx="362">
                  <c:v>50.82</c:v>
                </c:pt>
                <c:pt idx="363">
                  <c:v>50.82</c:v>
                </c:pt>
                <c:pt idx="364">
                  <c:v>50.84</c:v>
                </c:pt>
                <c:pt idx="365">
                  <c:v>50.82</c:v>
                </c:pt>
                <c:pt idx="367">
                  <c:v>50.84</c:v>
                </c:pt>
                <c:pt idx="368">
                  <c:v>50.84</c:v>
                </c:pt>
                <c:pt idx="369">
                  <c:v>50.82</c:v>
                </c:pt>
                <c:pt idx="370">
                  <c:v>50.82</c:v>
                </c:pt>
                <c:pt idx="371">
                  <c:v>50.84</c:v>
                </c:pt>
                <c:pt idx="372">
                  <c:v>50.84</c:v>
                </c:pt>
                <c:pt idx="373">
                  <c:v>50.84</c:v>
                </c:pt>
                <c:pt idx="374">
                  <c:v>50.84</c:v>
                </c:pt>
                <c:pt idx="375">
                  <c:v>50.82</c:v>
                </c:pt>
                <c:pt idx="376">
                  <c:v>50.82</c:v>
                </c:pt>
                <c:pt idx="377">
                  <c:v>50.84</c:v>
                </c:pt>
                <c:pt idx="378">
                  <c:v>50.82</c:v>
                </c:pt>
                <c:pt idx="379">
                  <c:v>50.82</c:v>
                </c:pt>
                <c:pt idx="380">
                  <c:v>50.82</c:v>
                </c:pt>
                <c:pt idx="381">
                  <c:v>50.82</c:v>
                </c:pt>
                <c:pt idx="382">
                  <c:v>50.82</c:v>
                </c:pt>
                <c:pt idx="383">
                  <c:v>50.82</c:v>
                </c:pt>
                <c:pt idx="384">
                  <c:v>50.82</c:v>
                </c:pt>
                <c:pt idx="385">
                  <c:v>50.79</c:v>
                </c:pt>
                <c:pt idx="386">
                  <c:v>50.79</c:v>
                </c:pt>
                <c:pt idx="387">
                  <c:v>50.84</c:v>
                </c:pt>
                <c:pt idx="388">
                  <c:v>50.92</c:v>
                </c:pt>
                <c:pt idx="389">
                  <c:v>50.99</c:v>
                </c:pt>
                <c:pt idx="390">
                  <c:v>51.09</c:v>
                </c:pt>
                <c:pt idx="391">
                  <c:v>51.16</c:v>
                </c:pt>
                <c:pt idx="392">
                  <c:v>51.26</c:v>
                </c:pt>
                <c:pt idx="393">
                  <c:v>51.39</c:v>
                </c:pt>
                <c:pt idx="394">
                  <c:v>51.49</c:v>
                </c:pt>
                <c:pt idx="395">
                  <c:v>51.58</c:v>
                </c:pt>
                <c:pt idx="396">
                  <c:v>51.68</c:v>
                </c:pt>
                <c:pt idx="397">
                  <c:v>51.78</c:v>
                </c:pt>
                <c:pt idx="398">
                  <c:v>51.86</c:v>
                </c:pt>
                <c:pt idx="399">
                  <c:v>51.95</c:v>
                </c:pt>
                <c:pt idx="400">
                  <c:v>52.1</c:v>
                </c:pt>
                <c:pt idx="401">
                  <c:v>52.3</c:v>
                </c:pt>
                <c:pt idx="402">
                  <c:v>52.35</c:v>
                </c:pt>
                <c:pt idx="403">
                  <c:v>52.35</c:v>
                </c:pt>
                <c:pt idx="404">
                  <c:v>52.33</c:v>
                </c:pt>
                <c:pt idx="405">
                  <c:v>52.3</c:v>
                </c:pt>
                <c:pt idx="406">
                  <c:v>52.28</c:v>
                </c:pt>
                <c:pt idx="407">
                  <c:v>52.25</c:v>
                </c:pt>
                <c:pt idx="408">
                  <c:v>52.25</c:v>
                </c:pt>
                <c:pt idx="409">
                  <c:v>52.25</c:v>
                </c:pt>
                <c:pt idx="410">
                  <c:v>52.23</c:v>
                </c:pt>
                <c:pt idx="411">
                  <c:v>52.2</c:v>
                </c:pt>
                <c:pt idx="412">
                  <c:v>52.18</c:v>
                </c:pt>
                <c:pt idx="413">
                  <c:v>52.15</c:v>
                </c:pt>
                <c:pt idx="414">
                  <c:v>52.15</c:v>
                </c:pt>
                <c:pt idx="415">
                  <c:v>52.13</c:v>
                </c:pt>
                <c:pt idx="416">
                  <c:v>52.1</c:v>
                </c:pt>
                <c:pt idx="417">
                  <c:v>52.08</c:v>
                </c:pt>
                <c:pt idx="418">
                  <c:v>52.05</c:v>
                </c:pt>
                <c:pt idx="419">
                  <c:v>52.03</c:v>
                </c:pt>
                <c:pt idx="420">
                  <c:v>52</c:v>
                </c:pt>
                <c:pt idx="421">
                  <c:v>52</c:v>
                </c:pt>
                <c:pt idx="422">
                  <c:v>51.95</c:v>
                </c:pt>
                <c:pt idx="423">
                  <c:v>51.95</c:v>
                </c:pt>
                <c:pt idx="424">
                  <c:v>51.93</c:v>
                </c:pt>
                <c:pt idx="425">
                  <c:v>51.88</c:v>
                </c:pt>
                <c:pt idx="426">
                  <c:v>51.86</c:v>
                </c:pt>
                <c:pt idx="427">
                  <c:v>51.85</c:v>
                </c:pt>
                <c:pt idx="428">
                  <c:v>51.81</c:v>
                </c:pt>
                <c:pt idx="429">
                  <c:v>51.78</c:v>
                </c:pt>
                <c:pt idx="430">
                  <c:v>51.76</c:v>
                </c:pt>
                <c:pt idx="431">
                  <c:v>51.73</c:v>
                </c:pt>
                <c:pt idx="432">
                  <c:v>51.71</c:v>
                </c:pt>
                <c:pt idx="433">
                  <c:v>51.68</c:v>
                </c:pt>
                <c:pt idx="434">
                  <c:v>51.68</c:v>
                </c:pt>
                <c:pt idx="435">
                  <c:v>51.66</c:v>
                </c:pt>
                <c:pt idx="436">
                  <c:v>51.63</c:v>
                </c:pt>
                <c:pt idx="437">
                  <c:v>51.61</c:v>
                </c:pt>
                <c:pt idx="438">
                  <c:v>51.58</c:v>
                </c:pt>
                <c:pt idx="439">
                  <c:v>51.56</c:v>
                </c:pt>
                <c:pt idx="440">
                  <c:v>51.53</c:v>
                </c:pt>
                <c:pt idx="441">
                  <c:v>51.51</c:v>
                </c:pt>
                <c:pt idx="442">
                  <c:v>51.48</c:v>
                </c:pt>
                <c:pt idx="443">
                  <c:v>51.46</c:v>
                </c:pt>
                <c:pt idx="444">
                  <c:v>51.46</c:v>
                </c:pt>
                <c:pt idx="445">
                  <c:v>51.43</c:v>
                </c:pt>
                <c:pt idx="446">
                  <c:v>51.41</c:v>
                </c:pt>
                <c:pt idx="447">
                  <c:v>51.38</c:v>
                </c:pt>
                <c:pt idx="448">
                  <c:v>51.38</c:v>
                </c:pt>
                <c:pt idx="449">
                  <c:v>51.36</c:v>
                </c:pt>
                <c:pt idx="450">
                  <c:v>51.33</c:v>
                </c:pt>
                <c:pt idx="451">
                  <c:v>51.31</c:v>
                </c:pt>
                <c:pt idx="452">
                  <c:v>51.29</c:v>
                </c:pt>
                <c:pt idx="453">
                  <c:v>51.28</c:v>
                </c:pt>
                <c:pt idx="454">
                  <c:v>51.26</c:v>
                </c:pt>
                <c:pt idx="455">
                  <c:v>51.24</c:v>
                </c:pt>
                <c:pt idx="456">
                  <c:v>51.24</c:v>
                </c:pt>
                <c:pt idx="457">
                  <c:v>51.21</c:v>
                </c:pt>
                <c:pt idx="458">
                  <c:v>51.19</c:v>
                </c:pt>
                <c:pt idx="459">
                  <c:v>51.16</c:v>
                </c:pt>
                <c:pt idx="460">
                  <c:v>51.16</c:v>
                </c:pt>
                <c:pt idx="461">
                  <c:v>51.16</c:v>
                </c:pt>
                <c:pt idx="462">
                  <c:v>51.14</c:v>
                </c:pt>
                <c:pt idx="463">
                  <c:v>51.14</c:v>
                </c:pt>
                <c:pt idx="464">
                  <c:v>51.11</c:v>
                </c:pt>
                <c:pt idx="465">
                  <c:v>51.09</c:v>
                </c:pt>
                <c:pt idx="466">
                  <c:v>51.09</c:v>
                </c:pt>
                <c:pt idx="467">
                  <c:v>51.06</c:v>
                </c:pt>
                <c:pt idx="468">
                  <c:v>51.06</c:v>
                </c:pt>
                <c:pt idx="469">
                  <c:v>51.06</c:v>
                </c:pt>
                <c:pt idx="470">
                  <c:v>51.06</c:v>
                </c:pt>
                <c:pt idx="471">
                  <c:v>51.04</c:v>
                </c:pt>
                <c:pt idx="472">
                  <c:v>51.04</c:v>
                </c:pt>
                <c:pt idx="473">
                  <c:v>51.06</c:v>
                </c:pt>
                <c:pt idx="474">
                  <c:v>51.04</c:v>
                </c:pt>
                <c:pt idx="475">
                  <c:v>51.04</c:v>
                </c:pt>
                <c:pt idx="476">
                  <c:v>51.04</c:v>
                </c:pt>
                <c:pt idx="477">
                  <c:v>51.04</c:v>
                </c:pt>
                <c:pt idx="478">
                  <c:v>51.04</c:v>
                </c:pt>
                <c:pt idx="479">
                  <c:v>51.04</c:v>
                </c:pt>
                <c:pt idx="480">
                  <c:v>51.04</c:v>
                </c:pt>
                <c:pt idx="481">
                  <c:v>51.01</c:v>
                </c:pt>
                <c:pt idx="482">
                  <c:v>51.01</c:v>
                </c:pt>
                <c:pt idx="483">
                  <c:v>51.01</c:v>
                </c:pt>
                <c:pt idx="484">
                  <c:v>51.01</c:v>
                </c:pt>
                <c:pt idx="485">
                  <c:v>51.01</c:v>
                </c:pt>
                <c:pt idx="486">
                  <c:v>51.01</c:v>
                </c:pt>
                <c:pt idx="487">
                  <c:v>51.01</c:v>
                </c:pt>
                <c:pt idx="488">
                  <c:v>50.99</c:v>
                </c:pt>
                <c:pt idx="489">
                  <c:v>50.99</c:v>
                </c:pt>
                <c:pt idx="490">
                  <c:v>50.99</c:v>
                </c:pt>
                <c:pt idx="491">
                  <c:v>50.99</c:v>
                </c:pt>
                <c:pt idx="492">
                  <c:v>50.99</c:v>
                </c:pt>
                <c:pt idx="493">
                  <c:v>50.99</c:v>
                </c:pt>
                <c:pt idx="494">
                  <c:v>50.99</c:v>
                </c:pt>
                <c:pt idx="495">
                  <c:v>50.96</c:v>
                </c:pt>
                <c:pt idx="496">
                  <c:v>50.96</c:v>
                </c:pt>
                <c:pt idx="497">
                  <c:v>50.96</c:v>
                </c:pt>
                <c:pt idx="498">
                  <c:v>50.96</c:v>
                </c:pt>
                <c:pt idx="499">
                  <c:v>50.96</c:v>
                </c:pt>
                <c:pt idx="500">
                  <c:v>50.96</c:v>
                </c:pt>
                <c:pt idx="501">
                  <c:v>50.94</c:v>
                </c:pt>
                <c:pt idx="502">
                  <c:v>50.94</c:v>
                </c:pt>
                <c:pt idx="503">
                  <c:v>50.94</c:v>
                </c:pt>
                <c:pt idx="504">
                  <c:v>50.94</c:v>
                </c:pt>
                <c:pt idx="505">
                  <c:v>50.94</c:v>
                </c:pt>
                <c:pt idx="506">
                  <c:v>50.91</c:v>
                </c:pt>
                <c:pt idx="507">
                  <c:v>50.94</c:v>
                </c:pt>
                <c:pt idx="508">
                  <c:v>50.91</c:v>
                </c:pt>
                <c:pt idx="509">
                  <c:v>50.91</c:v>
                </c:pt>
                <c:pt idx="510">
                  <c:v>50.91</c:v>
                </c:pt>
                <c:pt idx="511">
                  <c:v>50.89</c:v>
                </c:pt>
                <c:pt idx="512">
                  <c:v>50.89</c:v>
                </c:pt>
                <c:pt idx="513">
                  <c:v>50.89</c:v>
                </c:pt>
                <c:pt idx="514">
                  <c:v>50.89</c:v>
                </c:pt>
                <c:pt idx="515">
                  <c:v>50.86</c:v>
                </c:pt>
                <c:pt idx="516">
                  <c:v>50.86</c:v>
                </c:pt>
                <c:pt idx="517">
                  <c:v>50.86</c:v>
                </c:pt>
                <c:pt idx="518">
                  <c:v>50.86</c:v>
                </c:pt>
                <c:pt idx="519">
                  <c:v>50.84</c:v>
                </c:pt>
                <c:pt idx="520">
                  <c:v>50.84</c:v>
                </c:pt>
                <c:pt idx="521">
                  <c:v>50.84</c:v>
                </c:pt>
                <c:pt idx="522">
                  <c:v>50.84</c:v>
                </c:pt>
                <c:pt idx="523">
                  <c:v>50.81</c:v>
                </c:pt>
                <c:pt idx="524">
                  <c:v>50.81</c:v>
                </c:pt>
                <c:pt idx="525">
                  <c:v>50.81</c:v>
                </c:pt>
                <c:pt idx="526">
                  <c:v>50.81</c:v>
                </c:pt>
                <c:pt idx="527">
                  <c:v>50.81</c:v>
                </c:pt>
                <c:pt idx="528">
                  <c:v>50.81</c:v>
                </c:pt>
                <c:pt idx="529">
                  <c:v>50.79</c:v>
                </c:pt>
                <c:pt idx="530">
                  <c:v>50.79</c:v>
                </c:pt>
                <c:pt idx="531">
                  <c:v>50.79</c:v>
                </c:pt>
                <c:pt idx="532">
                  <c:v>50.79</c:v>
                </c:pt>
                <c:pt idx="533">
                  <c:v>50.77</c:v>
                </c:pt>
                <c:pt idx="534">
                  <c:v>50.77</c:v>
                </c:pt>
                <c:pt idx="535">
                  <c:v>50.76</c:v>
                </c:pt>
                <c:pt idx="536">
                  <c:v>50.76</c:v>
                </c:pt>
                <c:pt idx="537">
                  <c:v>50.76</c:v>
                </c:pt>
                <c:pt idx="538">
                  <c:v>50.77</c:v>
                </c:pt>
                <c:pt idx="539">
                  <c:v>50.76</c:v>
                </c:pt>
                <c:pt idx="540">
                  <c:v>50.79</c:v>
                </c:pt>
                <c:pt idx="541">
                  <c:v>50.79</c:v>
                </c:pt>
                <c:pt idx="542">
                  <c:v>50.79</c:v>
                </c:pt>
                <c:pt idx="543">
                  <c:v>50.77</c:v>
                </c:pt>
                <c:pt idx="544">
                  <c:v>50.79</c:v>
                </c:pt>
                <c:pt idx="545">
                  <c:v>50.79</c:v>
                </c:pt>
                <c:pt idx="546">
                  <c:v>50.79</c:v>
                </c:pt>
                <c:pt idx="547">
                  <c:v>50.79</c:v>
                </c:pt>
                <c:pt idx="548">
                  <c:v>50.79</c:v>
                </c:pt>
                <c:pt idx="549">
                  <c:v>50.79</c:v>
                </c:pt>
                <c:pt idx="550">
                  <c:v>50.81</c:v>
                </c:pt>
                <c:pt idx="551">
                  <c:v>50.81</c:v>
                </c:pt>
                <c:pt idx="552">
                  <c:v>50.81</c:v>
                </c:pt>
                <c:pt idx="553">
                  <c:v>50.81</c:v>
                </c:pt>
                <c:pt idx="554">
                  <c:v>50.84</c:v>
                </c:pt>
                <c:pt idx="555">
                  <c:v>50.84</c:v>
                </c:pt>
                <c:pt idx="556">
                  <c:v>50.84</c:v>
                </c:pt>
                <c:pt idx="557">
                  <c:v>50.84</c:v>
                </c:pt>
                <c:pt idx="558">
                  <c:v>50.84</c:v>
                </c:pt>
                <c:pt idx="559">
                  <c:v>50.84</c:v>
                </c:pt>
                <c:pt idx="560">
                  <c:v>50.86</c:v>
                </c:pt>
                <c:pt idx="561">
                  <c:v>50.86</c:v>
                </c:pt>
                <c:pt idx="562">
                  <c:v>50.86</c:v>
                </c:pt>
                <c:pt idx="563">
                  <c:v>50.84</c:v>
                </c:pt>
                <c:pt idx="564">
                  <c:v>50.86</c:v>
                </c:pt>
                <c:pt idx="565">
                  <c:v>50.86</c:v>
                </c:pt>
                <c:pt idx="566">
                  <c:v>50.84</c:v>
                </c:pt>
                <c:pt idx="567">
                  <c:v>50.84</c:v>
                </c:pt>
                <c:pt idx="568">
                  <c:v>50.84</c:v>
                </c:pt>
                <c:pt idx="570">
                  <c:v>50.84</c:v>
                </c:pt>
                <c:pt idx="571">
                  <c:v>50.86</c:v>
                </c:pt>
                <c:pt idx="572">
                  <c:v>50.84</c:v>
                </c:pt>
                <c:pt idx="573">
                  <c:v>50.84</c:v>
                </c:pt>
                <c:pt idx="574">
                  <c:v>50.84</c:v>
                </c:pt>
                <c:pt idx="575">
                  <c:v>50.84</c:v>
                </c:pt>
                <c:pt idx="576">
                  <c:v>50.84</c:v>
                </c:pt>
                <c:pt idx="577">
                  <c:v>50.84</c:v>
                </c:pt>
                <c:pt idx="578">
                  <c:v>50.84</c:v>
                </c:pt>
                <c:pt idx="579">
                  <c:v>50.84</c:v>
                </c:pt>
                <c:pt idx="580">
                  <c:v>50.84</c:v>
                </c:pt>
                <c:pt idx="581">
                  <c:v>50.81</c:v>
                </c:pt>
                <c:pt idx="582">
                  <c:v>50.84</c:v>
                </c:pt>
                <c:pt idx="583">
                  <c:v>50.81</c:v>
                </c:pt>
                <c:pt idx="584">
                  <c:v>50.81</c:v>
                </c:pt>
                <c:pt idx="585">
                  <c:v>50.81</c:v>
                </c:pt>
                <c:pt idx="586">
                  <c:v>50.81</c:v>
                </c:pt>
                <c:pt idx="587">
                  <c:v>50.81</c:v>
                </c:pt>
                <c:pt idx="588">
                  <c:v>50.81</c:v>
                </c:pt>
                <c:pt idx="589">
                  <c:v>50.81</c:v>
                </c:pt>
                <c:pt idx="590">
                  <c:v>50.81</c:v>
                </c:pt>
                <c:pt idx="591">
                  <c:v>50.79</c:v>
                </c:pt>
                <c:pt idx="592">
                  <c:v>50.79</c:v>
                </c:pt>
                <c:pt idx="593">
                  <c:v>50.79</c:v>
                </c:pt>
                <c:pt idx="594">
                  <c:v>50.79</c:v>
                </c:pt>
                <c:pt idx="595">
                  <c:v>50.79</c:v>
                </c:pt>
                <c:pt idx="596">
                  <c:v>50.79</c:v>
                </c:pt>
                <c:pt idx="597">
                  <c:v>50.79</c:v>
                </c:pt>
                <c:pt idx="598">
                  <c:v>50.76</c:v>
                </c:pt>
                <c:pt idx="599">
                  <c:v>50.76</c:v>
                </c:pt>
                <c:pt idx="600">
                  <c:v>50.76</c:v>
                </c:pt>
                <c:pt idx="601">
                  <c:v>50.76</c:v>
                </c:pt>
                <c:pt idx="602">
                  <c:v>50.76</c:v>
                </c:pt>
                <c:pt idx="603">
                  <c:v>50.76</c:v>
                </c:pt>
                <c:pt idx="604">
                  <c:v>50.76</c:v>
                </c:pt>
                <c:pt idx="605">
                  <c:v>50.76</c:v>
                </c:pt>
                <c:pt idx="606">
                  <c:v>50.76</c:v>
                </c:pt>
                <c:pt idx="607">
                  <c:v>50.74</c:v>
                </c:pt>
                <c:pt idx="608">
                  <c:v>50.74</c:v>
                </c:pt>
                <c:pt idx="609">
                  <c:v>50.76</c:v>
                </c:pt>
                <c:pt idx="610">
                  <c:v>50.74</c:v>
                </c:pt>
                <c:pt idx="611">
                  <c:v>50.74</c:v>
                </c:pt>
                <c:pt idx="612">
                  <c:v>50.76</c:v>
                </c:pt>
                <c:pt idx="613">
                  <c:v>50.74</c:v>
                </c:pt>
                <c:pt idx="614">
                  <c:v>50.74</c:v>
                </c:pt>
                <c:pt idx="615">
                  <c:v>50.74</c:v>
                </c:pt>
                <c:pt idx="616">
                  <c:v>50.76</c:v>
                </c:pt>
                <c:pt idx="617">
                  <c:v>50.76</c:v>
                </c:pt>
                <c:pt idx="618">
                  <c:v>50.74</c:v>
                </c:pt>
                <c:pt idx="619">
                  <c:v>50.74</c:v>
                </c:pt>
                <c:pt idx="620">
                  <c:v>50.74</c:v>
                </c:pt>
                <c:pt idx="621">
                  <c:v>50.76</c:v>
                </c:pt>
                <c:pt idx="622">
                  <c:v>50.76</c:v>
                </c:pt>
                <c:pt idx="623">
                  <c:v>50.76</c:v>
                </c:pt>
                <c:pt idx="624">
                  <c:v>50.76</c:v>
                </c:pt>
                <c:pt idx="625">
                  <c:v>50.76</c:v>
                </c:pt>
                <c:pt idx="626">
                  <c:v>50.76</c:v>
                </c:pt>
                <c:pt idx="627">
                  <c:v>50.74</c:v>
                </c:pt>
                <c:pt idx="628">
                  <c:v>50.74</c:v>
                </c:pt>
                <c:pt idx="629">
                  <c:v>50.74</c:v>
                </c:pt>
                <c:pt idx="630">
                  <c:v>50.74</c:v>
                </c:pt>
                <c:pt idx="631">
                  <c:v>50.74</c:v>
                </c:pt>
                <c:pt idx="632">
                  <c:v>50.74</c:v>
                </c:pt>
                <c:pt idx="633">
                  <c:v>50.74</c:v>
                </c:pt>
                <c:pt idx="634">
                  <c:v>50.71</c:v>
                </c:pt>
                <c:pt idx="635">
                  <c:v>50.71</c:v>
                </c:pt>
                <c:pt idx="636">
                  <c:v>50.71</c:v>
                </c:pt>
                <c:pt idx="637">
                  <c:v>50.71</c:v>
                </c:pt>
                <c:pt idx="638">
                  <c:v>50.71</c:v>
                </c:pt>
                <c:pt idx="639">
                  <c:v>50.69</c:v>
                </c:pt>
                <c:pt idx="640">
                  <c:v>50.69</c:v>
                </c:pt>
                <c:pt idx="641">
                  <c:v>50.69</c:v>
                </c:pt>
                <c:pt idx="642">
                  <c:v>50.66</c:v>
                </c:pt>
                <c:pt idx="643">
                  <c:v>50.66</c:v>
                </c:pt>
                <c:pt idx="644">
                  <c:v>50.66</c:v>
                </c:pt>
                <c:pt idx="645">
                  <c:v>50.66</c:v>
                </c:pt>
                <c:pt idx="646">
                  <c:v>50.64</c:v>
                </c:pt>
                <c:pt idx="647">
                  <c:v>50.64</c:v>
                </c:pt>
                <c:pt idx="648">
                  <c:v>50.64</c:v>
                </c:pt>
                <c:pt idx="649">
                  <c:v>50.62</c:v>
                </c:pt>
                <c:pt idx="650">
                  <c:v>50.61</c:v>
                </c:pt>
                <c:pt idx="651">
                  <c:v>50.61</c:v>
                </c:pt>
                <c:pt idx="652">
                  <c:v>50.61</c:v>
                </c:pt>
                <c:pt idx="653">
                  <c:v>50.59</c:v>
                </c:pt>
                <c:pt idx="654">
                  <c:v>50.57</c:v>
                </c:pt>
                <c:pt idx="655">
                  <c:v>50.57</c:v>
                </c:pt>
                <c:pt idx="656">
                  <c:v>50.56</c:v>
                </c:pt>
                <c:pt idx="657">
                  <c:v>50.54</c:v>
                </c:pt>
                <c:pt idx="658">
                  <c:v>50.52</c:v>
                </c:pt>
                <c:pt idx="659">
                  <c:v>50.52</c:v>
                </c:pt>
                <c:pt idx="660">
                  <c:v>50.49</c:v>
                </c:pt>
                <c:pt idx="661">
                  <c:v>50.47</c:v>
                </c:pt>
                <c:pt idx="662">
                  <c:v>50.47</c:v>
                </c:pt>
                <c:pt idx="663">
                  <c:v>50.44</c:v>
                </c:pt>
                <c:pt idx="664">
                  <c:v>50.44</c:v>
                </c:pt>
                <c:pt idx="665">
                  <c:v>50.42</c:v>
                </c:pt>
                <c:pt idx="666">
                  <c:v>50.39</c:v>
                </c:pt>
                <c:pt idx="667">
                  <c:v>50.37</c:v>
                </c:pt>
                <c:pt idx="668">
                  <c:v>50.34</c:v>
                </c:pt>
                <c:pt idx="669">
                  <c:v>50.34</c:v>
                </c:pt>
                <c:pt idx="670">
                  <c:v>50.32</c:v>
                </c:pt>
                <c:pt idx="671">
                  <c:v>50.32</c:v>
                </c:pt>
                <c:pt idx="672">
                  <c:v>50.29</c:v>
                </c:pt>
                <c:pt idx="673">
                  <c:v>50.27</c:v>
                </c:pt>
                <c:pt idx="674">
                  <c:v>50.27</c:v>
                </c:pt>
                <c:pt idx="675">
                  <c:v>50.24</c:v>
                </c:pt>
                <c:pt idx="676">
                  <c:v>50.22</c:v>
                </c:pt>
                <c:pt idx="677">
                  <c:v>50.22</c:v>
                </c:pt>
                <c:pt idx="678">
                  <c:v>50.19</c:v>
                </c:pt>
                <c:pt idx="679">
                  <c:v>50.17</c:v>
                </c:pt>
                <c:pt idx="680">
                  <c:v>50.15</c:v>
                </c:pt>
                <c:pt idx="681">
                  <c:v>50.15</c:v>
                </c:pt>
                <c:pt idx="682">
                  <c:v>50.12</c:v>
                </c:pt>
                <c:pt idx="683">
                  <c:v>50.12</c:v>
                </c:pt>
                <c:pt idx="684">
                  <c:v>50.1</c:v>
                </c:pt>
                <c:pt idx="685">
                  <c:v>50.1</c:v>
                </c:pt>
                <c:pt idx="686">
                  <c:v>50.07</c:v>
                </c:pt>
                <c:pt idx="687">
                  <c:v>50.07</c:v>
                </c:pt>
                <c:pt idx="688">
                  <c:v>50.07</c:v>
                </c:pt>
                <c:pt idx="689">
                  <c:v>50.05</c:v>
                </c:pt>
                <c:pt idx="690">
                  <c:v>50.05</c:v>
                </c:pt>
                <c:pt idx="691">
                  <c:v>50.02</c:v>
                </c:pt>
                <c:pt idx="692">
                  <c:v>50.02</c:v>
                </c:pt>
                <c:pt idx="693">
                  <c:v>50.02</c:v>
                </c:pt>
                <c:pt idx="694">
                  <c:v>50</c:v>
                </c:pt>
                <c:pt idx="695">
                  <c:v>50</c:v>
                </c:pt>
                <c:pt idx="696">
                  <c:v>50</c:v>
                </c:pt>
                <c:pt idx="697">
                  <c:v>50</c:v>
                </c:pt>
                <c:pt idx="698">
                  <c:v>49.97</c:v>
                </c:pt>
                <c:pt idx="699">
                  <c:v>49.97</c:v>
                </c:pt>
                <c:pt idx="700">
                  <c:v>49.97</c:v>
                </c:pt>
                <c:pt idx="701">
                  <c:v>49.95</c:v>
                </c:pt>
                <c:pt idx="702">
                  <c:v>49.92</c:v>
                </c:pt>
                <c:pt idx="703">
                  <c:v>49.92</c:v>
                </c:pt>
                <c:pt idx="704">
                  <c:v>49.92</c:v>
                </c:pt>
                <c:pt idx="705">
                  <c:v>49.9</c:v>
                </c:pt>
                <c:pt idx="706">
                  <c:v>49.9</c:v>
                </c:pt>
                <c:pt idx="707">
                  <c:v>49.9</c:v>
                </c:pt>
                <c:pt idx="708">
                  <c:v>49.87</c:v>
                </c:pt>
                <c:pt idx="709">
                  <c:v>49.87</c:v>
                </c:pt>
                <c:pt idx="710">
                  <c:v>49.85</c:v>
                </c:pt>
                <c:pt idx="711">
                  <c:v>49.85</c:v>
                </c:pt>
                <c:pt idx="712">
                  <c:v>49.82</c:v>
                </c:pt>
                <c:pt idx="713">
                  <c:v>49.82</c:v>
                </c:pt>
                <c:pt idx="714">
                  <c:v>49.82</c:v>
                </c:pt>
                <c:pt idx="715">
                  <c:v>49.8</c:v>
                </c:pt>
                <c:pt idx="716">
                  <c:v>49.8</c:v>
                </c:pt>
                <c:pt idx="717">
                  <c:v>49.8</c:v>
                </c:pt>
                <c:pt idx="718">
                  <c:v>49.77</c:v>
                </c:pt>
                <c:pt idx="719">
                  <c:v>49.77</c:v>
                </c:pt>
                <c:pt idx="720">
                  <c:v>49.77</c:v>
                </c:pt>
                <c:pt idx="721">
                  <c:v>49.75</c:v>
                </c:pt>
                <c:pt idx="722">
                  <c:v>49.75</c:v>
                </c:pt>
                <c:pt idx="723">
                  <c:v>49.72</c:v>
                </c:pt>
                <c:pt idx="724">
                  <c:v>49.72</c:v>
                </c:pt>
                <c:pt idx="725">
                  <c:v>49.7</c:v>
                </c:pt>
                <c:pt idx="726">
                  <c:v>49.7</c:v>
                </c:pt>
                <c:pt idx="727">
                  <c:v>49.68</c:v>
                </c:pt>
                <c:pt idx="728">
                  <c:v>49.68</c:v>
                </c:pt>
                <c:pt idx="729">
                  <c:v>49.65</c:v>
                </c:pt>
                <c:pt idx="730">
                  <c:v>49.65</c:v>
                </c:pt>
                <c:pt idx="731">
                  <c:v>49.65</c:v>
                </c:pt>
                <c:pt idx="732">
                  <c:v>49.63</c:v>
                </c:pt>
                <c:pt idx="733">
                  <c:v>49.63</c:v>
                </c:pt>
                <c:pt idx="734">
                  <c:v>49.6</c:v>
                </c:pt>
                <c:pt idx="735">
                  <c:v>49.6</c:v>
                </c:pt>
                <c:pt idx="736">
                  <c:v>49.58</c:v>
                </c:pt>
                <c:pt idx="737">
                  <c:v>49.58</c:v>
                </c:pt>
                <c:pt idx="738">
                  <c:v>49.55</c:v>
                </c:pt>
                <c:pt idx="739">
                  <c:v>49.55</c:v>
                </c:pt>
                <c:pt idx="740">
                  <c:v>49.53</c:v>
                </c:pt>
                <c:pt idx="741">
                  <c:v>49.53</c:v>
                </c:pt>
                <c:pt idx="742">
                  <c:v>49.5</c:v>
                </c:pt>
                <c:pt idx="743">
                  <c:v>49.48</c:v>
                </c:pt>
                <c:pt idx="744">
                  <c:v>49.48</c:v>
                </c:pt>
                <c:pt idx="745">
                  <c:v>49.48</c:v>
                </c:pt>
                <c:pt idx="746">
                  <c:v>49.45</c:v>
                </c:pt>
                <c:pt idx="747">
                  <c:v>49.43</c:v>
                </c:pt>
                <c:pt idx="748">
                  <c:v>49.43</c:v>
                </c:pt>
                <c:pt idx="749">
                  <c:v>49.4</c:v>
                </c:pt>
                <c:pt idx="750">
                  <c:v>49.4</c:v>
                </c:pt>
                <c:pt idx="751">
                  <c:v>49.38</c:v>
                </c:pt>
                <c:pt idx="752">
                  <c:v>49.38</c:v>
                </c:pt>
                <c:pt idx="753">
                  <c:v>49.35</c:v>
                </c:pt>
                <c:pt idx="754">
                  <c:v>49.35</c:v>
                </c:pt>
                <c:pt idx="755">
                  <c:v>49.33</c:v>
                </c:pt>
                <c:pt idx="756">
                  <c:v>49.33</c:v>
                </c:pt>
                <c:pt idx="757">
                  <c:v>49.33</c:v>
                </c:pt>
                <c:pt idx="758">
                  <c:v>49.3</c:v>
                </c:pt>
                <c:pt idx="759">
                  <c:v>49.28</c:v>
                </c:pt>
                <c:pt idx="760">
                  <c:v>49.28</c:v>
                </c:pt>
                <c:pt idx="761">
                  <c:v>49.28</c:v>
                </c:pt>
                <c:pt idx="762">
                  <c:v>49.26</c:v>
                </c:pt>
                <c:pt idx="763">
                  <c:v>49.25</c:v>
                </c:pt>
                <c:pt idx="764">
                  <c:v>49.23</c:v>
                </c:pt>
                <c:pt idx="765">
                  <c:v>49.23</c:v>
                </c:pt>
                <c:pt idx="766">
                  <c:v>49.21</c:v>
                </c:pt>
                <c:pt idx="767">
                  <c:v>49.21</c:v>
                </c:pt>
                <c:pt idx="768">
                  <c:v>49.21</c:v>
                </c:pt>
                <c:pt idx="769">
                  <c:v>49.18</c:v>
                </c:pt>
                <c:pt idx="770">
                  <c:v>49.18</c:v>
                </c:pt>
                <c:pt idx="771">
                  <c:v>49.16</c:v>
                </c:pt>
                <c:pt idx="772">
                  <c:v>49.13</c:v>
                </c:pt>
                <c:pt idx="773">
                  <c:v>49.13</c:v>
                </c:pt>
                <c:pt idx="774">
                  <c:v>49.13</c:v>
                </c:pt>
                <c:pt idx="775">
                  <c:v>49.13</c:v>
                </c:pt>
                <c:pt idx="776">
                  <c:v>49.11</c:v>
                </c:pt>
                <c:pt idx="777">
                  <c:v>49.11</c:v>
                </c:pt>
                <c:pt idx="778">
                  <c:v>49.08</c:v>
                </c:pt>
                <c:pt idx="779">
                  <c:v>49.08</c:v>
                </c:pt>
                <c:pt idx="780">
                  <c:v>49.06</c:v>
                </c:pt>
                <c:pt idx="781">
                  <c:v>49.06</c:v>
                </c:pt>
                <c:pt idx="782">
                  <c:v>49.03</c:v>
                </c:pt>
                <c:pt idx="783">
                  <c:v>49.03</c:v>
                </c:pt>
                <c:pt idx="784">
                  <c:v>49.03</c:v>
                </c:pt>
                <c:pt idx="785">
                  <c:v>49.01</c:v>
                </c:pt>
                <c:pt idx="786">
                  <c:v>49.01</c:v>
                </c:pt>
                <c:pt idx="787">
                  <c:v>49.01</c:v>
                </c:pt>
                <c:pt idx="788">
                  <c:v>48.98</c:v>
                </c:pt>
                <c:pt idx="789">
                  <c:v>48.98</c:v>
                </c:pt>
                <c:pt idx="790">
                  <c:v>48.98</c:v>
                </c:pt>
                <c:pt idx="791">
                  <c:v>48.96</c:v>
                </c:pt>
                <c:pt idx="793">
                  <c:v>48.96</c:v>
                </c:pt>
                <c:pt idx="794">
                  <c:v>48.93</c:v>
                </c:pt>
                <c:pt idx="795">
                  <c:v>48.93</c:v>
                </c:pt>
                <c:pt idx="796">
                  <c:v>48.93</c:v>
                </c:pt>
                <c:pt idx="797">
                  <c:v>48.93</c:v>
                </c:pt>
                <c:pt idx="798">
                  <c:v>48.91</c:v>
                </c:pt>
                <c:pt idx="799">
                  <c:v>48.91</c:v>
                </c:pt>
                <c:pt idx="800">
                  <c:v>48.89</c:v>
                </c:pt>
                <c:pt idx="801">
                  <c:v>48.89</c:v>
                </c:pt>
                <c:pt idx="802">
                  <c:v>48.88</c:v>
                </c:pt>
                <c:pt idx="803">
                  <c:v>48.88</c:v>
                </c:pt>
                <c:pt idx="804">
                  <c:v>48.88</c:v>
                </c:pt>
                <c:pt idx="805">
                  <c:v>48.88</c:v>
                </c:pt>
                <c:pt idx="806">
                  <c:v>48.86</c:v>
                </c:pt>
                <c:pt idx="807">
                  <c:v>48.86</c:v>
                </c:pt>
                <c:pt idx="808">
                  <c:v>48.86</c:v>
                </c:pt>
                <c:pt idx="809">
                  <c:v>48.86</c:v>
                </c:pt>
                <c:pt idx="810">
                  <c:v>48.86</c:v>
                </c:pt>
                <c:pt idx="811">
                  <c:v>48.84</c:v>
                </c:pt>
                <c:pt idx="812">
                  <c:v>48.84</c:v>
                </c:pt>
                <c:pt idx="813">
                  <c:v>48.84</c:v>
                </c:pt>
                <c:pt idx="814">
                  <c:v>48.81</c:v>
                </c:pt>
                <c:pt idx="815">
                  <c:v>48.83</c:v>
                </c:pt>
                <c:pt idx="816">
                  <c:v>48.83</c:v>
                </c:pt>
                <c:pt idx="817">
                  <c:v>48.81</c:v>
                </c:pt>
                <c:pt idx="818">
                  <c:v>48.81</c:v>
                </c:pt>
                <c:pt idx="819">
                  <c:v>48.81</c:v>
                </c:pt>
                <c:pt idx="820">
                  <c:v>48.79</c:v>
                </c:pt>
                <c:pt idx="821">
                  <c:v>48.79</c:v>
                </c:pt>
                <c:pt idx="822">
                  <c:v>48.76</c:v>
                </c:pt>
                <c:pt idx="823">
                  <c:v>48.76</c:v>
                </c:pt>
                <c:pt idx="824">
                  <c:v>48.84</c:v>
                </c:pt>
                <c:pt idx="825">
                  <c:v>48.89</c:v>
                </c:pt>
                <c:pt idx="826">
                  <c:v>48.98</c:v>
                </c:pt>
                <c:pt idx="827">
                  <c:v>49.08</c:v>
                </c:pt>
                <c:pt idx="828">
                  <c:v>49.2</c:v>
                </c:pt>
                <c:pt idx="829">
                  <c:v>49.28</c:v>
                </c:pt>
                <c:pt idx="830">
                  <c:v>49.38</c:v>
                </c:pt>
                <c:pt idx="831">
                  <c:v>49.48</c:v>
                </c:pt>
                <c:pt idx="832">
                  <c:v>49.75</c:v>
                </c:pt>
                <c:pt idx="833">
                  <c:v>49.82</c:v>
                </c:pt>
                <c:pt idx="834">
                  <c:v>49.8</c:v>
                </c:pt>
                <c:pt idx="835">
                  <c:v>49.8</c:v>
                </c:pt>
                <c:pt idx="836">
                  <c:v>49.75</c:v>
                </c:pt>
                <c:pt idx="837">
                  <c:v>49.72</c:v>
                </c:pt>
                <c:pt idx="838">
                  <c:v>49.72</c:v>
                </c:pt>
                <c:pt idx="839">
                  <c:v>49.7</c:v>
                </c:pt>
                <c:pt idx="840">
                  <c:v>49.67</c:v>
                </c:pt>
                <c:pt idx="841">
                  <c:v>49.65</c:v>
                </c:pt>
                <c:pt idx="842">
                  <c:v>49.62</c:v>
                </c:pt>
                <c:pt idx="843">
                  <c:v>49.62</c:v>
                </c:pt>
                <c:pt idx="844">
                  <c:v>49.62</c:v>
                </c:pt>
                <c:pt idx="845">
                  <c:v>49.6</c:v>
                </c:pt>
                <c:pt idx="846">
                  <c:v>49.57</c:v>
                </c:pt>
                <c:pt idx="847">
                  <c:v>49.55</c:v>
                </c:pt>
                <c:pt idx="848">
                  <c:v>49.55</c:v>
                </c:pt>
                <c:pt idx="849">
                  <c:v>49.53</c:v>
                </c:pt>
                <c:pt idx="850">
                  <c:v>49.5</c:v>
                </c:pt>
                <c:pt idx="851">
                  <c:v>49.5</c:v>
                </c:pt>
                <c:pt idx="852">
                  <c:v>49.48</c:v>
                </c:pt>
                <c:pt idx="853">
                  <c:v>49.45</c:v>
                </c:pt>
                <c:pt idx="854">
                  <c:v>49.45</c:v>
                </c:pt>
                <c:pt idx="855">
                  <c:v>49.45</c:v>
                </c:pt>
                <c:pt idx="856">
                  <c:v>49.43</c:v>
                </c:pt>
                <c:pt idx="857">
                  <c:v>49.4</c:v>
                </c:pt>
                <c:pt idx="858">
                  <c:v>49.38</c:v>
                </c:pt>
                <c:pt idx="859">
                  <c:v>49.38</c:v>
                </c:pt>
                <c:pt idx="860">
                  <c:v>49.38</c:v>
                </c:pt>
                <c:pt idx="861">
                  <c:v>49.35</c:v>
                </c:pt>
                <c:pt idx="862">
                  <c:v>49.33</c:v>
                </c:pt>
                <c:pt idx="863">
                  <c:v>49.3</c:v>
                </c:pt>
                <c:pt idx="864">
                  <c:v>49.3</c:v>
                </c:pt>
                <c:pt idx="865">
                  <c:v>49.3</c:v>
                </c:pt>
                <c:pt idx="866">
                  <c:v>49.28</c:v>
                </c:pt>
                <c:pt idx="867">
                  <c:v>49.28</c:v>
                </c:pt>
                <c:pt idx="868">
                  <c:v>49.25</c:v>
                </c:pt>
                <c:pt idx="869">
                  <c:v>49.23</c:v>
                </c:pt>
                <c:pt idx="870">
                  <c:v>49.23</c:v>
                </c:pt>
                <c:pt idx="871">
                  <c:v>49.2</c:v>
                </c:pt>
                <c:pt idx="872">
                  <c:v>49.2</c:v>
                </c:pt>
                <c:pt idx="873">
                  <c:v>49.2</c:v>
                </c:pt>
                <c:pt idx="874">
                  <c:v>49.18</c:v>
                </c:pt>
                <c:pt idx="875">
                  <c:v>49.18</c:v>
                </c:pt>
                <c:pt idx="876">
                  <c:v>49.16</c:v>
                </c:pt>
                <c:pt idx="877">
                  <c:v>49.13</c:v>
                </c:pt>
                <c:pt idx="878">
                  <c:v>49.13</c:v>
                </c:pt>
                <c:pt idx="879">
                  <c:v>49.13</c:v>
                </c:pt>
                <c:pt idx="880">
                  <c:v>49.13</c:v>
                </c:pt>
                <c:pt idx="881">
                  <c:v>49.08</c:v>
                </c:pt>
                <c:pt idx="882">
                  <c:v>49.08</c:v>
                </c:pt>
                <c:pt idx="883">
                  <c:v>49.08</c:v>
                </c:pt>
                <c:pt idx="884">
                  <c:v>49.08</c:v>
                </c:pt>
                <c:pt idx="885">
                  <c:v>49.06</c:v>
                </c:pt>
                <c:pt idx="886">
                  <c:v>49.06</c:v>
                </c:pt>
                <c:pt idx="887">
                  <c:v>49.06</c:v>
                </c:pt>
                <c:pt idx="888">
                  <c:v>49.03</c:v>
                </c:pt>
                <c:pt idx="889">
                  <c:v>49.03</c:v>
                </c:pt>
                <c:pt idx="890">
                  <c:v>49.03</c:v>
                </c:pt>
                <c:pt idx="891">
                  <c:v>49.01</c:v>
                </c:pt>
                <c:pt idx="892">
                  <c:v>48.98</c:v>
                </c:pt>
                <c:pt idx="893">
                  <c:v>48.98</c:v>
                </c:pt>
                <c:pt idx="894">
                  <c:v>48.98</c:v>
                </c:pt>
                <c:pt idx="895">
                  <c:v>48.96</c:v>
                </c:pt>
                <c:pt idx="896">
                  <c:v>48.96</c:v>
                </c:pt>
                <c:pt idx="897">
                  <c:v>48.93</c:v>
                </c:pt>
                <c:pt idx="898">
                  <c:v>48.93</c:v>
                </c:pt>
                <c:pt idx="899">
                  <c:v>48.93</c:v>
                </c:pt>
                <c:pt idx="900">
                  <c:v>48.93</c:v>
                </c:pt>
                <c:pt idx="901">
                  <c:v>48.93</c:v>
                </c:pt>
                <c:pt idx="902">
                  <c:v>48.91</c:v>
                </c:pt>
                <c:pt idx="903">
                  <c:v>48.91</c:v>
                </c:pt>
                <c:pt idx="904">
                  <c:v>48.88</c:v>
                </c:pt>
                <c:pt idx="905">
                  <c:v>48.91</c:v>
                </c:pt>
                <c:pt idx="906">
                  <c:v>48.88</c:v>
                </c:pt>
                <c:pt idx="907">
                  <c:v>48.88</c:v>
                </c:pt>
                <c:pt idx="908">
                  <c:v>48.88</c:v>
                </c:pt>
                <c:pt idx="909">
                  <c:v>48.88</c:v>
                </c:pt>
                <c:pt idx="910">
                  <c:v>48.86</c:v>
                </c:pt>
                <c:pt idx="911">
                  <c:v>48.86</c:v>
                </c:pt>
                <c:pt idx="912">
                  <c:v>48.86</c:v>
                </c:pt>
                <c:pt idx="913">
                  <c:v>48.86</c:v>
                </c:pt>
                <c:pt idx="914">
                  <c:v>48.83</c:v>
                </c:pt>
                <c:pt idx="915">
                  <c:v>48.83</c:v>
                </c:pt>
                <c:pt idx="916">
                  <c:v>48.83</c:v>
                </c:pt>
                <c:pt idx="917">
                  <c:v>48.83</c:v>
                </c:pt>
                <c:pt idx="918">
                  <c:v>48.83</c:v>
                </c:pt>
                <c:pt idx="919">
                  <c:v>48.83</c:v>
                </c:pt>
                <c:pt idx="920">
                  <c:v>48.81</c:v>
                </c:pt>
                <c:pt idx="921">
                  <c:v>48.81</c:v>
                </c:pt>
                <c:pt idx="922">
                  <c:v>48.81</c:v>
                </c:pt>
                <c:pt idx="923">
                  <c:v>48.81</c:v>
                </c:pt>
                <c:pt idx="924">
                  <c:v>48.81</c:v>
                </c:pt>
                <c:pt idx="925">
                  <c:v>48.79</c:v>
                </c:pt>
                <c:pt idx="926">
                  <c:v>48.79</c:v>
                </c:pt>
                <c:pt idx="927">
                  <c:v>48.79</c:v>
                </c:pt>
                <c:pt idx="928">
                  <c:v>48.79</c:v>
                </c:pt>
                <c:pt idx="929">
                  <c:v>48.79</c:v>
                </c:pt>
                <c:pt idx="930">
                  <c:v>48.78</c:v>
                </c:pt>
                <c:pt idx="931">
                  <c:v>48.78</c:v>
                </c:pt>
                <c:pt idx="932">
                  <c:v>48.78</c:v>
                </c:pt>
                <c:pt idx="933">
                  <c:v>48.78</c:v>
                </c:pt>
                <c:pt idx="934">
                  <c:v>48.76</c:v>
                </c:pt>
                <c:pt idx="935">
                  <c:v>48.76</c:v>
                </c:pt>
                <c:pt idx="936">
                  <c:v>48.76</c:v>
                </c:pt>
                <c:pt idx="937">
                  <c:v>48.76</c:v>
                </c:pt>
                <c:pt idx="938">
                  <c:v>48.76</c:v>
                </c:pt>
                <c:pt idx="939">
                  <c:v>48.76</c:v>
                </c:pt>
                <c:pt idx="940">
                  <c:v>48.76</c:v>
                </c:pt>
                <c:pt idx="941">
                  <c:v>48.76</c:v>
                </c:pt>
                <c:pt idx="942">
                  <c:v>48.76</c:v>
                </c:pt>
                <c:pt idx="943">
                  <c:v>48.76</c:v>
                </c:pt>
                <c:pt idx="944">
                  <c:v>48.76</c:v>
                </c:pt>
                <c:pt idx="945">
                  <c:v>48.76</c:v>
                </c:pt>
                <c:pt idx="946">
                  <c:v>48.76</c:v>
                </c:pt>
                <c:pt idx="947">
                  <c:v>48.76</c:v>
                </c:pt>
                <c:pt idx="948">
                  <c:v>48.76</c:v>
                </c:pt>
                <c:pt idx="949">
                  <c:v>48.76</c:v>
                </c:pt>
                <c:pt idx="950">
                  <c:v>48.76</c:v>
                </c:pt>
                <c:pt idx="951">
                  <c:v>48.76</c:v>
                </c:pt>
                <c:pt idx="952">
                  <c:v>48.76</c:v>
                </c:pt>
                <c:pt idx="953">
                  <c:v>48.76</c:v>
                </c:pt>
                <c:pt idx="954">
                  <c:v>48.76</c:v>
                </c:pt>
                <c:pt idx="955">
                  <c:v>48.78</c:v>
                </c:pt>
                <c:pt idx="956">
                  <c:v>48.79</c:v>
                </c:pt>
                <c:pt idx="957">
                  <c:v>48.79</c:v>
                </c:pt>
                <c:pt idx="958">
                  <c:v>48.79</c:v>
                </c:pt>
                <c:pt idx="959">
                  <c:v>48.79</c:v>
                </c:pt>
                <c:pt idx="960">
                  <c:v>48.79</c:v>
                </c:pt>
                <c:pt idx="961">
                  <c:v>48.79</c:v>
                </c:pt>
                <c:pt idx="962">
                  <c:v>48.81</c:v>
                </c:pt>
                <c:pt idx="963">
                  <c:v>48.81</c:v>
                </c:pt>
                <c:pt idx="964">
                  <c:v>48.81</c:v>
                </c:pt>
                <c:pt idx="965">
                  <c:v>48.81</c:v>
                </c:pt>
                <c:pt idx="966">
                  <c:v>48.79</c:v>
                </c:pt>
                <c:pt idx="967">
                  <c:v>48.79</c:v>
                </c:pt>
                <c:pt idx="968">
                  <c:v>48.83</c:v>
                </c:pt>
                <c:pt idx="969">
                  <c:v>48.91</c:v>
                </c:pt>
                <c:pt idx="970">
                  <c:v>49.01</c:v>
                </c:pt>
                <c:pt idx="971">
                  <c:v>49.13</c:v>
                </c:pt>
                <c:pt idx="972">
                  <c:v>49.23</c:v>
                </c:pt>
                <c:pt idx="973">
                  <c:v>49.33</c:v>
                </c:pt>
                <c:pt idx="974">
                  <c:v>49.52</c:v>
                </c:pt>
                <c:pt idx="975">
                  <c:v>49.72</c:v>
                </c:pt>
                <c:pt idx="976">
                  <c:v>49.75</c:v>
                </c:pt>
                <c:pt idx="977">
                  <c:v>49.8</c:v>
                </c:pt>
                <c:pt idx="978">
                  <c:v>49.8</c:v>
                </c:pt>
                <c:pt idx="979">
                  <c:v>49.82</c:v>
                </c:pt>
                <c:pt idx="980">
                  <c:v>49.82</c:v>
                </c:pt>
                <c:pt idx="981">
                  <c:v>49.82</c:v>
                </c:pt>
                <c:pt idx="982">
                  <c:v>49.82</c:v>
                </c:pt>
                <c:pt idx="983">
                  <c:v>49.8</c:v>
                </c:pt>
                <c:pt idx="984">
                  <c:v>49.82</c:v>
                </c:pt>
                <c:pt idx="985">
                  <c:v>49.8</c:v>
                </c:pt>
                <c:pt idx="986">
                  <c:v>49.8</c:v>
                </c:pt>
                <c:pt idx="987">
                  <c:v>49.8</c:v>
                </c:pt>
                <c:pt idx="988">
                  <c:v>49.79</c:v>
                </c:pt>
                <c:pt idx="989">
                  <c:v>49.79</c:v>
                </c:pt>
                <c:pt idx="990">
                  <c:v>49.79</c:v>
                </c:pt>
                <c:pt idx="991">
                  <c:v>49.77</c:v>
                </c:pt>
                <c:pt idx="992">
                  <c:v>49.77</c:v>
                </c:pt>
                <c:pt idx="993">
                  <c:v>49.77</c:v>
                </c:pt>
                <c:pt idx="994">
                  <c:v>49.75</c:v>
                </c:pt>
                <c:pt idx="995">
                  <c:v>49.75</c:v>
                </c:pt>
                <c:pt idx="996">
                  <c:v>49.75</c:v>
                </c:pt>
                <c:pt idx="997">
                  <c:v>49.75</c:v>
                </c:pt>
                <c:pt idx="998">
                  <c:v>49.75</c:v>
                </c:pt>
                <c:pt idx="999">
                  <c:v>49.72</c:v>
                </c:pt>
                <c:pt idx="1000">
                  <c:v>49.72</c:v>
                </c:pt>
                <c:pt idx="1001">
                  <c:v>49.72</c:v>
                </c:pt>
                <c:pt idx="1002">
                  <c:v>49.72</c:v>
                </c:pt>
                <c:pt idx="1003">
                  <c:v>49.7</c:v>
                </c:pt>
                <c:pt idx="1004">
                  <c:v>49.7</c:v>
                </c:pt>
                <c:pt idx="1005">
                  <c:v>49.7</c:v>
                </c:pt>
                <c:pt idx="1006">
                  <c:v>49.7</c:v>
                </c:pt>
                <c:pt idx="1007">
                  <c:v>49.7</c:v>
                </c:pt>
                <c:pt idx="1008">
                  <c:v>49.67</c:v>
                </c:pt>
                <c:pt idx="1009">
                  <c:v>49.67</c:v>
                </c:pt>
                <c:pt idx="1010">
                  <c:v>49.67</c:v>
                </c:pt>
                <c:pt idx="1011">
                  <c:v>49.67</c:v>
                </c:pt>
                <c:pt idx="1012">
                  <c:v>49.67</c:v>
                </c:pt>
                <c:pt idx="1013">
                  <c:v>49.67</c:v>
                </c:pt>
                <c:pt idx="1014">
                  <c:v>49.67</c:v>
                </c:pt>
                <c:pt idx="1015">
                  <c:v>49.65</c:v>
                </c:pt>
                <c:pt idx="1016">
                  <c:v>49.65</c:v>
                </c:pt>
                <c:pt idx="1017">
                  <c:v>49.65</c:v>
                </c:pt>
                <c:pt idx="1018">
                  <c:v>49.65</c:v>
                </c:pt>
                <c:pt idx="1019">
                  <c:v>49.65</c:v>
                </c:pt>
                <c:pt idx="1020">
                  <c:v>49.62</c:v>
                </c:pt>
                <c:pt idx="1021">
                  <c:v>49.62</c:v>
                </c:pt>
                <c:pt idx="1022">
                  <c:v>49.62</c:v>
                </c:pt>
                <c:pt idx="1023">
                  <c:v>49.62</c:v>
                </c:pt>
                <c:pt idx="1024">
                  <c:v>49.62</c:v>
                </c:pt>
                <c:pt idx="1025">
                  <c:v>49.6</c:v>
                </c:pt>
                <c:pt idx="1026">
                  <c:v>49.6</c:v>
                </c:pt>
                <c:pt idx="1027">
                  <c:v>49.6</c:v>
                </c:pt>
                <c:pt idx="1028">
                  <c:v>49.6</c:v>
                </c:pt>
                <c:pt idx="1029">
                  <c:v>49.6</c:v>
                </c:pt>
                <c:pt idx="1030">
                  <c:v>49.57</c:v>
                </c:pt>
                <c:pt idx="1031">
                  <c:v>49.57</c:v>
                </c:pt>
                <c:pt idx="1032">
                  <c:v>49.57</c:v>
                </c:pt>
                <c:pt idx="1033">
                  <c:v>49.57</c:v>
                </c:pt>
                <c:pt idx="1034">
                  <c:v>49.57</c:v>
                </c:pt>
                <c:pt idx="1035">
                  <c:v>49.57</c:v>
                </c:pt>
                <c:pt idx="1036">
                  <c:v>49.57</c:v>
                </c:pt>
                <c:pt idx="1037">
                  <c:v>49.55</c:v>
                </c:pt>
                <c:pt idx="1038">
                  <c:v>49.55</c:v>
                </c:pt>
                <c:pt idx="1039">
                  <c:v>49.55</c:v>
                </c:pt>
                <c:pt idx="1040">
                  <c:v>49.55</c:v>
                </c:pt>
                <c:pt idx="1041">
                  <c:v>49.55</c:v>
                </c:pt>
                <c:pt idx="1042">
                  <c:v>49.55</c:v>
                </c:pt>
                <c:pt idx="1043">
                  <c:v>49.55</c:v>
                </c:pt>
                <c:pt idx="1044">
                  <c:v>49.55</c:v>
                </c:pt>
                <c:pt idx="1045">
                  <c:v>49.57</c:v>
                </c:pt>
                <c:pt idx="1046">
                  <c:v>49.55</c:v>
                </c:pt>
                <c:pt idx="1047">
                  <c:v>49.57</c:v>
                </c:pt>
                <c:pt idx="1048">
                  <c:v>49.57</c:v>
                </c:pt>
                <c:pt idx="1049">
                  <c:v>49.57</c:v>
                </c:pt>
                <c:pt idx="1050">
                  <c:v>49.57</c:v>
                </c:pt>
                <c:pt idx="1051">
                  <c:v>49.6</c:v>
                </c:pt>
                <c:pt idx="1052">
                  <c:v>49.6</c:v>
                </c:pt>
                <c:pt idx="1053">
                  <c:v>49.6</c:v>
                </c:pt>
                <c:pt idx="1054">
                  <c:v>49.6</c:v>
                </c:pt>
                <c:pt idx="1055">
                  <c:v>49.62</c:v>
                </c:pt>
                <c:pt idx="1056">
                  <c:v>49.62</c:v>
                </c:pt>
                <c:pt idx="1057">
                  <c:v>49.62</c:v>
                </c:pt>
                <c:pt idx="1058">
                  <c:v>49.62</c:v>
                </c:pt>
                <c:pt idx="1059">
                  <c:v>49.65</c:v>
                </c:pt>
                <c:pt idx="1060">
                  <c:v>49.65</c:v>
                </c:pt>
                <c:pt idx="1061">
                  <c:v>49.65</c:v>
                </c:pt>
                <c:pt idx="1062">
                  <c:v>49.67</c:v>
                </c:pt>
                <c:pt idx="1063">
                  <c:v>49.67</c:v>
                </c:pt>
                <c:pt idx="1064">
                  <c:v>49.67</c:v>
                </c:pt>
                <c:pt idx="1065">
                  <c:v>49.67</c:v>
                </c:pt>
                <c:pt idx="1066">
                  <c:v>49.7</c:v>
                </c:pt>
                <c:pt idx="1067">
                  <c:v>49.7</c:v>
                </c:pt>
                <c:pt idx="1068">
                  <c:v>49.7</c:v>
                </c:pt>
                <c:pt idx="1069">
                  <c:v>49.7</c:v>
                </c:pt>
                <c:pt idx="1070">
                  <c:v>49.72</c:v>
                </c:pt>
                <c:pt idx="1071">
                  <c:v>49.72</c:v>
                </c:pt>
                <c:pt idx="1072">
                  <c:v>49.72</c:v>
                </c:pt>
                <c:pt idx="1073">
                  <c:v>49.72</c:v>
                </c:pt>
                <c:pt idx="1074">
                  <c:v>49.75</c:v>
                </c:pt>
                <c:pt idx="1075">
                  <c:v>49.75</c:v>
                </c:pt>
                <c:pt idx="1076">
                  <c:v>49.75</c:v>
                </c:pt>
                <c:pt idx="1077">
                  <c:v>49.75</c:v>
                </c:pt>
                <c:pt idx="1078">
                  <c:v>49.75</c:v>
                </c:pt>
                <c:pt idx="1079">
                  <c:v>49.75</c:v>
                </c:pt>
                <c:pt idx="1080">
                  <c:v>49.75</c:v>
                </c:pt>
                <c:pt idx="1081">
                  <c:v>49.75</c:v>
                </c:pt>
                <c:pt idx="1082">
                  <c:v>49.77</c:v>
                </c:pt>
                <c:pt idx="1083">
                  <c:v>49.77</c:v>
                </c:pt>
                <c:pt idx="1084">
                  <c:v>49.77</c:v>
                </c:pt>
                <c:pt idx="1085">
                  <c:v>49.77</c:v>
                </c:pt>
                <c:pt idx="1086">
                  <c:v>49.77</c:v>
                </c:pt>
                <c:pt idx="1087">
                  <c:v>49.77</c:v>
                </c:pt>
                <c:pt idx="1088">
                  <c:v>49.77</c:v>
                </c:pt>
                <c:pt idx="1089">
                  <c:v>49.77</c:v>
                </c:pt>
                <c:pt idx="1090">
                  <c:v>49.77</c:v>
                </c:pt>
                <c:pt idx="1091">
                  <c:v>49.77</c:v>
                </c:pt>
                <c:pt idx="1092">
                  <c:v>49.77</c:v>
                </c:pt>
                <c:pt idx="1093">
                  <c:v>49.77</c:v>
                </c:pt>
                <c:pt idx="1094">
                  <c:v>49.79</c:v>
                </c:pt>
                <c:pt idx="1095">
                  <c:v>49.79</c:v>
                </c:pt>
                <c:pt idx="1096">
                  <c:v>49.79</c:v>
                </c:pt>
                <c:pt idx="1097">
                  <c:v>49.79</c:v>
                </c:pt>
                <c:pt idx="1098">
                  <c:v>49.79</c:v>
                </c:pt>
                <c:pt idx="1099">
                  <c:v>49.79</c:v>
                </c:pt>
                <c:pt idx="1100">
                  <c:v>49.79</c:v>
                </c:pt>
                <c:pt idx="1101">
                  <c:v>49.79</c:v>
                </c:pt>
                <c:pt idx="1102">
                  <c:v>49.79</c:v>
                </c:pt>
                <c:pt idx="1103">
                  <c:v>49.82</c:v>
                </c:pt>
                <c:pt idx="1104">
                  <c:v>49.79</c:v>
                </c:pt>
                <c:pt idx="1105">
                  <c:v>49.82</c:v>
                </c:pt>
                <c:pt idx="1106">
                  <c:v>49.82</c:v>
                </c:pt>
                <c:pt idx="1107">
                  <c:v>49.82</c:v>
                </c:pt>
                <c:pt idx="1108">
                  <c:v>49.82</c:v>
                </c:pt>
                <c:pt idx="1109">
                  <c:v>49.82</c:v>
                </c:pt>
                <c:pt idx="1110">
                  <c:v>49.82</c:v>
                </c:pt>
                <c:pt idx="1111">
                  <c:v>49.84</c:v>
                </c:pt>
                <c:pt idx="1112">
                  <c:v>49.84</c:v>
                </c:pt>
                <c:pt idx="1113">
                  <c:v>49.84</c:v>
                </c:pt>
                <c:pt idx="1114">
                  <c:v>49.84</c:v>
                </c:pt>
                <c:pt idx="1116">
                  <c:v>49.84</c:v>
                </c:pt>
                <c:pt idx="1117">
                  <c:v>49.87</c:v>
                </c:pt>
                <c:pt idx="1118">
                  <c:v>49.87</c:v>
                </c:pt>
                <c:pt idx="1119">
                  <c:v>49.87</c:v>
                </c:pt>
                <c:pt idx="1120">
                  <c:v>49.87</c:v>
                </c:pt>
                <c:pt idx="1121">
                  <c:v>49.89</c:v>
                </c:pt>
                <c:pt idx="1122">
                  <c:v>49.89</c:v>
                </c:pt>
                <c:pt idx="1123">
                  <c:v>49.89</c:v>
                </c:pt>
                <c:pt idx="1124">
                  <c:v>49.92</c:v>
                </c:pt>
                <c:pt idx="1125">
                  <c:v>49.92</c:v>
                </c:pt>
                <c:pt idx="1126">
                  <c:v>49.92</c:v>
                </c:pt>
                <c:pt idx="1127">
                  <c:v>49.94</c:v>
                </c:pt>
                <c:pt idx="1128">
                  <c:v>49.94</c:v>
                </c:pt>
                <c:pt idx="1129">
                  <c:v>49.94</c:v>
                </c:pt>
                <c:pt idx="1130">
                  <c:v>49.97</c:v>
                </c:pt>
                <c:pt idx="1131">
                  <c:v>49.97</c:v>
                </c:pt>
                <c:pt idx="1132">
                  <c:v>49.97</c:v>
                </c:pt>
                <c:pt idx="1133">
                  <c:v>49.99</c:v>
                </c:pt>
                <c:pt idx="1134">
                  <c:v>49.97</c:v>
                </c:pt>
                <c:pt idx="1135">
                  <c:v>49.99</c:v>
                </c:pt>
                <c:pt idx="1136">
                  <c:v>49.99</c:v>
                </c:pt>
                <c:pt idx="1137">
                  <c:v>49.99</c:v>
                </c:pt>
                <c:pt idx="1138">
                  <c:v>49.99</c:v>
                </c:pt>
                <c:pt idx="1139">
                  <c:v>50.02</c:v>
                </c:pt>
                <c:pt idx="1140">
                  <c:v>49.99</c:v>
                </c:pt>
                <c:pt idx="1141">
                  <c:v>50.02</c:v>
                </c:pt>
                <c:pt idx="1142">
                  <c:v>50.02</c:v>
                </c:pt>
                <c:pt idx="1143">
                  <c:v>50.02</c:v>
                </c:pt>
                <c:pt idx="1144">
                  <c:v>50.02</c:v>
                </c:pt>
                <c:pt idx="1145">
                  <c:v>50.02</c:v>
                </c:pt>
                <c:pt idx="1146">
                  <c:v>50.02</c:v>
                </c:pt>
                <c:pt idx="1147">
                  <c:v>50.02</c:v>
                </c:pt>
                <c:pt idx="1148">
                  <c:v>50.02</c:v>
                </c:pt>
                <c:pt idx="1149">
                  <c:v>50.02</c:v>
                </c:pt>
                <c:pt idx="1150">
                  <c:v>50.02</c:v>
                </c:pt>
                <c:pt idx="1151">
                  <c:v>50.04</c:v>
                </c:pt>
                <c:pt idx="1152">
                  <c:v>50.02</c:v>
                </c:pt>
                <c:pt idx="1153">
                  <c:v>50.02</c:v>
                </c:pt>
                <c:pt idx="1154">
                  <c:v>50.04</c:v>
                </c:pt>
                <c:pt idx="1155">
                  <c:v>50.02</c:v>
                </c:pt>
                <c:pt idx="1156">
                  <c:v>50.02</c:v>
                </c:pt>
                <c:pt idx="1157">
                  <c:v>50.02</c:v>
                </c:pt>
                <c:pt idx="1158">
                  <c:v>50.02</c:v>
                </c:pt>
                <c:pt idx="1159">
                  <c:v>50.02</c:v>
                </c:pt>
                <c:pt idx="1160">
                  <c:v>50.02</c:v>
                </c:pt>
                <c:pt idx="1161">
                  <c:v>50.02</c:v>
                </c:pt>
                <c:pt idx="1162">
                  <c:v>50.02</c:v>
                </c:pt>
                <c:pt idx="1163">
                  <c:v>50.04</c:v>
                </c:pt>
                <c:pt idx="1164">
                  <c:v>50.04</c:v>
                </c:pt>
                <c:pt idx="1165">
                  <c:v>50.02</c:v>
                </c:pt>
                <c:pt idx="1166">
                  <c:v>50.04</c:v>
                </c:pt>
                <c:pt idx="1167">
                  <c:v>50.04</c:v>
                </c:pt>
                <c:pt idx="1168">
                  <c:v>50.04</c:v>
                </c:pt>
                <c:pt idx="1169">
                  <c:v>50.02</c:v>
                </c:pt>
                <c:pt idx="1170">
                  <c:v>50.04</c:v>
                </c:pt>
                <c:pt idx="1171">
                  <c:v>50.02</c:v>
                </c:pt>
                <c:pt idx="1172">
                  <c:v>50.02</c:v>
                </c:pt>
                <c:pt idx="1173">
                  <c:v>50.04</c:v>
                </c:pt>
                <c:pt idx="1174">
                  <c:v>50.04</c:v>
                </c:pt>
                <c:pt idx="1175">
                  <c:v>50.02</c:v>
                </c:pt>
                <c:pt idx="1176">
                  <c:v>50.04</c:v>
                </c:pt>
                <c:pt idx="1177">
                  <c:v>50.02</c:v>
                </c:pt>
                <c:pt idx="1178">
                  <c:v>50.02</c:v>
                </c:pt>
                <c:pt idx="1179">
                  <c:v>50.02</c:v>
                </c:pt>
                <c:pt idx="1180">
                  <c:v>50.02</c:v>
                </c:pt>
                <c:pt idx="1181">
                  <c:v>50.02</c:v>
                </c:pt>
                <c:pt idx="1182">
                  <c:v>50.02</c:v>
                </c:pt>
                <c:pt idx="1183">
                  <c:v>50.02</c:v>
                </c:pt>
                <c:pt idx="1184">
                  <c:v>50.02</c:v>
                </c:pt>
                <c:pt idx="1185">
                  <c:v>50.02</c:v>
                </c:pt>
                <c:pt idx="1186">
                  <c:v>50.02</c:v>
                </c:pt>
                <c:pt idx="1187">
                  <c:v>49.99</c:v>
                </c:pt>
                <c:pt idx="1188">
                  <c:v>49.99</c:v>
                </c:pt>
                <c:pt idx="1189">
                  <c:v>49.99</c:v>
                </c:pt>
                <c:pt idx="1190">
                  <c:v>50.02</c:v>
                </c:pt>
                <c:pt idx="1191">
                  <c:v>50.02</c:v>
                </c:pt>
                <c:pt idx="1192">
                  <c:v>50.02</c:v>
                </c:pt>
                <c:pt idx="1193">
                  <c:v>50.02</c:v>
                </c:pt>
                <c:pt idx="1194">
                  <c:v>50.02</c:v>
                </c:pt>
                <c:pt idx="1195">
                  <c:v>50.02</c:v>
                </c:pt>
                <c:pt idx="1196">
                  <c:v>50.04</c:v>
                </c:pt>
                <c:pt idx="1197">
                  <c:v>50.02</c:v>
                </c:pt>
                <c:pt idx="1198">
                  <c:v>50.04</c:v>
                </c:pt>
                <c:pt idx="1199">
                  <c:v>50.04</c:v>
                </c:pt>
                <c:pt idx="1200">
                  <c:v>50.04</c:v>
                </c:pt>
                <c:pt idx="1201">
                  <c:v>50.04</c:v>
                </c:pt>
                <c:pt idx="1202">
                  <c:v>50.04</c:v>
                </c:pt>
                <c:pt idx="1203">
                  <c:v>50.04</c:v>
                </c:pt>
                <c:pt idx="1204">
                  <c:v>50.04</c:v>
                </c:pt>
                <c:pt idx="1205">
                  <c:v>50.06</c:v>
                </c:pt>
                <c:pt idx="1206">
                  <c:v>50.06</c:v>
                </c:pt>
                <c:pt idx="1207">
                  <c:v>50.06</c:v>
                </c:pt>
                <c:pt idx="1208">
                  <c:v>50.06</c:v>
                </c:pt>
                <c:pt idx="1209">
                  <c:v>50.06</c:v>
                </c:pt>
                <c:pt idx="1210">
                  <c:v>50.06</c:v>
                </c:pt>
                <c:pt idx="1211">
                  <c:v>50.06</c:v>
                </c:pt>
                <c:pt idx="1212">
                  <c:v>50.06</c:v>
                </c:pt>
                <c:pt idx="1213">
                  <c:v>50.06</c:v>
                </c:pt>
                <c:pt idx="1214">
                  <c:v>50.06</c:v>
                </c:pt>
                <c:pt idx="1215">
                  <c:v>50.06</c:v>
                </c:pt>
                <c:pt idx="1216">
                  <c:v>50.06</c:v>
                </c:pt>
                <c:pt idx="1217">
                  <c:v>50.06</c:v>
                </c:pt>
                <c:pt idx="1218">
                  <c:v>50.06</c:v>
                </c:pt>
                <c:pt idx="1220">
                  <c:v>50.06</c:v>
                </c:pt>
                <c:pt idx="1221">
                  <c:v>50.06</c:v>
                </c:pt>
                <c:pt idx="1222">
                  <c:v>50.06</c:v>
                </c:pt>
                <c:pt idx="1223">
                  <c:v>50.06</c:v>
                </c:pt>
                <c:pt idx="1224">
                  <c:v>50.09</c:v>
                </c:pt>
                <c:pt idx="1225">
                  <c:v>50.06</c:v>
                </c:pt>
                <c:pt idx="1226">
                  <c:v>50.06</c:v>
                </c:pt>
                <c:pt idx="1227">
                  <c:v>50.06</c:v>
                </c:pt>
                <c:pt idx="1228">
                  <c:v>50.06</c:v>
                </c:pt>
                <c:pt idx="1229">
                  <c:v>50.06</c:v>
                </c:pt>
                <c:pt idx="1230">
                  <c:v>50.06</c:v>
                </c:pt>
                <c:pt idx="1231">
                  <c:v>50.06</c:v>
                </c:pt>
                <c:pt idx="1232">
                  <c:v>50.06</c:v>
                </c:pt>
                <c:pt idx="1233">
                  <c:v>50.06</c:v>
                </c:pt>
                <c:pt idx="1234">
                  <c:v>50.06</c:v>
                </c:pt>
                <c:pt idx="1235">
                  <c:v>50.06</c:v>
                </c:pt>
                <c:pt idx="1236">
                  <c:v>50.06</c:v>
                </c:pt>
                <c:pt idx="1237">
                  <c:v>50.06</c:v>
                </c:pt>
                <c:pt idx="1238">
                  <c:v>50.06</c:v>
                </c:pt>
                <c:pt idx="1239">
                  <c:v>50.06</c:v>
                </c:pt>
                <c:pt idx="1240">
                  <c:v>50.06</c:v>
                </c:pt>
                <c:pt idx="1241">
                  <c:v>50.06</c:v>
                </c:pt>
                <c:pt idx="1242">
                  <c:v>50.06</c:v>
                </c:pt>
                <c:pt idx="1243">
                  <c:v>50.06</c:v>
                </c:pt>
                <c:pt idx="1244">
                  <c:v>50.04</c:v>
                </c:pt>
                <c:pt idx="1245">
                  <c:v>50.06</c:v>
                </c:pt>
                <c:pt idx="1246">
                  <c:v>50.06</c:v>
                </c:pt>
                <c:pt idx="1247">
                  <c:v>50.04</c:v>
                </c:pt>
                <c:pt idx="1248">
                  <c:v>50.04</c:v>
                </c:pt>
                <c:pt idx="1249">
                  <c:v>50.04</c:v>
                </c:pt>
                <c:pt idx="1250">
                  <c:v>50.04</c:v>
                </c:pt>
                <c:pt idx="1251">
                  <c:v>50.04</c:v>
                </c:pt>
                <c:pt idx="1252">
                  <c:v>50.04</c:v>
                </c:pt>
                <c:pt idx="1253">
                  <c:v>50.02</c:v>
                </c:pt>
                <c:pt idx="1254">
                  <c:v>50.01</c:v>
                </c:pt>
                <c:pt idx="1255">
                  <c:v>49.99</c:v>
                </c:pt>
                <c:pt idx="1256">
                  <c:v>50.04</c:v>
                </c:pt>
                <c:pt idx="1257">
                  <c:v>50.09</c:v>
                </c:pt>
                <c:pt idx="1258">
                  <c:v>50.16</c:v>
                </c:pt>
                <c:pt idx="1259">
                  <c:v>50.24</c:v>
                </c:pt>
                <c:pt idx="1260">
                  <c:v>50.31</c:v>
                </c:pt>
                <c:pt idx="1261">
                  <c:v>50.39</c:v>
                </c:pt>
                <c:pt idx="1262">
                  <c:v>50.48</c:v>
                </c:pt>
                <c:pt idx="1263">
                  <c:v>50.56</c:v>
                </c:pt>
                <c:pt idx="1264">
                  <c:v>50.66</c:v>
                </c:pt>
                <c:pt idx="1265">
                  <c:v>50.73</c:v>
                </c:pt>
                <c:pt idx="1266">
                  <c:v>50.83</c:v>
                </c:pt>
                <c:pt idx="1267">
                  <c:v>50.9</c:v>
                </c:pt>
                <c:pt idx="1268">
                  <c:v>51</c:v>
                </c:pt>
                <c:pt idx="1269">
                  <c:v>51.08</c:v>
                </c:pt>
                <c:pt idx="1270">
                  <c:v>51.18</c:v>
                </c:pt>
                <c:pt idx="1271">
                  <c:v>51.25</c:v>
                </c:pt>
                <c:pt idx="1272">
                  <c:v>51.32</c:v>
                </c:pt>
                <c:pt idx="1273">
                  <c:v>51.42</c:v>
                </c:pt>
                <c:pt idx="1274">
                  <c:v>51.5</c:v>
                </c:pt>
                <c:pt idx="1275">
                  <c:v>51.6</c:v>
                </c:pt>
                <c:pt idx="1276">
                  <c:v>51.82</c:v>
                </c:pt>
                <c:pt idx="1277">
                  <c:v>51.89</c:v>
                </c:pt>
                <c:pt idx="1278">
                  <c:v>51.89</c:v>
                </c:pt>
                <c:pt idx="1279">
                  <c:v>51.92</c:v>
                </c:pt>
                <c:pt idx="1280">
                  <c:v>51.92</c:v>
                </c:pt>
                <c:pt idx="1281">
                  <c:v>51.87</c:v>
                </c:pt>
                <c:pt idx="1282">
                  <c:v>51.87</c:v>
                </c:pt>
                <c:pt idx="1283">
                  <c:v>51.84</c:v>
                </c:pt>
                <c:pt idx="1284">
                  <c:v>51.82</c:v>
                </c:pt>
                <c:pt idx="1285">
                  <c:v>51.79</c:v>
                </c:pt>
                <c:pt idx="1286">
                  <c:v>51.74</c:v>
                </c:pt>
                <c:pt idx="1287">
                  <c:v>51.69</c:v>
                </c:pt>
                <c:pt idx="1288">
                  <c:v>51.65</c:v>
                </c:pt>
                <c:pt idx="1289">
                  <c:v>51.62</c:v>
                </c:pt>
                <c:pt idx="1290">
                  <c:v>51.57</c:v>
                </c:pt>
                <c:pt idx="1291">
                  <c:v>51.55</c:v>
                </c:pt>
                <c:pt idx="1292">
                  <c:v>51.5</c:v>
                </c:pt>
                <c:pt idx="1293">
                  <c:v>51.45</c:v>
                </c:pt>
                <c:pt idx="1294">
                  <c:v>51.42</c:v>
                </c:pt>
                <c:pt idx="1295">
                  <c:v>51.37</c:v>
                </c:pt>
                <c:pt idx="1296">
                  <c:v>51.35</c:v>
                </c:pt>
                <c:pt idx="1297">
                  <c:v>51.3</c:v>
                </c:pt>
                <c:pt idx="1298">
                  <c:v>51.25</c:v>
                </c:pt>
                <c:pt idx="1299">
                  <c:v>51.22</c:v>
                </c:pt>
                <c:pt idx="1300">
                  <c:v>51.2</c:v>
                </c:pt>
                <c:pt idx="1301">
                  <c:v>51.15</c:v>
                </c:pt>
                <c:pt idx="1302">
                  <c:v>51.13</c:v>
                </c:pt>
                <c:pt idx="1303">
                  <c:v>51.08</c:v>
                </c:pt>
                <c:pt idx="1304">
                  <c:v>51.05</c:v>
                </c:pt>
                <c:pt idx="1305">
                  <c:v>51.03</c:v>
                </c:pt>
                <c:pt idx="1306">
                  <c:v>51</c:v>
                </c:pt>
                <c:pt idx="1307">
                  <c:v>50.95</c:v>
                </c:pt>
                <c:pt idx="1308">
                  <c:v>50.93</c:v>
                </c:pt>
                <c:pt idx="1309">
                  <c:v>50.9</c:v>
                </c:pt>
                <c:pt idx="1310">
                  <c:v>50.85</c:v>
                </c:pt>
                <c:pt idx="1311">
                  <c:v>50.85</c:v>
                </c:pt>
                <c:pt idx="1312">
                  <c:v>50.8</c:v>
                </c:pt>
                <c:pt idx="1313">
                  <c:v>50.78</c:v>
                </c:pt>
                <c:pt idx="1314">
                  <c:v>50.75</c:v>
                </c:pt>
                <c:pt idx="1315">
                  <c:v>50.73</c:v>
                </c:pt>
                <c:pt idx="1316">
                  <c:v>50.7</c:v>
                </c:pt>
                <c:pt idx="1317">
                  <c:v>50.68</c:v>
                </c:pt>
                <c:pt idx="1318">
                  <c:v>50.66</c:v>
                </c:pt>
                <c:pt idx="1319">
                  <c:v>50.63</c:v>
                </c:pt>
                <c:pt idx="1320">
                  <c:v>50.61</c:v>
                </c:pt>
                <c:pt idx="1321">
                  <c:v>50.58</c:v>
                </c:pt>
                <c:pt idx="1322">
                  <c:v>50.56</c:v>
                </c:pt>
                <c:pt idx="1323">
                  <c:v>50.53</c:v>
                </c:pt>
                <c:pt idx="1324">
                  <c:v>50.51</c:v>
                </c:pt>
                <c:pt idx="1325">
                  <c:v>50.48</c:v>
                </c:pt>
                <c:pt idx="1326">
                  <c:v>50.46</c:v>
                </c:pt>
                <c:pt idx="1327">
                  <c:v>50.43</c:v>
                </c:pt>
                <c:pt idx="1328">
                  <c:v>50.41</c:v>
                </c:pt>
                <c:pt idx="1329">
                  <c:v>50.41</c:v>
                </c:pt>
                <c:pt idx="1330">
                  <c:v>50.36</c:v>
                </c:pt>
                <c:pt idx="1331">
                  <c:v>50.36</c:v>
                </c:pt>
                <c:pt idx="1332">
                  <c:v>50.33</c:v>
                </c:pt>
                <c:pt idx="1333">
                  <c:v>50.33</c:v>
                </c:pt>
                <c:pt idx="1334">
                  <c:v>50.31</c:v>
                </c:pt>
                <c:pt idx="1335">
                  <c:v>50.29</c:v>
                </c:pt>
                <c:pt idx="1336">
                  <c:v>50.28</c:v>
                </c:pt>
                <c:pt idx="1337">
                  <c:v>50.26</c:v>
                </c:pt>
                <c:pt idx="1338">
                  <c:v>50.26</c:v>
                </c:pt>
                <c:pt idx="1339">
                  <c:v>50.23</c:v>
                </c:pt>
                <c:pt idx="1340">
                  <c:v>50.21</c:v>
                </c:pt>
                <c:pt idx="1341">
                  <c:v>50.19</c:v>
                </c:pt>
                <c:pt idx="1342">
                  <c:v>50.19</c:v>
                </c:pt>
                <c:pt idx="1343">
                  <c:v>50.19</c:v>
                </c:pt>
                <c:pt idx="1344">
                  <c:v>50.18</c:v>
                </c:pt>
                <c:pt idx="1345">
                  <c:v>50.16</c:v>
                </c:pt>
                <c:pt idx="1346">
                  <c:v>50.16</c:v>
                </c:pt>
                <c:pt idx="1347">
                  <c:v>50.14</c:v>
                </c:pt>
                <c:pt idx="1348">
                  <c:v>50.14</c:v>
                </c:pt>
                <c:pt idx="1349">
                  <c:v>50.14</c:v>
                </c:pt>
                <c:pt idx="1350">
                  <c:v>50.14</c:v>
                </c:pt>
                <c:pt idx="1351">
                  <c:v>50.16</c:v>
                </c:pt>
                <c:pt idx="1352">
                  <c:v>50.16</c:v>
                </c:pt>
                <c:pt idx="1353">
                  <c:v>50.14</c:v>
                </c:pt>
                <c:pt idx="1354">
                  <c:v>50.14</c:v>
                </c:pt>
                <c:pt idx="1355">
                  <c:v>50.14</c:v>
                </c:pt>
                <c:pt idx="1356">
                  <c:v>50.14</c:v>
                </c:pt>
                <c:pt idx="1357">
                  <c:v>50.14</c:v>
                </c:pt>
                <c:pt idx="1358">
                  <c:v>50.11</c:v>
                </c:pt>
                <c:pt idx="1359">
                  <c:v>50.11</c:v>
                </c:pt>
                <c:pt idx="1360">
                  <c:v>50.09</c:v>
                </c:pt>
                <c:pt idx="1361">
                  <c:v>50.06</c:v>
                </c:pt>
                <c:pt idx="1362">
                  <c:v>50.06</c:v>
                </c:pt>
                <c:pt idx="1363">
                  <c:v>50.06</c:v>
                </c:pt>
                <c:pt idx="1364">
                  <c:v>50.04</c:v>
                </c:pt>
                <c:pt idx="1365">
                  <c:v>50.04</c:v>
                </c:pt>
                <c:pt idx="1366">
                  <c:v>50.01</c:v>
                </c:pt>
                <c:pt idx="1367">
                  <c:v>50.01</c:v>
                </c:pt>
                <c:pt idx="1368">
                  <c:v>49.99</c:v>
                </c:pt>
                <c:pt idx="1369">
                  <c:v>49.99</c:v>
                </c:pt>
                <c:pt idx="1370">
                  <c:v>49.96</c:v>
                </c:pt>
                <c:pt idx="1371">
                  <c:v>49.94</c:v>
                </c:pt>
                <c:pt idx="1372">
                  <c:v>49.94</c:v>
                </c:pt>
                <c:pt idx="1373">
                  <c:v>49.94</c:v>
                </c:pt>
                <c:pt idx="1374">
                  <c:v>49.94</c:v>
                </c:pt>
                <c:pt idx="1375">
                  <c:v>49.89</c:v>
                </c:pt>
                <c:pt idx="1376">
                  <c:v>49.89</c:v>
                </c:pt>
                <c:pt idx="1377">
                  <c:v>49.89</c:v>
                </c:pt>
                <c:pt idx="1378">
                  <c:v>49.86</c:v>
                </c:pt>
                <c:pt idx="1379">
                  <c:v>49.86</c:v>
                </c:pt>
                <c:pt idx="1380">
                  <c:v>49.86</c:v>
                </c:pt>
                <c:pt idx="1381">
                  <c:v>49.84</c:v>
                </c:pt>
                <c:pt idx="1382">
                  <c:v>49.84</c:v>
                </c:pt>
                <c:pt idx="1383">
                  <c:v>49.81</c:v>
                </c:pt>
                <c:pt idx="1384">
                  <c:v>49.81</c:v>
                </c:pt>
                <c:pt idx="1385">
                  <c:v>49.79</c:v>
                </c:pt>
                <c:pt idx="1386">
                  <c:v>49.79</c:v>
                </c:pt>
                <c:pt idx="1387">
                  <c:v>49.77</c:v>
                </c:pt>
                <c:pt idx="1388">
                  <c:v>49.76</c:v>
                </c:pt>
                <c:pt idx="1389">
                  <c:v>49.74</c:v>
                </c:pt>
                <c:pt idx="1390">
                  <c:v>49.74</c:v>
                </c:pt>
                <c:pt idx="1391">
                  <c:v>49.72</c:v>
                </c:pt>
                <c:pt idx="1392">
                  <c:v>49.72</c:v>
                </c:pt>
                <c:pt idx="1393">
                  <c:v>49.69</c:v>
                </c:pt>
                <c:pt idx="1394">
                  <c:v>49.69</c:v>
                </c:pt>
                <c:pt idx="1395">
                  <c:v>49.67</c:v>
                </c:pt>
                <c:pt idx="1396">
                  <c:v>49.62</c:v>
                </c:pt>
                <c:pt idx="1397">
                  <c:v>49.64</c:v>
                </c:pt>
                <c:pt idx="1398">
                  <c:v>49.67</c:v>
                </c:pt>
                <c:pt idx="1399">
                  <c:v>49.72</c:v>
                </c:pt>
                <c:pt idx="1400">
                  <c:v>49.94</c:v>
                </c:pt>
                <c:pt idx="1401">
                  <c:v>49.99</c:v>
                </c:pt>
                <c:pt idx="1402">
                  <c:v>49.96</c:v>
                </c:pt>
                <c:pt idx="1403">
                  <c:v>49.96</c:v>
                </c:pt>
                <c:pt idx="1404">
                  <c:v>49.94</c:v>
                </c:pt>
                <c:pt idx="1405">
                  <c:v>49.94</c:v>
                </c:pt>
                <c:pt idx="1406">
                  <c:v>49.91</c:v>
                </c:pt>
                <c:pt idx="1407">
                  <c:v>49.89</c:v>
                </c:pt>
                <c:pt idx="1408">
                  <c:v>49.89</c:v>
                </c:pt>
                <c:pt idx="1409">
                  <c:v>49.86</c:v>
                </c:pt>
                <c:pt idx="1410">
                  <c:v>49.86</c:v>
                </c:pt>
                <c:pt idx="1411">
                  <c:v>49.84</c:v>
                </c:pt>
                <c:pt idx="1412">
                  <c:v>49.84</c:v>
                </c:pt>
                <c:pt idx="1413">
                  <c:v>49.81</c:v>
                </c:pt>
                <c:pt idx="1414">
                  <c:v>49.81</c:v>
                </c:pt>
                <c:pt idx="1415">
                  <c:v>49.81</c:v>
                </c:pt>
                <c:pt idx="1416">
                  <c:v>49.79</c:v>
                </c:pt>
                <c:pt idx="1417">
                  <c:v>49.79</c:v>
                </c:pt>
                <c:pt idx="1418">
                  <c:v>49.76</c:v>
                </c:pt>
                <c:pt idx="1419">
                  <c:v>49.76</c:v>
                </c:pt>
                <c:pt idx="1420">
                  <c:v>49.74</c:v>
                </c:pt>
                <c:pt idx="1421">
                  <c:v>49.74</c:v>
                </c:pt>
                <c:pt idx="1422">
                  <c:v>49.71</c:v>
                </c:pt>
                <c:pt idx="1423">
                  <c:v>49.71</c:v>
                </c:pt>
                <c:pt idx="1424">
                  <c:v>49.69</c:v>
                </c:pt>
                <c:pt idx="1425">
                  <c:v>49.69</c:v>
                </c:pt>
                <c:pt idx="1426">
                  <c:v>49.67</c:v>
                </c:pt>
                <c:pt idx="1427">
                  <c:v>49.64</c:v>
                </c:pt>
                <c:pt idx="1428">
                  <c:v>49.64</c:v>
                </c:pt>
                <c:pt idx="1429">
                  <c:v>49.64</c:v>
                </c:pt>
                <c:pt idx="1430">
                  <c:v>49.62</c:v>
                </c:pt>
                <c:pt idx="1431">
                  <c:v>49.62</c:v>
                </c:pt>
                <c:pt idx="1432">
                  <c:v>49.62</c:v>
                </c:pt>
                <c:pt idx="1433">
                  <c:v>49.59</c:v>
                </c:pt>
                <c:pt idx="1434">
                  <c:v>49.59</c:v>
                </c:pt>
                <c:pt idx="1435">
                  <c:v>49.57</c:v>
                </c:pt>
                <c:pt idx="1436">
                  <c:v>49.57</c:v>
                </c:pt>
                <c:pt idx="1437">
                  <c:v>49.54</c:v>
                </c:pt>
                <c:pt idx="1438">
                  <c:v>49.54</c:v>
                </c:pt>
                <c:pt idx="1439">
                  <c:v>49.54</c:v>
                </c:pt>
                <c:pt idx="1440">
                  <c:v>49.54</c:v>
                </c:pt>
                <c:pt idx="1441">
                  <c:v>49.52</c:v>
                </c:pt>
                <c:pt idx="1442">
                  <c:v>49.52</c:v>
                </c:pt>
                <c:pt idx="1443">
                  <c:v>49.52</c:v>
                </c:pt>
                <c:pt idx="1444">
                  <c:v>49.49</c:v>
                </c:pt>
                <c:pt idx="1445">
                  <c:v>49.49</c:v>
                </c:pt>
                <c:pt idx="1446">
                  <c:v>49.49</c:v>
                </c:pt>
                <c:pt idx="1447">
                  <c:v>49.49</c:v>
                </c:pt>
                <c:pt idx="1448">
                  <c:v>49.47</c:v>
                </c:pt>
                <c:pt idx="1449">
                  <c:v>49.47</c:v>
                </c:pt>
                <c:pt idx="1450">
                  <c:v>49.47</c:v>
                </c:pt>
                <c:pt idx="1451">
                  <c:v>49.47</c:v>
                </c:pt>
                <c:pt idx="1452">
                  <c:v>49.47</c:v>
                </c:pt>
                <c:pt idx="1453">
                  <c:v>49.44</c:v>
                </c:pt>
                <c:pt idx="1454">
                  <c:v>49.44</c:v>
                </c:pt>
                <c:pt idx="1455">
                  <c:v>49.44</c:v>
                </c:pt>
                <c:pt idx="1457">
                  <c:v>49.44</c:v>
                </c:pt>
                <c:pt idx="1458">
                  <c:v>49.44</c:v>
                </c:pt>
                <c:pt idx="1459">
                  <c:v>49.42</c:v>
                </c:pt>
                <c:pt idx="1460">
                  <c:v>49.44</c:v>
                </c:pt>
                <c:pt idx="1461">
                  <c:v>49.42</c:v>
                </c:pt>
                <c:pt idx="1462">
                  <c:v>49.42</c:v>
                </c:pt>
                <c:pt idx="1463">
                  <c:v>49.39</c:v>
                </c:pt>
                <c:pt idx="1464">
                  <c:v>49.42</c:v>
                </c:pt>
                <c:pt idx="1465">
                  <c:v>49.39</c:v>
                </c:pt>
                <c:pt idx="1466">
                  <c:v>49.37</c:v>
                </c:pt>
                <c:pt idx="1467">
                  <c:v>49.37</c:v>
                </c:pt>
                <c:pt idx="1468">
                  <c:v>49.37</c:v>
                </c:pt>
                <c:pt idx="1469">
                  <c:v>49.34</c:v>
                </c:pt>
                <c:pt idx="1470">
                  <c:v>49.34</c:v>
                </c:pt>
                <c:pt idx="1471">
                  <c:v>49.34</c:v>
                </c:pt>
                <c:pt idx="1472">
                  <c:v>49.32</c:v>
                </c:pt>
                <c:pt idx="1473">
                  <c:v>49.32</c:v>
                </c:pt>
                <c:pt idx="1474">
                  <c:v>49.32</c:v>
                </c:pt>
                <c:pt idx="1475">
                  <c:v>49.32</c:v>
                </c:pt>
                <c:pt idx="1476">
                  <c:v>49.29</c:v>
                </c:pt>
                <c:pt idx="1477">
                  <c:v>49.29</c:v>
                </c:pt>
                <c:pt idx="1478">
                  <c:v>49.29</c:v>
                </c:pt>
                <c:pt idx="1479">
                  <c:v>49.27</c:v>
                </c:pt>
                <c:pt idx="1480">
                  <c:v>49.27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31-4F11-B61D-D00A27A1A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841919"/>
        <c:axId val="596274063"/>
      </c:scatterChart>
      <c:valAx>
        <c:axId val="56684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6274063"/>
        <c:crosses val="autoZero"/>
        <c:crossBetween val="midCat"/>
      </c:valAx>
      <c:valAx>
        <c:axId val="59627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6841919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Monitoring T de</a:t>
            </a:r>
            <a:r>
              <a:rPr lang="fr-FR" baseline="0" dirty="0"/>
              <a:t> l'aquarium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TestMonito!$G$3:$G$1483</c:f>
              <c:numCache>
                <c:formatCode>General</c:formatCode>
                <c:ptCount val="1481"/>
                <c:pt idx="0">
                  <c:v>21.76</c:v>
                </c:pt>
                <c:pt idx="1">
                  <c:v>21.76</c:v>
                </c:pt>
                <c:pt idx="2">
                  <c:v>21.76</c:v>
                </c:pt>
                <c:pt idx="3">
                  <c:v>21.73</c:v>
                </c:pt>
                <c:pt idx="4">
                  <c:v>21.73</c:v>
                </c:pt>
                <c:pt idx="5">
                  <c:v>21.73</c:v>
                </c:pt>
                <c:pt idx="6">
                  <c:v>21.73</c:v>
                </c:pt>
                <c:pt idx="7">
                  <c:v>21.73</c:v>
                </c:pt>
                <c:pt idx="8">
                  <c:v>21.73</c:v>
                </c:pt>
                <c:pt idx="9">
                  <c:v>21.73</c:v>
                </c:pt>
                <c:pt idx="10">
                  <c:v>21.7</c:v>
                </c:pt>
                <c:pt idx="11">
                  <c:v>21.7</c:v>
                </c:pt>
                <c:pt idx="12">
                  <c:v>21.7</c:v>
                </c:pt>
                <c:pt idx="13">
                  <c:v>21.7</c:v>
                </c:pt>
                <c:pt idx="14">
                  <c:v>21.7</c:v>
                </c:pt>
                <c:pt idx="15">
                  <c:v>21.67</c:v>
                </c:pt>
                <c:pt idx="16">
                  <c:v>21.67</c:v>
                </c:pt>
                <c:pt idx="17">
                  <c:v>21.67</c:v>
                </c:pt>
                <c:pt idx="18">
                  <c:v>21.67</c:v>
                </c:pt>
                <c:pt idx="19">
                  <c:v>21.67</c:v>
                </c:pt>
                <c:pt idx="20">
                  <c:v>21.67</c:v>
                </c:pt>
                <c:pt idx="21">
                  <c:v>21.67</c:v>
                </c:pt>
                <c:pt idx="22">
                  <c:v>21.64</c:v>
                </c:pt>
                <c:pt idx="23">
                  <c:v>21.64</c:v>
                </c:pt>
                <c:pt idx="24">
                  <c:v>21.64</c:v>
                </c:pt>
                <c:pt idx="25">
                  <c:v>21.64</c:v>
                </c:pt>
                <c:pt idx="26">
                  <c:v>21.64</c:v>
                </c:pt>
                <c:pt idx="27">
                  <c:v>21.64</c:v>
                </c:pt>
                <c:pt idx="28">
                  <c:v>21.64</c:v>
                </c:pt>
                <c:pt idx="29">
                  <c:v>21.64</c:v>
                </c:pt>
                <c:pt idx="30">
                  <c:v>21.61</c:v>
                </c:pt>
                <c:pt idx="31">
                  <c:v>21.61</c:v>
                </c:pt>
                <c:pt idx="32">
                  <c:v>21.61</c:v>
                </c:pt>
                <c:pt idx="33">
                  <c:v>21.61</c:v>
                </c:pt>
                <c:pt idx="34">
                  <c:v>21.61</c:v>
                </c:pt>
                <c:pt idx="35">
                  <c:v>21.61</c:v>
                </c:pt>
                <c:pt idx="36">
                  <c:v>21.61</c:v>
                </c:pt>
                <c:pt idx="37">
                  <c:v>21.61</c:v>
                </c:pt>
                <c:pt idx="38">
                  <c:v>21.61</c:v>
                </c:pt>
                <c:pt idx="39">
                  <c:v>21.64</c:v>
                </c:pt>
                <c:pt idx="40">
                  <c:v>21.64</c:v>
                </c:pt>
                <c:pt idx="41">
                  <c:v>21.64</c:v>
                </c:pt>
                <c:pt idx="42">
                  <c:v>21.64</c:v>
                </c:pt>
                <c:pt idx="43">
                  <c:v>21.64</c:v>
                </c:pt>
                <c:pt idx="44">
                  <c:v>21.67</c:v>
                </c:pt>
                <c:pt idx="45">
                  <c:v>21.67</c:v>
                </c:pt>
                <c:pt idx="46">
                  <c:v>21.67</c:v>
                </c:pt>
                <c:pt idx="47">
                  <c:v>21.67</c:v>
                </c:pt>
                <c:pt idx="48">
                  <c:v>21.67</c:v>
                </c:pt>
                <c:pt idx="49">
                  <c:v>21.67</c:v>
                </c:pt>
                <c:pt idx="50">
                  <c:v>21.67</c:v>
                </c:pt>
                <c:pt idx="51">
                  <c:v>21.67</c:v>
                </c:pt>
                <c:pt idx="52">
                  <c:v>21.67</c:v>
                </c:pt>
                <c:pt idx="53">
                  <c:v>21.67</c:v>
                </c:pt>
                <c:pt idx="54">
                  <c:v>21.67</c:v>
                </c:pt>
                <c:pt idx="55">
                  <c:v>21.67</c:v>
                </c:pt>
                <c:pt idx="56">
                  <c:v>21.67</c:v>
                </c:pt>
                <c:pt idx="57">
                  <c:v>21.67</c:v>
                </c:pt>
                <c:pt idx="58">
                  <c:v>21.67</c:v>
                </c:pt>
                <c:pt idx="59">
                  <c:v>21.67</c:v>
                </c:pt>
                <c:pt idx="60">
                  <c:v>21.67</c:v>
                </c:pt>
                <c:pt idx="61">
                  <c:v>21.67</c:v>
                </c:pt>
                <c:pt idx="62">
                  <c:v>21.67</c:v>
                </c:pt>
                <c:pt idx="63">
                  <c:v>21.67</c:v>
                </c:pt>
                <c:pt idx="64">
                  <c:v>21.67</c:v>
                </c:pt>
                <c:pt idx="65">
                  <c:v>21.67</c:v>
                </c:pt>
                <c:pt idx="66">
                  <c:v>21.67</c:v>
                </c:pt>
                <c:pt idx="67">
                  <c:v>21.67</c:v>
                </c:pt>
                <c:pt idx="68">
                  <c:v>21.67</c:v>
                </c:pt>
                <c:pt idx="69">
                  <c:v>21.67</c:v>
                </c:pt>
                <c:pt idx="70">
                  <c:v>21.67</c:v>
                </c:pt>
                <c:pt idx="71">
                  <c:v>21.67</c:v>
                </c:pt>
                <c:pt idx="72">
                  <c:v>21.67</c:v>
                </c:pt>
                <c:pt idx="73">
                  <c:v>21.67</c:v>
                </c:pt>
                <c:pt idx="74">
                  <c:v>21.67</c:v>
                </c:pt>
                <c:pt idx="75">
                  <c:v>21.67</c:v>
                </c:pt>
                <c:pt idx="76">
                  <c:v>21.67</c:v>
                </c:pt>
                <c:pt idx="77">
                  <c:v>21.67</c:v>
                </c:pt>
                <c:pt idx="78">
                  <c:v>21.67</c:v>
                </c:pt>
                <c:pt idx="79">
                  <c:v>21.64</c:v>
                </c:pt>
                <c:pt idx="80">
                  <c:v>21.64</c:v>
                </c:pt>
                <c:pt idx="81">
                  <c:v>21.64</c:v>
                </c:pt>
                <c:pt idx="82">
                  <c:v>21.64</c:v>
                </c:pt>
                <c:pt idx="83">
                  <c:v>21.64</c:v>
                </c:pt>
                <c:pt idx="84">
                  <c:v>21.64</c:v>
                </c:pt>
                <c:pt idx="85">
                  <c:v>21.64</c:v>
                </c:pt>
                <c:pt idx="86">
                  <c:v>21.64</c:v>
                </c:pt>
                <c:pt idx="87">
                  <c:v>21.64</c:v>
                </c:pt>
                <c:pt idx="88">
                  <c:v>21.64</c:v>
                </c:pt>
                <c:pt idx="89">
                  <c:v>21.64</c:v>
                </c:pt>
                <c:pt idx="90">
                  <c:v>21.64</c:v>
                </c:pt>
                <c:pt idx="91">
                  <c:v>21.64</c:v>
                </c:pt>
                <c:pt idx="92">
                  <c:v>21.61</c:v>
                </c:pt>
                <c:pt idx="93">
                  <c:v>21.61</c:v>
                </c:pt>
                <c:pt idx="94">
                  <c:v>21.61</c:v>
                </c:pt>
                <c:pt idx="95">
                  <c:v>21.61</c:v>
                </c:pt>
                <c:pt idx="96">
                  <c:v>21.61</c:v>
                </c:pt>
                <c:pt idx="97">
                  <c:v>21.61</c:v>
                </c:pt>
                <c:pt idx="98">
                  <c:v>21.61</c:v>
                </c:pt>
                <c:pt idx="99">
                  <c:v>21.61</c:v>
                </c:pt>
                <c:pt idx="100">
                  <c:v>21.61</c:v>
                </c:pt>
                <c:pt idx="101">
                  <c:v>21.61</c:v>
                </c:pt>
                <c:pt idx="102">
                  <c:v>21.61</c:v>
                </c:pt>
                <c:pt idx="103">
                  <c:v>21.61</c:v>
                </c:pt>
                <c:pt idx="104">
                  <c:v>21.61</c:v>
                </c:pt>
                <c:pt idx="105">
                  <c:v>21.61</c:v>
                </c:pt>
                <c:pt idx="106">
                  <c:v>21.61</c:v>
                </c:pt>
                <c:pt idx="107">
                  <c:v>21.61</c:v>
                </c:pt>
                <c:pt idx="108">
                  <c:v>21.61</c:v>
                </c:pt>
                <c:pt idx="109">
                  <c:v>21.61</c:v>
                </c:pt>
                <c:pt idx="110">
                  <c:v>21.61</c:v>
                </c:pt>
                <c:pt idx="111">
                  <c:v>21.64</c:v>
                </c:pt>
                <c:pt idx="112">
                  <c:v>21.64</c:v>
                </c:pt>
                <c:pt idx="113">
                  <c:v>21.64</c:v>
                </c:pt>
                <c:pt idx="114">
                  <c:v>21.64</c:v>
                </c:pt>
                <c:pt idx="115">
                  <c:v>21.64</c:v>
                </c:pt>
                <c:pt idx="116">
                  <c:v>21.64</c:v>
                </c:pt>
                <c:pt idx="117">
                  <c:v>21.64</c:v>
                </c:pt>
                <c:pt idx="118">
                  <c:v>21.64</c:v>
                </c:pt>
                <c:pt idx="119">
                  <c:v>21.64</c:v>
                </c:pt>
                <c:pt idx="120">
                  <c:v>21.64</c:v>
                </c:pt>
                <c:pt idx="121">
                  <c:v>21.64</c:v>
                </c:pt>
                <c:pt idx="122">
                  <c:v>21.64</c:v>
                </c:pt>
                <c:pt idx="123">
                  <c:v>21.61</c:v>
                </c:pt>
                <c:pt idx="124">
                  <c:v>21.61</c:v>
                </c:pt>
                <c:pt idx="125">
                  <c:v>21.61</c:v>
                </c:pt>
                <c:pt idx="126">
                  <c:v>21.61</c:v>
                </c:pt>
                <c:pt idx="127">
                  <c:v>21.61</c:v>
                </c:pt>
                <c:pt idx="128">
                  <c:v>21.61</c:v>
                </c:pt>
                <c:pt idx="129">
                  <c:v>21.61</c:v>
                </c:pt>
                <c:pt idx="130">
                  <c:v>21.61</c:v>
                </c:pt>
                <c:pt idx="131">
                  <c:v>21.61</c:v>
                </c:pt>
                <c:pt idx="132">
                  <c:v>21.59</c:v>
                </c:pt>
                <c:pt idx="133">
                  <c:v>21.59</c:v>
                </c:pt>
                <c:pt idx="134">
                  <c:v>21.59</c:v>
                </c:pt>
                <c:pt idx="135">
                  <c:v>21.59</c:v>
                </c:pt>
                <c:pt idx="136">
                  <c:v>21.59</c:v>
                </c:pt>
                <c:pt idx="137">
                  <c:v>21.59</c:v>
                </c:pt>
                <c:pt idx="138">
                  <c:v>21.59</c:v>
                </c:pt>
                <c:pt idx="139">
                  <c:v>21.59</c:v>
                </c:pt>
                <c:pt idx="140">
                  <c:v>21.56</c:v>
                </c:pt>
                <c:pt idx="141">
                  <c:v>21.56</c:v>
                </c:pt>
                <c:pt idx="142">
                  <c:v>21.56</c:v>
                </c:pt>
                <c:pt idx="143">
                  <c:v>21.56</c:v>
                </c:pt>
                <c:pt idx="144">
                  <c:v>21.56</c:v>
                </c:pt>
                <c:pt idx="145">
                  <c:v>21.56</c:v>
                </c:pt>
                <c:pt idx="146">
                  <c:v>21.56</c:v>
                </c:pt>
                <c:pt idx="147">
                  <c:v>21.56</c:v>
                </c:pt>
                <c:pt idx="148">
                  <c:v>21.53</c:v>
                </c:pt>
                <c:pt idx="149">
                  <c:v>21.53</c:v>
                </c:pt>
                <c:pt idx="150">
                  <c:v>21.53</c:v>
                </c:pt>
                <c:pt idx="151">
                  <c:v>21.53</c:v>
                </c:pt>
                <c:pt idx="152">
                  <c:v>21.53</c:v>
                </c:pt>
                <c:pt idx="153">
                  <c:v>21.53</c:v>
                </c:pt>
                <c:pt idx="154">
                  <c:v>21.53</c:v>
                </c:pt>
                <c:pt idx="155">
                  <c:v>21.5</c:v>
                </c:pt>
                <c:pt idx="156">
                  <c:v>21.5</c:v>
                </c:pt>
                <c:pt idx="157">
                  <c:v>21.5</c:v>
                </c:pt>
                <c:pt idx="158">
                  <c:v>21.5</c:v>
                </c:pt>
                <c:pt idx="159">
                  <c:v>21.5</c:v>
                </c:pt>
                <c:pt idx="160">
                  <c:v>21.5</c:v>
                </c:pt>
                <c:pt idx="161">
                  <c:v>21.5</c:v>
                </c:pt>
                <c:pt idx="162">
                  <c:v>21.47</c:v>
                </c:pt>
                <c:pt idx="163">
                  <c:v>21.47</c:v>
                </c:pt>
                <c:pt idx="164">
                  <c:v>21.47</c:v>
                </c:pt>
                <c:pt idx="165">
                  <c:v>21.47</c:v>
                </c:pt>
                <c:pt idx="166">
                  <c:v>21.47</c:v>
                </c:pt>
                <c:pt idx="167">
                  <c:v>21.47</c:v>
                </c:pt>
                <c:pt idx="168">
                  <c:v>21.44</c:v>
                </c:pt>
                <c:pt idx="169">
                  <c:v>21.44</c:v>
                </c:pt>
                <c:pt idx="170">
                  <c:v>21.44</c:v>
                </c:pt>
                <c:pt idx="172">
                  <c:v>21.44</c:v>
                </c:pt>
                <c:pt idx="173">
                  <c:v>21.44</c:v>
                </c:pt>
                <c:pt idx="174">
                  <c:v>21.44</c:v>
                </c:pt>
                <c:pt idx="175">
                  <c:v>21.44</c:v>
                </c:pt>
                <c:pt idx="176">
                  <c:v>21.44</c:v>
                </c:pt>
                <c:pt idx="177">
                  <c:v>21.44</c:v>
                </c:pt>
                <c:pt idx="178">
                  <c:v>21.41</c:v>
                </c:pt>
                <c:pt idx="179">
                  <c:v>21.41</c:v>
                </c:pt>
                <c:pt idx="180">
                  <c:v>21.41</c:v>
                </c:pt>
                <c:pt idx="181">
                  <c:v>21.41</c:v>
                </c:pt>
                <c:pt idx="182">
                  <c:v>21.41</c:v>
                </c:pt>
                <c:pt idx="183">
                  <c:v>21.41</c:v>
                </c:pt>
                <c:pt idx="184">
                  <c:v>21.41</c:v>
                </c:pt>
                <c:pt idx="185">
                  <c:v>21.41</c:v>
                </c:pt>
                <c:pt idx="186">
                  <c:v>21.41</c:v>
                </c:pt>
                <c:pt idx="187">
                  <c:v>21.41</c:v>
                </c:pt>
                <c:pt idx="188">
                  <c:v>21.41</c:v>
                </c:pt>
                <c:pt idx="189">
                  <c:v>21.41</c:v>
                </c:pt>
                <c:pt idx="190">
                  <c:v>21.41</c:v>
                </c:pt>
                <c:pt idx="191">
                  <c:v>21.41</c:v>
                </c:pt>
                <c:pt idx="192">
                  <c:v>21.41</c:v>
                </c:pt>
                <c:pt idx="193">
                  <c:v>21.41</c:v>
                </c:pt>
                <c:pt idx="194">
                  <c:v>21.38</c:v>
                </c:pt>
                <c:pt idx="195">
                  <c:v>21.38</c:v>
                </c:pt>
                <c:pt idx="196">
                  <c:v>21.38</c:v>
                </c:pt>
                <c:pt idx="197">
                  <c:v>21.38</c:v>
                </c:pt>
                <c:pt idx="198">
                  <c:v>21.38</c:v>
                </c:pt>
                <c:pt idx="199">
                  <c:v>21.38</c:v>
                </c:pt>
                <c:pt idx="200">
                  <c:v>21.38</c:v>
                </c:pt>
                <c:pt idx="201">
                  <c:v>21.35</c:v>
                </c:pt>
                <c:pt idx="202">
                  <c:v>21.35</c:v>
                </c:pt>
                <c:pt idx="203">
                  <c:v>21.35</c:v>
                </c:pt>
                <c:pt idx="204">
                  <c:v>21.35</c:v>
                </c:pt>
                <c:pt idx="205">
                  <c:v>21.35</c:v>
                </c:pt>
                <c:pt idx="206">
                  <c:v>21.35</c:v>
                </c:pt>
                <c:pt idx="207">
                  <c:v>21.35</c:v>
                </c:pt>
                <c:pt idx="208">
                  <c:v>21.35</c:v>
                </c:pt>
                <c:pt idx="209">
                  <c:v>21.32</c:v>
                </c:pt>
                <c:pt idx="210">
                  <c:v>21.32</c:v>
                </c:pt>
                <c:pt idx="211">
                  <c:v>21.32</c:v>
                </c:pt>
                <c:pt idx="212">
                  <c:v>21.32</c:v>
                </c:pt>
                <c:pt idx="213">
                  <c:v>21.32</c:v>
                </c:pt>
                <c:pt idx="214">
                  <c:v>21.32</c:v>
                </c:pt>
                <c:pt idx="215">
                  <c:v>21.29</c:v>
                </c:pt>
                <c:pt idx="216">
                  <c:v>21.29</c:v>
                </c:pt>
                <c:pt idx="217">
                  <c:v>21.29</c:v>
                </c:pt>
                <c:pt idx="218">
                  <c:v>21.29</c:v>
                </c:pt>
                <c:pt idx="219">
                  <c:v>21.29</c:v>
                </c:pt>
                <c:pt idx="220">
                  <c:v>21.29</c:v>
                </c:pt>
                <c:pt idx="221">
                  <c:v>21.29</c:v>
                </c:pt>
                <c:pt idx="222">
                  <c:v>21.29</c:v>
                </c:pt>
                <c:pt idx="223">
                  <c:v>21.26</c:v>
                </c:pt>
                <c:pt idx="224">
                  <c:v>21.26</c:v>
                </c:pt>
                <c:pt idx="225">
                  <c:v>21.26</c:v>
                </c:pt>
                <c:pt idx="226">
                  <c:v>21.26</c:v>
                </c:pt>
                <c:pt idx="227">
                  <c:v>21.26</c:v>
                </c:pt>
                <c:pt idx="228">
                  <c:v>21.23</c:v>
                </c:pt>
                <c:pt idx="229">
                  <c:v>21.23</c:v>
                </c:pt>
                <c:pt idx="230">
                  <c:v>21.23</c:v>
                </c:pt>
                <c:pt idx="231">
                  <c:v>21.23</c:v>
                </c:pt>
                <c:pt idx="232">
                  <c:v>21.23</c:v>
                </c:pt>
                <c:pt idx="233">
                  <c:v>21.23</c:v>
                </c:pt>
                <c:pt idx="234">
                  <c:v>21.2</c:v>
                </c:pt>
                <c:pt idx="235">
                  <c:v>21.2</c:v>
                </c:pt>
                <c:pt idx="236">
                  <c:v>21.2</c:v>
                </c:pt>
                <c:pt idx="237">
                  <c:v>21.2</c:v>
                </c:pt>
                <c:pt idx="238">
                  <c:v>21.2</c:v>
                </c:pt>
                <c:pt idx="239">
                  <c:v>21.2</c:v>
                </c:pt>
                <c:pt idx="240">
                  <c:v>21.2</c:v>
                </c:pt>
                <c:pt idx="241">
                  <c:v>21.2</c:v>
                </c:pt>
                <c:pt idx="242">
                  <c:v>21.2</c:v>
                </c:pt>
                <c:pt idx="243">
                  <c:v>21.17</c:v>
                </c:pt>
                <c:pt idx="244">
                  <c:v>21.2</c:v>
                </c:pt>
                <c:pt idx="245">
                  <c:v>21.17</c:v>
                </c:pt>
                <c:pt idx="246">
                  <c:v>21.17</c:v>
                </c:pt>
                <c:pt idx="247">
                  <c:v>21.17</c:v>
                </c:pt>
                <c:pt idx="248">
                  <c:v>21.17</c:v>
                </c:pt>
                <c:pt idx="249">
                  <c:v>21.17</c:v>
                </c:pt>
                <c:pt idx="250">
                  <c:v>21.17</c:v>
                </c:pt>
                <c:pt idx="251">
                  <c:v>21.17</c:v>
                </c:pt>
                <c:pt idx="252">
                  <c:v>21.17</c:v>
                </c:pt>
                <c:pt idx="253">
                  <c:v>21.17</c:v>
                </c:pt>
                <c:pt idx="254">
                  <c:v>21.17</c:v>
                </c:pt>
                <c:pt idx="255">
                  <c:v>21.2</c:v>
                </c:pt>
                <c:pt idx="256">
                  <c:v>21.2</c:v>
                </c:pt>
                <c:pt idx="257">
                  <c:v>21.2</c:v>
                </c:pt>
                <c:pt idx="258">
                  <c:v>21.2</c:v>
                </c:pt>
                <c:pt idx="259">
                  <c:v>21.2</c:v>
                </c:pt>
                <c:pt idx="260">
                  <c:v>21.2</c:v>
                </c:pt>
                <c:pt idx="261">
                  <c:v>21.2</c:v>
                </c:pt>
                <c:pt idx="262">
                  <c:v>21.2</c:v>
                </c:pt>
                <c:pt idx="263">
                  <c:v>21.2</c:v>
                </c:pt>
                <c:pt idx="264">
                  <c:v>21.2</c:v>
                </c:pt>
                <c:pt idx="265">
                  <c:v>21.2</c:v>
                </c:pt>
                <c:pt idx="266">
                  <c:v>21.2</c:v>
                </c:pt>
                <c:pt idx="267">
                  <c:v>21.2</c:v>
                </c:pt>
                <c:pt idx="268">
                  <c:v>21.2</c:v>
                </c:pt>
                <c:pt idx="269">
                  <c:v>21.2</c:v>
                </c:pt>
                <c:pt idx="270">
                  <c:v>21.23</c:v>
                </c:pt>
                <c:pt idx="271">
                  <c:v>21.23</c:v>
                </c:pt>
                <c:pt idx="272">
                  <c:v>21.23</c:v>
                </c:pt>
                <c:pt idx="273">
                  <c:v>21.2</c:v>
                </c:pt>
                <c:pt idx="274">
                  <c:v>21.23</c:v>
                </c:pt>
                <c:pt idx="275">
                  <c:v>21.23</c:v>
                </c:pt>
                <c:pt idx="276">
                  <c:v>21.23</c:v>
                </c:pt>
                <c:pt idx="277">
                  <c:v>21.23</c:v>
                </c:pt>
                <c:pt idx="278">
                  <c:v>21.23</c:v>
                </c:pt>
                <c:pt idx="279">
                  <c:v>21.23</c:v>
                </c:pt>
                <c:pt idx="280">
                  <c:v>21.23</c:v>
                </c:pt>
                <c:pt idx="281">
                  <c:v>21.23</c:v>
                </c:pt>
                <c:pt idx="282">
                  <c:v>21.23</c:v>
                </c:pt>
                <c:pt idx="283">
                  <c:v>21.23</c:v>
                </c:pt>
                <c:pt idx="284">
                  <c:v>21.23</c:v>
                </c:pt>
                <c:pt idx="285">
                  <c:v>21.23</c:v>
                </c:pt>
                <c:pt idx="286">
                  <c:v>21.23</c:v>
                </c:pt>
                <c:pt idx="287">
                  <c:v>21.23</c:v>
                </c:pt>
                <c:pt idx="288">
                  <c:v>21.23</c:v>
                </c:pt>
                <c:pt idx="289">
                  <c:v>21.23</c:v>
                </c:pt>
                <c:pt idx="290">
                  <c:v>21.23</c:v>
                </c:pt>
                <c:pt idx="291">
                  <c:v>21.23</c:v>
                </c:pt>
                <c:pt idx="292">
                  <c:v>21.23</c:v>
                </c:pt>
                <c:pt idx="293">
                  <c:v>21.23</c:v>
                </c:pt>
                <c:pt idx="294">
                  <c:v>21.23</c:v>
                </c:pt>
                <c:pt idx="295">
                  <c:v>21.23</c:v>
                </c:pt>
                <c:pt idx="296">
                  <c:v>21.23</c:v>
                </c:pt>
                <c:pt idx="297">
                  <c:v>21.23</c:v>
                </c:pt>
                <c:pt idx="298">
                  <c:v>21.23</c:v>
                </c:pt>
                <c:pt idx="299">
                  <c:v>21.23</c:v>
                </c:pt>
                <c:pt idx="300">
                  <c:v>21.23</c:v>
                </c:pt>
                <c:pt idx="301">
                  <c:v>21.23</c:v>
                </c:pt>
                <c:pt idx="302">
                  <c:v>21.23</c:v>
                </c:pt>
                <c:pt idx="303">
                  <c:v>21.23</c:v>
                </c:pt>
                <c:pt idx="304">
                  <c:v>21.23</c:v>
                </c:pt>
                <c:pt idx="305">
                  <c:v>21.23</c:v>
                </c:pt>
                <c:pt idx="306">
                  <c:v>21.23</c:v>
                </c:pt>
                <c:pt idx="307">
                  <c:v>21.23</c:v>
                </c:pt>
                <c:pt idx="308">
                  <c:v>21.23</c:v>
                </c:pt>
                <c:pt idx="309">
                  <c:v>21.23</c:v>
                </c:pt>
                <c:pt idx="310">
                  <c:v>21.23</c:v>
                </c:pt>
                <c:pt idx="311">
                  <c:v>21.23</c:v>
                </c:pt>
                <c:pt idx="312">
                  <c:v>21.23</c:v>
                </c:pt>
                <c:pt idx="313">
                  <c:v>21.23</c:v>
                </c:pt>
                <c:pt idx="314">
                  <c:v>21.23</c:v>
                </c:pt>
                <c:pt idx="315">
                  <c:v>21.23</c:v>
                </c:pt>
                <c:pt idx="316">
                  <c:v>21.23</c:v>
                </c:pt>
                <c:pt idx="317">
                  <c:v>21.23</c:v>
                </c:pt>
                <c:pt idx="318">
                  <c:v>21.23</c:v>
                </c:pt>
                <c:pt idx="319">
                  <c:v>21.23</c:v>
                </c:pt>
                <c:pt idx="320">
                  <c:v>21.23</c:v>
                </c:pt>
                <c:pt idx="321">
                  <c:v>21.23</c:v>
                </c:pt>
                <c:pt idx="322">
                  <c:v>21.23</c:v>
                </c:pt>
                <c:pt idx="323">
                  <c:v>21.23</c:v>
                </c:pt>
                <c:pt idx="324">
                  <c:v>21.23</c:v>
                </c:pt>
                <c:pt idx="325">
                  <c:v>21.26</c:v>
                </c:pt>
                <c:pt idx="326">
                  <c:v>21.26</c:v>
                </c:pt>
                <c:pt idx="327">
                  <c:v>21.26</c:v>
                </c:pt>
                <c:pt idx="328">
                  <c:v>21.26</c:v>
                </c:pt>
                <c:pt idx="329">
                  <c:v>21.26</c:v>
                </c:pt>
                <c:pt idx="330">
                  <c:v>21.26</c:v>
                </c:pt>
                <c:pt idx="331">
                  <c:v>21.29</c:v>
                </c:pt>
                <c:pt idx="332">
                  <c:v>21.29</c:v>
                </c:pt>
                <c:pt idx="333">
                  <c:v>21.29</c:v>
                </c:pt>
                <c:pt idx="334">
                  <c:v>21.29</c:v>
                </c:pt>
                <c:pt idx="335">
                  <c:v>21.29</c:v>
                </c:pt>
                <c:pt idx="336">
                  <c:v>21.29</c:v>
                </c:pt>
                <c:pt idx="337">
                  <c:v>21.32</c:v>
                </c:pt>
                <c:pt idx="338">
                  <c:v>21.32</c:v>
                </c:pt>
                <c:pt idx="339">
                  <c:v>21.32</c:v>
                </c:pt>
                <c:pt idx="340">
                  <c:v>21.32</c:v>
                </c:pt>
                <c:pt idx="341">
                  <c:v>21.32</c:v>
                </c:pt>
                <c:pt idx="342">
                  <c:v>21.32</c:v>
                </c:pt>
                <c:pt idx="343">
                  <c:v>21.32</c:v>
                </c:pt>
                <c:pt idx="344">
                  <c:v>21.32</c:v>
                </c:pt>
                <c:pt idx="345">
                  <c:v>21.32</c:v>
                </c:pt>
                <c:pt idx="346">
                  <c:v>21.32</c:v>
                </c:pt>
                <c:pt idx="347">
                  <c:v>21.32</c:v>
                </c:pt>
                <c:pt idx="348">
                  <c:v>21.32</c:v>
                </c:pt>
                <c:pt idx="349">
                  <c:v>21.32</c:v>
                </c:pt>
                <c:pt idx="350">
                  <c:v>21.35</c:v>
                </c:pt>
                <c:pt idx="351">
                  <c:v>21.35</c:v>
                </c:pt>
                <c:pt idx="352">
                  <c:v>21.35</c:v>
                </c:pt>
                <c:pt idx="353">
                  <c:v>21.35</c:v>
                </c:pt>
                <c:pt idx="354">
                  <c:v>21.35</c:v>
                </c:pt>
                <c:pt idx="355">
                  <c:v>21.35</c:v>
                </c:pt>
                <c:pt idx="356">
                  <c:v>21.35</c:v>
                </c:pt>
                <c:pt idx="357">
                  <c:v>21.35</c:v>
                </c:pt>
                <c:pt idx="358">
                  <c:v>21.35</c:v>
                </c:pt>
                <c:pt idx="359">
                  <c:v>21.35</c:v>
                </c:pt>
                <c:pt idx="360">
                  <c:v>21.35</c:v>
                </c:pt>
                <c:pt idx="361">
                  <c:v>21.35</c:v>
                </c:pt>
                <c:pt idx="362">
                  <c:v>21.35</c:v>
                </c:pt>
                <c:pt idx="363">
                  <c:v>21.35</c:v>
                </c:pt>
                <c:pt idx="364">
                  <c:v>21.35</c:v>
                </c:pt>
                <c:pt idx="365">
                  <c:v>21.35</c:v>
                </c:pt>
                <c:pt idx="367">
                  <c:v>21.35</c:v>
                </c:pt>
                <c:pt idx="368">
                  <c:v>21.35</c:v>
                </c:pt>
                <c:pt idx="369">
                  <c:v>21.35</c:v>
                </c:pt>
                <c:pt idx="370">
                  <c:v>21.35</c:v>
                </c:pt>
                <c:pt idx="371">
                  <c:v>21.35</c:v>
                </c:pt>
                <c:pt idx="372">
                  <c:v>21.35</c:v>
                </c:pt>
                <c:pt idx="373">
                  <c:v>21.35</c:v>
                </c:pt>
                <c:pt idx="374">
                  <c:v>21.35</c:v>
                </c:pt>
                <c:pt idx="375">
                  <c:v>21.35</c:v>
                </c:pt>
                <c:pt idx="376">
                  <c:v>21.35</c:v>
                </c:pt>
                <c:pt idx="377">
                  <c:v>21.35</c:v>
                </c:pt>
                <c:pt idx="378">
                  <c:v>21.32</c:v>
                </c:pt>
                <c:pt idx="379">
                  <c:v>21.32</c:v>
                </c:pt>
                <c:pt idx="380">
                  <c:v>21.32</c:v>
                </c:pt>
                <c:pt idx="381">
                  <c:v>21.32</c:v>
                </c:pt>
                <c:pt idx="382">
                  <c:v>21.32</c:v>
                </c:pt>
                <c:pt idx="383">
                  <c:v>21.32</c:v>
                </c:pt>
                <c:pt idx="384">
                  <c:v>21.32</c:v>
                </c:pt>
                <c:pt idx="385">
                  <c:v>21.32</c:v>
                </c:pt>
                <c:pt idx="386">
                  <c:v>21.32</c:v>
                </c:pt>
                <c:pt idx="387">
                  <c:v>21.35</c:v>
                </c:pt>
                <c:pt idx="388">
                  <c:v>21.41</c:v>
                </c:pt>
                <c:pt idx="389">
                  <c:v>21.5</c:v>
                </c:pt>
                <c:pt idx="390">
                  <c:v>21.59</c:v>
                </c:pt>
                <c:pt idx="391">
                  <c:v>21.67</c:v>
                </c:pt>
                <c:pt idx="392">
                  <c:v>21.76</c:v>
                </c:pt>
                <c:pt idx="393">
                  <c:v>21.85</c:v>
                </c:pt>
                <c:pt idx="394">
                  <c:v>21.97</c:v>
                </c:pt>
                <c:pt idx="395">
                  <c:v>22.05</c:v>
                </c:pt>
                <c:pt idx="396">
                  <c:v>22.14</c:v>
                </c:pt>
                <c:pt idx="397">
                  <c:v>22.23</c:v>
                </c:pt>
                <c:pt idx="398">
                  <c:v>22.32</c:v>
                </c:pt>
                <c:pt idx="399">
                  <c:v>22.4</c:v>
                </c:pt>
                <c:pt idx="400">
                  <c:v>22.55</c:v>
                </c:pt>
                <c:pt idx="401">
                  <c:v>22.75</c:v>
                </c:pt>
                <c:pt idx="402">
                  <c:v>22.78</c:v>
                </c:pt>
                <c:pt idx="403">
                  <c:v>22.78</c:v>
                </c:pt>
                <c:pt idx="404">
                  <c:v>22.72</c:v>
                </c:pt>
                <c:pt idx="405">
                  <c:v>22.72</c:v>
                </c:pt>
                <c:pt idx="406">
                  <c:v>22.7</c:v>
                </c:pt>
                <c:pt idx="407">
                  <c:v>22.7</c:v>
                </c:pt>
                <c:pt idx="408">
                  <c:v>22.67</c:v>
                </c:pt>
                <c:pt idx="409">
                  <c:v>22.64</c:v>
                </c:pt>
                <c:pt idx="410">
                  <c:v>22.64</c:v>
                </c:pt>
                <c:pt idx="411">
                  <c:v>22.61</c:v>
                </c:pt>
                <c:pt idx="412">
                  <c:v>22.58</c:v>
                </c:pt>
                <c:pt idx="413">
                  <c:v>22.58</c:v>
                </c:pt>
                <c:pt idx="414">
                  <c:v>22.55</c:v>
                </c:pt>
                <c:pt idx="415">
                  <c:v>22.55</c:v>
                </c:pt>
                <c:pt idx="416">
                  <c:v>22.52</c:v>
                </c:pt>
                <c:pt idx="417">
                  <c:v>22.49</c:v>
                </c:pt>
                <c:pt idx="418">
                  <c:v>22.46</c:v>
                </c:pt>
                <c:pt idx="419">
                  <c:v>22.46</c:v>
                </c:pt>
                <c:pt idx="420">
                  <c:v>22.43</c:v>
                </c:pt>
                <c:pt idx="421">
                  <c:v>22.4</c:v>
                </c:pt>
                <c:pt idx="422">
                  <c:v>22.37</c:v>
                </c:pt>
                <c:pt idx="423">
                  <c:v>22.35</c:v>
                </c:pt>
                <c:pt idx="424">
                  <c:v>22.32</c:v>
                </c:pt>
                <c:pt idx="425">
                  <c:v>22.32</c:v>
                </c:pt>
                <c:pt idx="426">
                  <c:v>22.29</c:v>
                </c:pt>
                <c:pt idx="427">
                  <c:v>22.26</c:v>
                </c:pt>
                <c:pt idx="428">
                  <c:v>22.23</c:v>
                </c:pt>
                <c:pt idx="429">
                  <c:v>22.2</c:v>
                </c:pt>
                <c:pt idx="430">
                  <c:v>22.17</c:v>
                </c:pt>
                <c:pt idx="431">
                  <c:v>22.17</c:v>
                </c:pt>
                <c:pt idx="432">
                  <c:v>22.14</c:v>
                </c:pt>
                <c:pt idx="433">
                  <c:v>22.11</c:v>
                </c:pt>
                <c:pt idx="434">
                  <c:v>22.08</c:v>
                </c:pt>
                <c:pt idx="435">
                  <c:v>22.08</c:v>
                </c:pt>
                <c:pt idx="436">
                  <c:v>22.05</c:v>
                </c:pt>
                <c:pt idx="437">
                  <c:v>22.02</c:v>
                </c:pt>
                <c:pt idx="438">
                  <c:v>21.99</c:v>
                </c:pt>
                <c:pt idx="439">
                  <c:v>21.99</c:v>
                </c:pt>
                <c:pt idx="440">
                  <c:v>21.97</c:v>
                </c:pt>
                <c:pt idx="441">
                  <c:v>21.94</c:v>
                </c:pt>
                <c:pt idx="442">
                  <c:v>21.94</c:v>
                </c:pt>
                <c:pt idx="443">
                  <c:v>21.91</c:v>
                </c:pt>
                <c:pt idx="444">
                  <c:v>21.88</c:v>
                </c:pt>
                <c:pt idx="445">
                  <c:v>21.85</c:v>
                </c:pt>
                <c:pt idx="446">
                  <c:v>21.85</c:v>
                </c:pt>
                <c:pt idx="447">
                  <c:v>21.82</c:v>
                </c:pt>
                <c:pt idx="448">
                  <c:v>21.79</c:v>
                </c:pt>
                <c:pt idx="449">
                  <c:v>21.79</c:v>
                </c:pt>
                <c:pt idx="450">
                  <c:v>21.76</c:v>
                </c:pt>
                <c:pt idx="451">
                  <c:v>21.73</c:v>
                </c:pt>
                <c:pt idx="452">
                  <c:v>21.73</c:v>
                </c:pt>
                <c:pt idx="453">
                  <c:v>21.7</c:v>
                </c:pt>
                <c:pt idx="454">
                  <c:v>21.7</c:v>
                </c:pt>
                <c:pt idx="455">
                  <c:v>21.67</c:v>
                </c:pt>
                <c:pt idx="456">
                  <c:v>21.64</c:v>
                </c:pt>
                <c:pt idx="457">
                  <c:v>21.64</c:v>
                </c:pt>
                <c:pt idx="458">
                  <c:v>21.64</c:v>
                </c:pt>
                <c:pt idx="459">
                  <c:v>21.61</c:v>
                </c:pt>
                <c:pt idx="460">
                  <c:v>21.59</c:v>
                </c:pt>
                <c:pt idx="461">
                  <c:v>21.59</c:v>
                </c:pt>
                <c:pt idx="462">
                  <c:v>21.59</c:v>
                </c:pt>
                <c:pt idx="463">
                  <c:v>21.56</c:v>
                </c:pt>
                <c:pt idx="464">
                  <c:v>21.56</c:v>
                </c:pt>
                <c:pt idx="465">
                  <c:v>21.53</c:v>
                </c:pt>
                <c:pt idx="466">
                  <c:v>21.53</c:v>
                </c:pt>
                <c:pt idx="467">
                  <c:v>21.53</c:v>
                </c:pt>
                <c:pt idx="468">
                  <c:v>21.5</c:v>
                </c:pt>
                <c:pt idx="469">
                  <c:v>21.5</c:v>
                </c:pt>
                <c:pt idx="470">
                  <c:v>21.5</c:v>
                </c:pt>
                <c:pt idx="471">
                  <c:v>21.5</c:v>
                </c:pt>
                <c:pt idx="472">
                  <c:v>21.47</c:v>
                </c:pt>
                <c:pt idx="473">
                  <c:v>21.5</c:v>
                </c:pt>
                <c:pt idx="474">
                  <c:v>21.47</c:v>
                </c:pt>
                <c:pt idx="475">
                  <c:v>21.47</c:v>
                </c:pt>
                <c:pt idx="476">
                  <c:v>21.47</c:v>
                </c:pt>
                <c:pt idx="477">
                  <c:v>21.47</c:v>
                </c:pt>
                <c:pt idx="478">
                  <c:v>21.47</c:v>
                </c:pt>
                <c:pt idx="479">
                  <c:v>21.47</c:v>
                </c:pt>
                <c:pt idx="480">
                  <c:v>21.47</c:v>
                </c:pt>
                <c:pt idx="481">
                  <c:v>21.47</c:v>
                </c:pt>
                <c:pt idx="482">
                  <c:v>21.47</c:v>
                </c:pt>
                <c:pt idx="483">
                  <c:v>21.44</c:v>
                </c:pt>
                <c:pt idx="484">
                  <c:v>21.44</c:v>
                </c:pt>
                <c:pt idx="485">
                  <c:v>21.44</c:v>
                </c:pt>
                <c:pt idx="486">
                  <c:v>21.44</c:v>
                </c:pt>
                <c:pt idx="487">
                  <c:v>21.44</c:v>
                </c:pt>
                <c:pt idx="488">
                  <c:v>21.44</c:v>
                </c:pt>
                <c:pt idx="489">
                  <c:v>21.41</c:v>
                </c:pt>
                <c:pt idx="490">
                  <c:v>21.41</c:v>
                </c:pt>
                <c:pt idx="491">
                  <c:v>21.41</c:v>
                </c:pt>
                <c:pt idx="492">
                  <c:v>21.41</c:v>
                </c:pt>
                <c:pt idx="493">
                  <c:v>21.41</c:v>
                </c:pt>
                <c:pt idx="494">
                  <c:v>21.41</c:v>
                </c:pt>
                <c:pt idx="495">
                  <c:v>21.41</c:v>
                </c:pt>
                <c:pt idx="496">
                  <c:v>21.41</c:v>
                </c:pt>
                <c:pt idx="497">
                  <c:v>21.38</c:v>
                </c:pt>
                <c:pt idx="498">
                  <c:v>21.38</c:v>
                </c:pt>
                <c:pt idx="499">
                  <c:v>21.38</c:v>
                </c:pt>
                <c:pt idx="500">
                  <c:v>21.38</c:v>
                </c:pt>
                <c:pt idx="501">
                  <c:v>21.38</c:v>
                </c:pt>
                <c:pt idx="502">
                  <c:v>21.35</c:v>
                </c:pt>
                <c:pt idx="503">
                  <c:v>21.35</c:v>
                </c:pt>
                <c:pt idx="504">
                  <c:v>21.35</c:v>
                </c:pt>
                <c:pt idx="505">
                  <c:v>21.35</c:v>
                </c:pt>
                <c:pt idx="506">
                  <c:v>21.35</c:v>
                </c:pt>
                <c:pt idx="507">
                  <c:v>21.35</c:v>
                </c:pt>
                <c:pt idx="508">
                  <c:v>21.35</c:v>
                </c:pt>
                <c:pt idx="509">
                  <c:v>21.32</c:v>
                </c:pt>
                <c:pt idx="510">
                  <c:v>21.32</c:v>
                </c:pt>
                <c:pt idx="511">
                  <c:v>21.32</c:v>
                </c:pt>
                <c:pt idx="512">
                  <c:v>21.32</c:v>
                </c:pt>
                <c:pt idx="513">
                  <c:v>21.32</c:v>
                </c:pt>
                <c:pt idx="514">
                  <c:v>21.29</c:v>
                </c:pt>
                <c:pt idx="515">
                  <c:v>21.29</c:v>
                </c:pt>
                <c:pt idx="516">
                  <c:v>21.29</c:v>
                </c:pt>
                <c:pt idx="517">
                  <c:v>21.29</c:v>
                </c:pt>
                <c:pt idx="518">
                  <c:v>21.29</c:v>
                </c:pt>
                <c:pt idx="519">
                  <c:v>21.26</c:v>
                </c:pt>
                <c:pt idx="520">
                  <c:v>21.26</c:v>
                </c:pt>
                <c:pt idx="521">
                  <c:v>21.26</c:v>
                </c:pt>
                <c:pt idx="522">
                  <c:v>21.26</c:v>
                </c:pt>
                <c:pt idx="523">
                  <c:v>21.23</c:v>
                </c:pt>
                <c:pt idx="524">
                  <c:v>21.23</c:v>
                </c:pt>
                <c:pt idx="525">
                  <c:v>21.23</c:v>
                </c:pt>
                <c:pt idx="526">
                  <c:v>21.23</c:v>
                </c:pt>
                <c:pt idx="527">
                  <c:v>21.23</c:v>
                </c:pt>
                <c:pt idx="528">
                  <c:v>21.23</c:v>
                </c:pt>
                <c:pt idx="529">
                  <c:v>21.2</c:v>
                </c:pt>
                <c:pt idx="530">
                  <c:v>21.2</c:v>
                </c:pt>
                <c:pt idx="531">
                  <c:v>21.2</c:v>
                </c:pt>
                <c:pt idx="532">
                  <c:v>21.2</c:v>
                </c:pt>
                <c:pt idx="533">
                  <c:v>21.2</c:v>
                </c:pt>
                <c:pt idx="534">
                  <c:v>21.2</c:v>
                </c:pt>
                <c:pt idx="535">
                  <c:v>21.17</c:v>
                </c:pt>
                <c:pt idx="536">
                  <c:v>21.17</c:v>
                </c:pt>
                <c:pt idx="537">
                  <c:v>21.17</c:v>
                </c:pt>
                <c:pt idx="538">
                  <c:v>21.2</c:v>
                </c:pt>
                <c:pt idx="539">
                  <c:v>21.17</c:v>
                </c:pt>
                <c:pt idx="540">
                  <c:v>21.2</c:v>
                </c:pt>
                <c:pt idx="541">
                  <c:v>21.2</c:v>
                </c:pt>
                <c:pt idx="542">
                  <c:v>21.2</c:v>
                </c:pt>
                <c:pt idx="543">
                  <c:v>21.2</c:v>
                </c:pt>
                <c:pt idx="544">
                  <c:v>21.2</c:v>
                </c:pt>
                <c:pt idx="545">
                  <c:v>21.2</c:v>
                </c:pt>
                <c:pt idx="546">
                  <c:v>21.2</c:v>
                </c:pt>
                <c:pt idx="547">
                  <c:v>21.2</c:v>
                </c:pt>
                <c:pt idx="548">
                  <c:v>21.2</c:v>
                </c:pt>
                <c:pt idx="549">
                  <c:v>21.2</c:v>
                </c:pt>
                <c:pt idx="550">
                  <c:v>21.23</c:v>
                </c:pt>
                <c:pt idx="551">
                  <c:v>21.23</c:v>
                </c:pt>
                <c:pt idx="552">
                  <c:v>21.23</c:v>
                </c:pt>
                <c:pt idx="553">
                  <c:v>21.23</c:v>
                </c:pt>
                <c:pt idx="554">
                  <c:v>21.23</c:v>
                </c:pt>
                <c:pt idx="555">
                  <c:v>21.23</c:v>
                </c:pt>
                <c:pt idx="556">
                  <c:v>21.23</c:v>
                </c:pt>
                <c:pt idx="557">
                  <c:v>21.23</c:v>
                </c:pt>
                <c:pt idx="558">
                  <c:v>21.23</c:v>
                </c:pt>
                <c:pt idx="559">
                  <c:v>21.23</c:v>
                </c:pt>
                <c:pt idx="560">
                  <c:v>21.23</c:v>
                </c:pt>
                <c:pt idx="561">
                  <c:v>21.23</c:v>
                </c:pt>
                <c:pt idx="562">
                  <c:v>21.23</c:v>
                </c:pt>
                <c:pt idx="563">
                  <c:v>21.23</c:v>
                </c:pt>
                <c:pt idx="564">
                  <c:v>21.23</c:v>
                </c:pt>
                <c:pt idx="565">
                  <c:v>21.23</c:v>
                </c:pt>
                <c:pt idx="566">
                  <c:v>21.23</c:v>
                </c:pt>
                <c:pt idx="567">
                  <c:v>21.23</c:v>
                </c:pt>
                <c:pt idx="568">
                  <c:v>21.23</c:v>
                </c:pt>
                <c:pt idx="570">
                  <c:v>21.23</c:v>
                </c:pt>
                <c:pt idx="571">
                  <c:v>21.23</c:v>
                </c:pt>
                <c:pt idx="572">
                  <c:v>21.23</c:v>
                </c:pt>
                <c:pt idx="573">
                  <c:v>21.23</c:v>
                </c:pt>
                <c:pt idx="574">
                  <c:v>21.23</c:v>
                </c:pt>
                <c:pt idx="575">
                  <c:v>21.23</c:v>
                </c:pt>
                <c:pt idx="576">
                  <c:v>21.23</c:v>
                </c:pt>
                <c:pt idx="577">
                  <c:v>21.23</c:v>
                </c:pt>
                <c:pt idx="578">
                  <c:v>21.23</c:v>
                </c:pt>
                <c:pt idx="579">
                  <c:v>21.23</c:v>
                </c:pt>
                <c:pt idx="580">
                  <c:v>21.23</c:v>
                </c:pt>
                <c:pt idx="581">
                  <c:v>21.2</c:v>
                </c:pt>
                <c:pt idx="582">
                  <c:v>21.2</c:v>
                </c:pt>
                <c:pt idx="583">
                  <c:v>21.2</c:v>
                </c:pt>
                <c:pt idx="584">
                  <c:v>21.2</c:v>
                </c:pt>
                <c:pt idx="585">
                  <c:v>21.2</c:v>
                </c:pt>
                <c:pt idx="586">
                  <c:v>21.2</c:v>
                </c:pt>
                <c:pt idx="587">
                  <c:v>21.2</c:v>
                </c:pt>
                <c:pt idx="588">
                  <c:v>21.2</c:v>
                </c:pt>
                <c:pt idx="589">
                  <c:v>21.2</c:v>
                </c:pt>
                <c:pt idx="590">
                  <c:v>21.2</c:v>
                </c:pt>
                <c:pt idx="591">
                  <c:v>21.17</c:v>
                </c:pt>
                <c:pt idx="592">
                  <c:v>21.17</c:v>
                </c:pt>
                <c:pt idx="593">
                  <c:v>21.17</c:v>
                </c:pt>
                <c:pt idx="594">
                  <c:v>21.17</c:v>
                </c:pt>
                <c:pt idx="595">
                  <c:v>21.17</c:v>
                </c:pt>
                <c:pt idx="596">
                  <c:v>21.17</c:v>
                </c:pt>
                <c:pt idx="597">
                  <c:v>21.17</c:v>
                </c:pt>
                <c:pt idx="598">
                  <c:v>21.15</c:v>
                </c:pt>
                <c:pt idx="599">
                  <c:v>21.15</c:v>
                </c:pt>
                <c:pt idx="600">
                  <c:v>21.15</c:v>
                </c:pt>
                <c:pt idx="601">
                  <c:v>21.15</c:v>
                </c:pt>
                <c:pt idx="602">
                  <c:v>21.15</c:v>
                </c:pt>
                <c:pt idx="603">
                  <c:v>21.15</c:v>
                </c:pt>
                <c:pt idx="604">
                  <c:v>21.15</c:v>
                </c:pt>
                <c:pt idx="605">
                  <c:v>21.15</c:v>
                </c:pt>
                <c:pt idx="606">
                  <c:v>21.15</c:v>
                </c:pt>
                <c:pt idx="607">
                  <c:v>21.15</c:v>
                </c:pt>
                <c:pt idx="608">
                  <c:v>21.12</c:v>
                </c:pt>
                <c:pt idx="609">
                  <c:v>21.15</c:v>
                </c:pt>
                <c:pt idx="610">
                  <c:v>21.12</c:v>
                </c:pt>
                <c:pt idx="611">
                  <c:v>21.12</c:v>
                </c:pt>
                <c:pt idx="612">
                  <c:v>21.12</c:v>
                </c:pt>
                <c:pt idx="613">
                  <c:v>21.12</c:v>
                </c:pt>
                <c:pt idx="614">
                  <c:v>21.12</c:v>
                </c:pt>
                <c:pt idx="615">
                  <c:v>21.12</c:v>
                </c:pt>
                <c:pt idx="616">
                  <c:v>21.12</c:v>
                </c:pt>
                <c:pt idx="617">
                  <c:v>21.15</c:v>
                </c:pt>
                <c:pt idx="618">
                  <c:v>21.12</c:v>
                </c:pt>
                <c:pt idx="619">
                  <c:v>21.12</c:v>
                </c:pt>
                <c:pt idx="620">
                  <c:v>21.12</c:v>
                </c:pt>
                <c:pt idx="621">
                  <c:v>21.12</c:v>
                </c:pt>
                <c:pt idx="622">
                  <c:v>21.12</c:v>
                </c:pt>
                <c:pt idx="623">
                  <c:v>21.15</c:v>
                </c:pt>
                <c:pt idx="624">
                  <c:v>21.15</c:v>
                </c:pt>
                <c:pt idx="625">
                  <c:v>21.12</c:v>
                </c:pt>
                <c:pt idx="626">
                  <c:v>21.12</c:v>
                </c:pt>
                <c:pt idx="627">
                  <c:v>21.12</c:v>
                </c:pt>
                <c:pt idx="628">
                  <c:v>21.12</c:v>
                </c:pt>
                <c:pt idx="629">
                  <c:v>21.12</c:v>
                </c:pt>
                <c:pt idx="630">
                  <c:v>21.12</c:v>
                </c:pt>
                <c:pt idx="631">
                  <c:v>21.12</c:v>
                </c:pt>
                <c:pt idx="632">
                  <c:v>21.12</c:v>
                </c:pt>
                <c:pt idx="633">
                  <c:v>21.09</c:v>
                </c:pt>
                <c:pt idx="634">
                  <c:v>21.09</c:v>
                </c:pt>
                <c:pt idx="635">
                  <c:v>21.09</c:v>
                </c:pt>
                <c:pt idx="636">
                  <c:v>21.09</c:v>
                </c:pt>
                <c:pt idx="637">
                  <c:v>21.09</c:v>
                </c:pt>
                <c:pt idx="638">
                  <c:v>21.09</c:v>
                </c:pt>
                <c:pt idx="639">
                  <c:v>21.06</c:v>
                </c:pt>
                <c:pt idx="640">
                  <c:v>21.06</c:v>
                </c:pt>
                <c:pt idx="641">
                  <c:v>21.06</c:v>
                </c:pt>
                <c:pt idx="642">
                  <c:v>21.06</c:v>
                </c:pt>
                <c:pt idx="643">
                  <c:v>21.06</c:v>
                </c:pt>
                <c:pt idx="644">
                  <c:v>21.03</c:v>
                </c:pt>
                <c:pt idx="645">
                  <c:v>21.03</c:v>
                </c:pt>
                <c:pt idx="646">
                  <c:v>21.03</c:v>
                </c:pt>
                <c:pt idx="647">
                  <c:v>21</c:v>
                </c:pt>
                <c:pt idx="648">
                  <c:v>21</c:v>
                </c:pt>
                <c:pt idx="649">
                  <c:v>21</c:v>
                </c:pt>
                <c:pt idx="650">
                  <c:v>20.97</c:v>
                </c:pt>
                <c:pt idx="651">
                  <c:v>20.97</c:v>
                </c:pt>
                <c:pt idx="652">
                  <c:v>20.97</c:v>
                </c:pt>
                <c:pt idx="653">
                  <c:v>20.97</c:v>
                </c:pt>
                <c:pt idx="654">
                  <c:v>20.94</c:v>
                </c:pt>
                <c:pt idx="655">
                  <c:v>20.94</c:v>
                </c:pt>
                <c:pt idx="656">
                  <c:v>20.91</c:v>
                </c:pt>
                <c:pt idx="657">
                  <c:v>20.91</c:v>
                </c:pt>
                <c:pt idx="658">
                  <c:v>20.88</c:v>
                </c:pt>
                <c:pt idx="659">
                  <c:v>20.88</c:v>
                </c:pt>
                <c:pt idx="660">
                  <c:v>20.85</c:v>
                </c:pt>
                <c:pt idx="661">
                  <c:v>20.82</c:v>
                </c:pt>
                <c:pt idx="662">
                  <c:v>20.82</c:v>
                </c:pt>
                <c:pt idx="663">
                  <c:v>20.79</c:v>
                </c:pt>
                <c:pt idx="664">
                  <c:v>20.79</c:v>
                </c:pt>
                <c:pt idx="665">
                  <c:v>20.76</c:v>
                </c:pt>
                <c:pt idx="666">
                  <c:v>20.76</c:v>
                </c:pt>
                <c:pt idx="667">
                  <c:v>20.73</c:v>
                </c:pt>
                <c:pt idx="668">
                  <c:v>20.71</c:v>
                </c:pt>
                <c:pt idx="669">
                  <c:v>20.71</c:v>
                </c:pt>
                <c:pt idx="670">
                  <c:v>20.71</c:v>
                </c:pt>
                <c:pt idx="671">
                  <c:v>20.68</c:v>
                </c:pt>
                <c:pt idx="672">
                  <c:v>20.65</c:v>
                </c:pt>
                <c:pt idx="673">
                  <c:v>20.65</c:v>
                </c:pt>
                <c:pt idx="674">
                  <c:v>20.62</c:v>
                </c:pt>
                <c:pt idx="675">
                  <c:v>20.62</c:v>
                </c:pt>
                <c:pt idx="676">
                  <c:v>20.59</c:v>
                </c:pt>
                <c:pt idx="677">
                  <c:v>20.59</c:v>
                </c:pt>
                <c:pt idx="678">
                  <c:v>20.56</c:v>
                </c:pt>
                <c:pt idx="679">
                  <c:v>20.53</c:v>
                </c:pt>
                <c:pt idx="680">
                  <c:v>20.53</c:v>
                </c:pt>
                <c:pt idx="681">
                  <c:v>20.53</c:v>
                </c:pt>
                <c:pt idx="682">
                  <c:v>20.5</c:v>
                </c:pt>
                <c:pt idx="683">
                  <c:v>20.5</c:v>
                </c:pt>
                <c:pt idx="684">
                  <c:v>20.47</c:v>
                </c:pt>
                <c:pt idx="685">
                  <c:v>20.47</c:v>
                </c:pt>
                <c:pt idx="686">
                  <c:v>20.440000000000001</c:v>
                </c:pt>
                <c:pt idx="687">
                  <c:v>20.440000000000001</c:v>
                </c:pt>
                <c:pt idx="688">
                  <c:v>20.440000000000001</c:v>
                </c:pt>
                <c:pt idx="689">
                  <c:v>20.41</c:v>
                </c:pt>
                <c:pt idx="690">
                  <c:v>20.41</c:v>
                </c:pt>
                <c:pt idx="691">
                  <c:v>20.41</c:v>
                </c:pt>
                <c:pt idx="692">
                  <c:v>20.38</c:v>
                </c:pt>
                <c:pt idx="693">
                  <c:v>20.38</c:v>
                </c:pt>
                <c:pt idx="694">
                  <c:v>20.38</c:v>
                </c:pt>
                <c:pt idx="695">
                  <c:v>20.350000000000001</c:v>
                </c:pt>
                <c:pt idx="696">
                  <c:v>20.350000000000001</c:v>
                </c:pt>
                <c:pt idx="697">
                  <c:v>20.350000000000001</c:v>
                </c:pt>
                <c:pt idx="698">
                  <c:v>20.350000000000001</c:v>
                </c:pt>
                <c:pt idx="699">
                  <c:v>20.32</c:v>
                </c:pt>
                <c:pt idx="700">
                  <c:v>20.32</c:v>
                </c:pt>
                <c:pt idx="701">
                  <c:v>20.32</c:v>
                </c:pt>
                <c:pt idx="702">
                  <c:v>20.29</c:v>
                </c:pt>
                <c:pt idx="703">
                  <c:v>20.29</c:v>
                </c:pt>
                <c:pt idx="704">
                  <c:v>20.29</c:v>
                </c:pt>
                <c:pt idx="705">
                  <c:v>20.260000000000002</c:v>
                </c:pt>
                <c:pt idx="706">
                  <c:v>20.260000000000002</c:v>
                </c:pt>
                <c:pt idx="707">
                  <c:v>20.260000000000002</c:v>
                </c:pt>
                <c:pt idx="708">
                  <c:v>20.23</c:v>
                </c:pt>
                <c:pt idx="709">
                  <c:v>20.23</c:v>
                </c:pt>
                <c:pt idx="710">
                  <c:v>20.23</c:v>
                </c:pt>
                <c:pt idx="711">
                  <c:v>20.23</c:v>
                </c:pt>
                <c:pt idx="712">
                  <c:v>20.21</c:v>
                </c:pt>
                <c:pt idx="713">
                  <c:v>20.21</c:v>
                </c:pt>
                <c:pt idx="714">
                  <c:v>20.21</c:v>
                </c:pt>
                <c:pt idx="715">
                  <c:v>20.18</c:v>
                </c:pt>
                <c:pt idx="716">
                  <c:v>20.18</c:v>
                </c:pt>
                <c:pt idx="717">
                  <c:v>20.149999999999999</c:v>
                </c:pt>
                <c:pt idx="718">
                  <c:v>20.149999999999999</c:v>
                </c:pt>
                <c:pt idx="719">
                  <c:v>20.149999999999999</c:v>
                </c:pt>
                <c:pt idx="720">
                  <c:v>20.149999999999999</c:v>
                </c:pt>
                <c:pt idx="721">
                  <c:v>20.12</c:v>
                </c:pt>
                <c:pt idx="722">
                  <c:v>20.12</c:v>
                </c:pt>
                <c:pt idx="723">
                  <c:v>20.09</c:v>
                </c:pt>
                <c:pt idx="724">
                  <c:v>20.09</c:v>
                </c:pt>
                <c:pt idx="725">
                  <c:v>20.09</c:v>
                </c:pt>
                <c:pt idx="726">
                  <c:v>20.059999999999999</c:v>
                </c:pt>
                <c:pt idx="727">
                  <c:v>20.059999999999999</c:v>
                </c:pt>
                <c:pt idx="728">
                  <c:v>20.059999999999999</c:v>
                </c:pt>
                <c:pt idx="729">
                  <c:v>20.03</c:v>
                </c:pt>
                <c:pt idx="730">
                  <c:v>20.03</c:v>
                </c:pt>
                <c:pt idx="731">
                  <c:v>20</c:v>
                </c:pt>
                <c:pt idx="732">
                  <c:v>20</c:v>
                </c:pt>
                <c:pt idx="733">
                  <c:v>20</c:v>
                </c:pt>
                <c:pt idx="734">
                  <c:v>19.97</c:v>
                </c:pt>
                <c:pt idx="735">
                  <c:v>19.97</c:v>
                </c:pt>
                <c:pt idx="736">
                  <c:v>19.940000000000001</c:v>
                </c:pt>
                <c:pt idx="737">
                  <c:v>19.940000000000001</c:v>
                </c:pt>
                <c:pt idx="738">
                  <c:v>19.940000000000001</c:v>
                </c:pt>
                <c:pt idx="739">
                  <c:v>19.91</c:v>
                </c:pt>
                <c:pt idx="740">
                  <c:v>19.88</c:v>
                </c:pt>
                <c:pt idx="741">
                  <c:v>19.88</c:v>
                </c:pt>
                <c:pt idx="742">
                  <c:v>19.88</c:v>
                </c:pt>
                <c:pt idx="743">
                  <c:v>19.850000000000001</c:v>
                </c:pt>
                <c:pt idx="744">
                  <c:v>19.850000000000001</c:v>
                </c:pt>
                <c:pt idx="745">
                  <c:v>19.82</c:v>
                </c:pt>
                <c:pt idx="746">
                  <c:v>19.82</c:v>
                </c:pt>
                <c:pt idx="747">
                  <c:v>19.79</c:v>
                </c:pt>
                <c:pt idx="748">
                  <c:v>19.79</c:v>
                </c:pt>
                <c:pt idx="749">
                  <c:v>19.79</c:v>
                </c:pt>
                <c:pt idx="750">
                  <c:v>19.760000000000002</c:v>
                </c:pt>
                <c:pt idx="751">
                  <c:v>19.760000000000002</c:v>
                </c:pt>
                <c:pt idx="752">
                  <c:v>19.73</c:v>
                </c:pt>
                <c:pt idx="753">
                  <c:v>19.73</c:v>
                </c:pt>
                <c:pt idx="754">
                  <c:v>19.7</c:v>
                </c:pt>
                <c:pt idx="755">
                  <c:v>19.7</c:v>
                </c:pt>
                <c:pt idx="756">
                  <c:v>19.7</c:v>
                </c:pt>
                <c:pt idx="757">
                  <c:v>19.670000000000002</c:v>
                </c:pt>
                <c:pt idx="758">
                  <c:v>19.670000000000002</c:v>
                </c:pt>
                <c:pt idx="759">
                  <c:v>19.670000000000002</c:v>
                </c:pt>
                <c:pt idx="760">
                  <c:v>19.64</c:v>
                </c:pt>
                <c:pt idx="761">
                  <c:v>19.64</c:v>
                </c:pt>
                <c:pt idx="762">
                  <c:v>19.64</c:v>
                </c:pt>
                <c:pt idx="763">
                  <c:v>19.61</c:v>
                </c:pt>
                <c:pt idx="764">
                  <c:v>19.61</c:v>
                </c:pt>
                <c:pt idx="765">
                  <c:v>19.61</c:v>
                </c:pt>
                <c:pt idx="766">
                  <c:v>19.59</c:v>
                </c:pt>
                <c:pt idx="767">
                  <c:v>19.59</c:v>
                </c:pt>
                <c:pt idx="768">
                  <c:v>19.59</c:v>
                </c:pt>
                <c:pt idx="769">
                  <c:v>19.559999999999999</c:v>
                </c:pt>
                <c:pt idx="770">
                  <c:v>19.559999999999999</c:v>
                </c:pt>
                <c:pt idx="771">
                  <c:v>19.53</c:v>
                </c:pt>
                <c:pt idx="772">
                  <c:v>19.53</c:v>
                </c:pt>
                <c:pt idx="773">
                  <c:v>19.53</c:v>
                </c:pt>
                <c:pt idx="774">
                  <c:v>19.5</c:v>
                </c:pt>
                <c:pt idx="775">
                  <c:v>19.5</c:v>
                </c:pt>
                <c:pt idx="776">
                  <c:v>19.5</c:v>
                </c:pt>
                <c:pt idx="777">
                  <c:v>19.47</c:v>
                </c:pt>
                <c:pt idx="778">
                  <c:v>19.47</c:v>
                </c:pt>
                <c:pt idx="779">
                  <c:v>19.47</c:v>
                </c:pt>
                <c:pt idx="780">
                  <c:v>19.440000000000001</c:v>
                </c:pt>
                <c:pt idx="781">
                  <c:v>19.440000000000001</c:v>
                </c:pt>
                <c:pt idx="782">
                  <c:v>19.440000000000001</c:v>
                </c:pt>
                <c:pt idx="783">
                  <c:v>19.41</c:v>
                </c:pt>
                <c:pt idx="784">
                  <c:v>19.41</c:v>
                </c:pt>
                <c:pt idx="785">
                  <c:v>19.41</c:v>
                </c:pt>
                <c:pt idx="786">
                  <c:v>19.38</c:v>
                </c:pt>
                <c:pt idx="787">
                  <c:v>19.38</c:v>
                </c:pt>
                <c:pt idx="788">
                  <c:v>19.38</c:v>
                </c:pt>
                <c:pt idx="789">
                  <c:v>19.350000000000001</c:v>
                </c:pt>
                <c:pt idx="790">
                  <c:v>19.350000000000001</c:v>
                </c:pt>
                <c:pt idx="791">
                  <c:v>19.350000000000001</c:v>
                </c:pt>
                <c:pt idx="793">
                  <c:v>19.350000000000001</c:v>
                </c:pt>
                <c:pt idx="794">
                  <c:v>19.32</c:v>
                </c:pt>
                <c:pt idx="795">
                  <c:v>19.32</c:v>
                </c:pt>
                <c:pt idx="796">
                  <c:v>19.32</c:v>
                </c:pt>
                <c:pt idx="797">
                  <c:v>19.29</c:v>
                </c:pt>
                <c:pt idx="798">
                  <c:v>19.29</c:v>
                </c:pt>
                <c:pt idx="799">
                  <c:v>19.29</c:v>
                </c:pt>
                <c:pt idx="800">
                  <c:v>19.29</c:v>
                </c:pt>
                <c:pt idx="801">
                  <c:v>19.29</c:v>
                </c:pt>
                <c:pt idx="802">
                  <c:v>19.260000000000002</c:v>
                </c:pt>
                <c:pt idx="803">
                  <c:v>19.260000000000002</c:v>
                </c:pt>
                <c:pt idx="804">
                  <c:v>19.260000000000002</c:v>
                </c:pt>
                <c:pt idx="805">
                  <c:v>19.260000000000002</c:v>
                </c:pt>
                <c:pt idx="806">
                  <c:v>19.260000000000002</c:v>
                </c:pt>
                <c:pt idx="807">
                  <c:v>19.260000000000002</c:v>
                </c:pt>
                <c:pt idx="808">
                  <c:v>19.23</c:v>
                </c:pt>
                <c:pt idx="809">
                  <c:v>19.23</c:v>
                </c:pt>
                <c:pt idx="810">
                  <c:v>19.23</c:v>
                </c:pt>
                <c:pt idx="811">
                  <c:v>19.23</c:v>
                </c:pt>
                <c:pt idx="812">
                  <c:v>19.23</c:v>
                </c:pt>
                <c:pt idx="813">
                  <c:v>19.23</c:v>
                </c:pt>
                <c:pt idx="814">
                  <c:v>19.23</c:v>
                </c:pt>
                <c:pt idx="815">
                  <c:v>19.2</c:v>
                </c:pt>
                <c:pt idx="816">
                  <c:v>19.2</c:v>
                </c:pt>
                <c:pt idx="817">
                  <c:v>19.2</c:v>
                </c:pt>
                <c:pt idx="818">
                  <c:v>19.2</c:v>
                </c:pt>
                <c:pt idx="819">
                  <c:v>19.2</c:v>
                </c:pt>
                <c:pt idx="820">
                  <c:v>19.170000000000002</c:v>
                </c:pt>
                <c:pt idx="821">
                  <c:v>19.170000000000002</c:v>
                </c:pt>
                <c:pt idx="822">
                  <c:v>19.14</c:v>
                </c:pt>
                <c:pt idx="823">
                  <c:v>19.170000000000002</c:v>
                </c:pt>
                <c:pt idx="824">
                  <c:v>19.23</c:v>
                </c:pt>
                <c:pt idx="825">
                  <c:v>19.29</c:v>
                </c:pt>
                <c:pt idx="826">
                  <c:v>19.38</c:v>
                </c:pt>
                <c:pt idx="827">
                  <c:v>19.47</c:v>
                </c:pt>
                <c:pt idx="828">
                  <c:v>19.559999999999999</c:v>
                </c:pt>
                <c:pt idx="829">
                  <c:v>19.64</c:v>
                </c:pt>
                <c:pt idx="830">
                  <c:v>19.73</c:v>
                </c:pt>
                <c:pt idx="831">
                  <c:v>19.82</c:v>
                </c:pt>
                <c:pt idx="832">
                  <c:v>20.12</c:v>
                </c:pt>
                <c:pt idx="833">
                  <c:v>20.149999999999999</c:v>
                </c:pt>
                <c:pt idx="834">
                  <c:v>20.149999999999999</c:v>
                </c:pt>
                <c:pt idx="835">
                  <c:v>20.149999999999999</c:v>
                </c:pt>
                <c:pt idx="836">
                  <c:v>20.12</c:v>
                </c:pt>
                <c:pt idx="837">
                  <c:v>20.059999999999999</c:v>
                </c:pt>
                <c:pt idx="838">
                  <c:v>20.059999999999999</c:v>
                </c:pt>
                <c:pt idx="839">
                  <c:v>20.03</c:v>
                </c:pt>
                <c:pt idx="840">
                  <c:v>20</c:v>
                </c:pt>
                <c:pt idx="841">
                  <c:v>19.97</c:v>
                </c:pt>
                <c:pt idx="842">
                  <c:v>19.97</c:v>
                </c:pt>
                <c:pt idx="843">
                  <c:v>19.940000000000001</c:v>
                </c:pt>
                <c:pt idx="844">
                  <c:v>19.940000000000001</c:v>
                </c:pt>
                <c:pt idx="845">
                  <c:v>19.91</c:v>
                </c:pt>
                <c:pt idx="846">
                  <c:v>19.88</c:v>
                </c:pt>
                <c:pt idx="847">
                  <c:v>19.88</c:v>
                </c:pt>
                <c:pt idx="848">
                  <c:v>19.850000000000001</c:v>
                </c:pt>
                <c:pt idx="849">
                  <c:v>19.850000000000001</c:v>
                </c:pt>
                <c:pt idx="850">
                  <c:v>19.82</c:v>
                </c:pt>
                <c:pt idx="851">
                  <c:v>19.82</c:v>
                </c:pt>
                <c:pt idx="852">
                  <c:v>19.79</c:v>
                </c:pt>
                <c:pt idx="853">
                  <c:v>19.79</c:v>
                </c:pt>
                <c:pt idx="854">
                  <c:v>19.79</c:v>
                </c:pt>
                <c:pt idx="855">
                  <c:v>19.760000000000002</c:v>
                </c:pt>
                <c:pt idx="856">
                  <c:v>19.760000000000002</c:v>
                </c:pt>
                <c:pt idx="857">
                  <c:v>19.73</c:v>
                </c:pt>
                <c:pt idx="858">
                  <c:v>19.73</c:v>
                </c:pt>
                <c:pt idx="859">
                  <c:v>19.7</c:v>
                </c:pt>
                <c:pt idx="860">
                  <c:v>19.7</c:v>
                </c:pt>
                <c:pt idx="861">
                  <c:v>19.670000000000002</c:v>
                </c:pt>
                <c:pt idx="862">
                  <c:v>19.670000000000002</c:v>
                </c:pt>
                <c:pt idx="863">
                  <c:v>19.64</c:v>
                </c:pt>
                <c:pt idx="864">
                  <c:v>19.64</c:v>
                </c:pt>
                <c:pt idx="865">
                  <c:v>19.64</c:v>
                </c:pt>
                <c:pt idx="866">
                  <c:v>19.61</c:v>
                </c:pt>
                <c:pt idx="867">
                  <c:v>19.61</c:v>
                </c:pt>
                <c:pt idx="868">
                  <c:v>19.59</c:v>
                </c:pt>
                <c:pt idx="869">
                  <c:v>19.59</c:v>
                </c:pt>
                <c:pt idx="870">
                  <c:v>19.559999999999999</c:v>
                </c:pt>
                <c:pt idx="871">
                  <c:v>19.559999999999999</c:v>
                </c:pt>
                <c:pt idx="872">
                  <c:v>19.559999999999999</c:v>
                </c:pt>
                <c:pt idx="873">
                  <c:v>19.53</c:v>
                </c:pt>
                <c:pt idx="874">
                  <c:v>19.53</c:v>
                </c:pt>
                <c:pt idx="875">
                  <c:v>19.5</c:v>
                </c:pt>
                <c:pt idx="876">
                  <c:v>19.5</c:v>
                </c:pt>
                <c:pt idx="877">
                  <c:v>19.5</c:v>
                </c:pt>
                <c:pt idx="878">
                  <c:v>19.47</c:v>
                </c:pt>
                <c:pt idx="879">
                  <c:v>19.47</c:v>
                </c:pt>
                <c:pt idx="880">
                  <c:v>19.47</c:v>
                </c:pt>
                <c:pt idx="881">
                  <c:v>19.440000000000001</c:v>
                </c:pt>
                <c:pt idx="882">
                  <c:v>19.440000000000001</c:v>
                </c:pt>
                <c:pt idx="883">
                  <c:v>19.41</c:v>
                </c:pt>
                <c:pt idx="884">
                  <c:v>19.41</c:v>
                </c:pt>
                <c:pt idx="885">
                  <c:v>19.41</c:v>
                </c:pt>
                <c:pt idx="886">
                  <c:v>19.41</c:v>
                </c:pt>
                <c:pt idx="887">
                  <c:v>19.38</c:v>
                </c:pt>
                <c:pt idx="888">
                  <c:v>19.38</c:v>
                </c:pt>
                <c:pt idx="889">
                  <c:v>19.38</c:v>
                </c:pt>
                <c:pt idx="890">
                  <c:v>19.350000000000001</c:v>
                </c:pt>
                <c:pt idx="891">
                  <c:v>19.350000000000001</c:v>
                </c:pt>
                <c:pt idx="892">
                  <c:v>19.350000000000001</c:v>
                </c:pt>
                <c:pt idx="893">
                  <c:v>19.32</c:v>
                </c:pt>
                <c:pt idx="894">
                  <c:v>19.32</c:v>
                </c:pt>
                <c:pt idx="895">
                  <c:v>19.32</c:v>
                </c:pt>
                <c:pt idx="896">
                  <c:v>19.29</c:v>
                </c:pt>
                <c:pt idx="897">
                  <c:v>19.29</c:v>
                </c:pt>
                <c:pt idx="898">
                  <c:v>19.29</c:v>
                </c:pt>
                <c:pt idx="899">
                  <c:v>19.29</c:v>
                </c:pt>
                <c:pt idx="900">
                  <c:v>19.260000000000002</c:v>
                </c:pt>
                <c:pt idx="901">
                  <c:v>19.260000000000002</c:v>
                </c:pt>
                <c:pt idx="902">
                  <c:v>19.260000000000002</c:v>
                </c:pt>
                <c:pt idx="903">
                  <c:v>19.260000000000002</c:v>
                </c:pt>
                <c:pt idx="904">
                  <c:v>19.260000000000002</c:v>
                </c:pt>
                <c:pt idx="905">
                  <c:v>19.23</c:v>
                </c:pt>
                <c:pt idx="906">
                  <c:v>19.23</c:v>
                </c:pt>
                <c:pt idx="907">
                  <c:v>19.23</c:v>
                </c:pt>
                <c:pt idx="908">
                  <c:v>19.23</c:v>
                </c:pt>
                <c:pt idx="909">
                  <c:v>19.23</c:v>
                </c:pt>
                <c:pt idx="910">
                  <c:v>19.23</c:v>
                </c:pt>
                <c:pt idx="911">
                  <c:v>19.2</c:v>
                </c:pt>
                <c:pt idx="912">
                  <c:v>19.2</c:v>
                </c:pt>
                <c:pt idx="913">
                  <c:v>19.2</c:v>
                </c:pt>
                <c:pt idx="914">
                  <c:v>19.2</c:v>
                </c:pt>
                <c:pt idx="915">
                  <c:v>19.2</c:v>
                </c:pt>
                <c:pt idx="916">
                  <c:v>19.2</c:v>
                </c:pt>
                <c:pt idx="917">
                  <c:v>19.170000000000002</c:v>
                </c:pt>
                <c:pt idx="918">
                  <c:v>19.170000000000002</c:v>
                </c:pt>
                <c:pt idx="919">
                  <c:v>19.170000000000002</c:v>
                </c:pt>
                <c:pt idx="920">
                  <c:v>19.170000000000002</c:v>
                </c:pt>
                <c:pt idx="921">
                  <c:v>19.170000000000002</c:v>
                </c:pt>
                <c:pt idx="922">
                  <c:v>19.14</c:v>
                </c:pt>
                <c:pt idx="923">
                  <c:v>19.14</c:v>
                </c:pt>
                <c:pt idx="924">
                  <c:v>19.14</c:v>
                </c:pt>
                <c:pt idx="925">
                  <c:v>19.14</c:v>
                </c:pt>
                <c:pt idx="926">
                  <c:v>19.14</c:v>
                </c:pt>
                <c:pt idx="927">
                  <c:v>19.14</c:v>
                </c:pt>
                <c:pt idx="928">
                  <c:v>19.14</c:v>
                </c:pt>
                <c:pt idx="929">
                  <c:v>19.14</c:v>
                </c:pt>
                <c:pt idx="930">
                  <c:v>19.11</c:v>
                </c:pt>
                <c:pt idx="931">
                  <c:v>19.11</c:v>
                </c:pt>
                <c:pt idx="932">
                  <c:v>19.11</c:v>
                </c:pt>
                <c:pt idx="933">
                  <c:v>19.11</c:v>
                </c:pt>
                <c:pt idx="934">
                  <c:v>19.11</c:v>
                </c:pt>
                <c:pt idx="935">
                  <c:v>19.11</c:v>
                </c:pt>
                <c:pt idx="936">
                  <c:v>19.11</c:v>
                </c:pt>
                <c:pt idx="937">
                  <c:v>19.11</c:v>
                </c:pt>
                <c:pt idx="938">
                  <c:v>19.11</c:v>
                </c:pt>
                <c:pt idx="939">
                  <c:v>19.11</c:v>
                </c:pt>
                <c:pt idx="940">
                  <c:v>19.11</c:v>
                </c:pt>
                <c:pt idx="941">
                  <c:v>19.11</c:v>
                </c:pt>
                <c:pt idx="942">
                  <c:v>19.11</c:v>
                </c:pt>
                <c:pt idx="943">
                  <c:v>19.11</c:v>
                </c:pt>
                <c:pt idx="944">
                  <c:v>19.11</c:v>
                </c:pt>
                <c:pt idx="945">
                  <c:v>19.11</c:v>
                </c:pt>
                <c:pt idx="946">
                  <c:v>19.11</c:v>
                </c:pt>
                <c:pt idx="947">
                  <c:v>19.11</c:v>
                </c:pt>
                <c:pt idx="948">
                  <c:v>19.11</c:v>
                </c:pt>
                <c:pt idx="949">
                  <c:v>19.11</c:v>
                </c:pt>
                <c:pt idx="950">
                  <c:v>19.11</c:v>
                </c:pt>
                <c:pt idx="951">
                  <c:v>19.11</c:v>
                </c:pt>
                <c:pt idx="952">
                  <c:v>19.11</c:v>
                </c:pt>
                <c:pt idx="953">
                  <c:v>19.11</c:v>
                </c:pt>
                <c:pt idx="954">
                  <c:v>19.11</c:v>
                </c:pt>
                <c:pt idx="955">
                  <c:v>19.11</c:v>
                </c:pt>
                <c:pt idx="956">
                  <c:v>19.14</c:v>
                </c:pt>
                <c:pt idx="957">
                  <c:v>19.14</c:v>
                </c:pt>
                <c:pt idx="958">
                  <c:v>19.14</c:v>
                </c:pt>
                <c:pt idx="959">
                  <c:v>19.14</c:v>
                </c:pt>
                <c:pt idx="960">
                  <c:v>19.14</c:v>
                </c:pt>
                <c:pt idx="961">
                  <c:v>19.14</c:v>
                </c:pt>
                <c:pt idx="962">
                  <c:v>19.14</c:v>
                </c:pt>
                <c:pt idx="963">
                  <c:v>19.14</c:v>
                </c:pt>
                <c:pt idx="964">
                  <c:v>19.14</c:v>
                </c:pt>
                <c:pt idx="965">
                  <c:v>19.14</c:v>
                </c:pt>
                <c:pt idx="966">
                  <c:v>19.14</c:v>
                </c:pt>
                <c:pt idx="967">
                  <c:v>19.14</c:v>
                </c:pt>
                <c:pt idx="968">
                  <c:v>19.170000000000002</c:v>
                </c:pt>
                <c:pt idx="969">
                  <c:v>19.260000000000002</c:v>
                </c:pt>
                <c:pt idx="970">
                  <c:v>19.350000000000001</c:v>
                </c:pt>
                <c:pt idx="971">
                  <c:v>19.440000000000001</c:v>
                </c:pt>
                <c:pt idx="972">
                  <c:v>19.559999999999999</c:v>
                </c:pt>
                <c:pt idx="973">
                  <c:v>19.670000000000002</c:v>
                </c:pt>
                <c:pt idx="974">
                  <c:v>19.82</c:v>
                </c:pt>
                <c:pt idx="975">
                  <c:v>20.03</c:v>
                </c:pt>
                <c:pt idx="976">
                  <c:v>20.09</c:v>
                </c:pt>
                <c:pt idx="977">
                  <c:v>20.12</c:v>
                </c:pt>
                <c:pt idx="978">
                  <c:v>20.12</c:v>
                </c:pt>
                <c:pt idx="979">
                  <c:v>20.12</c:v>
                </c:pt>
                <c:pt idx="980">
                  <c:v>20.12</c:v>
                </c:pt>
                <c:pt idx="981">
                  <c:v>20.12</c:v>
                </c:pt>
                <c:pt idx="982">
                  <c:v>20.12</c:v>
                </c:pt>
                <c:pt idx="983">
                  <c:v>20.09</c:v>
                </c:pt>
                <c:pt idx="984">
                  <c:v>20.09</c:v>
                </c:pt>
                <c:pt idx="985">
                  <c:v>20.09</c:v>
                </c:pt>
                <c:pt idx="986">
                  <c:v>20.09</c:v>
                </c:pt>
                <c:pt idx="987">
                  <c:v>20.09</c:v>
                </c:pt>
                <c:pt idx="988">
                  <c:v>20.059999999999999</c:v>
                </c:pt>
                <c:pt idx="989">
                  <c:v>20.059999999999999</c:v>
                </c:pt>
                <c:pt idx="990">
                  <c:v>20.059999999999999</c:v>
                </c:pt>
                <c:pt idx="991">
                  <c:v>20.059999999999999</c:v>
                </c:pt>
                <c:pt idx="992">
                  <c:v>20.059999999999999</c:v>
                </c:pt>
                <c:pt idx="993">
                  <c:v>20.03</c:v>
                </c:pt>
                <c:pt idx="994">
                  <c:v>20.03</c:v>
                </c:pt>
                <c:pt idx="995">
                  <c:v>20.03</c:v>
                </c:pt>
                <c:pt idx="996">
                  <c:v>20.03</c:v>
                </c:pt>
                <c:pt idx="997">
                  <c:v>20.03</c:v>
                </c:pt>
                <c:pt idx="998">
                  <c:v>20</c:v>
                </c:pt>
                <c:pt idx="999">
                  <c:v>20</c:v>
                </c:pt>
                <c:pt idx="1000">
                  <c:v>20</c:v>
                </c:pt>
                <c:pt idx="1001">
                  <c:v>20</c:v>
                </c:pt>
                <c:pt idx="1002">
                  <c:v>20</c:v>
                </c:pt>
                <c:pt idx="1003">
                  <c:v>19.97</c:v>
                </c:pt>
                <c:pt idx="1004">
                  <c:v>19.97</c:v>
                </c:pt>
                <c:pt idx="1005">
                  <c:v>19.97</c:v>
                </c:pt>
                <c:pt idx="1006">
                  <c:v>19.97</c:v>
                </c:pt>
                <c:pt idx="1007">
                  <c:v>19.97</c:v>
                </c:pt>
                <c:pt idx="1008">
                  <c:v>19.97</c:v>
                </c:pt>
                <c:pt idx="1009">
                  <c:v>19.940000000000001</c:v>
                </c:pt>
                <c:pt idx="1010">
                  <c:v>19.940000000000001</c:v>
                </c:pt>
                <c:pt idx="1011">
                  <c:v>19.940000000000001</c:v>
                </c:pt>
                <c:pt idx="1012">
                  <c:v>19.940000000000001</c:v>
                </c:pt>
                <c:pt idx="1013">
                  <c:v>19.940000000000001</c:v>
                </c:pt>
                <c:pt idx="1014">
                  <c:v>19.940000000000001</c:v>
                </c:pt>
                <c:pt idx="1015">
                  <c:v>19.940000000000001</c:v>
                </c:pt>
                <c:pt idx="1016">
                  <c:v>19.91</c:v>
                </c:pt>
                <c:pt idx="1017">
                  <c:v>19.91</c:v>
                </c:pt>
                <c:pt idx="1018">
                  <c:v>19.91</c:v>
                </c:pt>
                <c:pt idx="1019">
                  <c:v>19.91</c:v>
                </c:pt>
                <c:pt idx="1020">
                  <c:v>19.91</c:v>
                </c:pt>
                <c:pt idx="1021">
                  <c:v>19.91</c:v>
                </c:pt>
                <c:pt idx="1022">
                  <c:v>19.88</c:v>
                </c:pt>
                <c:pt idx="1023">
                  <c:v>19.88</c:v>
                </c:pt>
                <c:pt idx="1024">
                  <c:v>19.88</c:v>
                </c:pt>
                <c:pt idx="1025">
                  <c:v>19.88</c:v>
                </c:pt>
                <c:pt idx="1026">
                  <c:v>19.88</c:v>
                </c:pt>
                <c:pt idx="1027">
                  <c:v>19.88</c:v>
                </c:pt>
                <c:pt idx="1028">
                  <c:v>19.850000000000001</c:v>
                </c:pt>
                <c:pt idx="1029">
                  <c:v>19.850000000000001</c:v>
                </c:pt>
                <c:pt idx="1030">
                  <c:v>19.850000000000001</c:v>
                </c:pt>
                <c:pt idx="1031">
                  <c:v>19.850000000000001</c:v>
                </c:pt>
                <c:pt idx="1032">
                  <c:v>19.850000000000001</c:v>
                </c:pt>
                <c:pt idx="1033">
                  <c:v>19.850000000000001</c:v>
                </c:pt>
                <c:pt idx="1034">
                  <c:v>19.82</c:v>
                </c:pt>
                <c:pt idx="1035">
                  <c:v>19.82</c:v>
                </c:pt>
                <c:pt idx="1036">
                  <c:v>19.82</c:v>
                </c:pt>
                <c:pt idx="1037">
                  <c:v>19.82</c:v>
                </c:pt>
                <c:pt idx="1038">
                  <c:v>19.82</c:v>
                </c:pt>
                <c:pt idx="1039">
                  <c:v>19.82</c:v>
                </c:pt>
                <c:pt idx="1040">
                  <c:v>19.82</c:v>
                </c:pt>
                <c:pt idx="1041">
                  <c:v>19.82</c:v>
                </c:pt>
                <c:pt idx="1042">
                  <c:v>19.82</c:v>
                </c:pt>
                <c:pt idx="1043">
                  <c:v>19.82</c:v>
                </c:pt>
                <c:pt idx="1044">
                  <c:v>19.82</c:v>
                </c:pt>
                <c:pt idx="1045">
                  <c:v>19.82</c:v>
                </c:pt>
                <c:pt idx="1046">
                  <c:v>19.82</c:v>
                </c:pt>
                <c:pt idx="1047">
                  <c:v>19.82</c:v>
                </c:pt>
                <c:pt idx="1048">
                  <c:v>19.82</c:v>
                </c:pt>
                <c:pt idx="1049">
                  <c:v>19.850000000000001</c:v>
                </c:pt>
                <c:pt idx="1050">
                  <c:v>19.850000000000001</c:v>
                </c:pt>
                <c:pt idx="1051">
                  <c:v>19.850000000000001</c:v>
                </c:pt>
                <c:pt idx="1052">
                  <c:v>19.850000000000001</c:v>
                </c:pt>
                <c:pt idx="1053">
                  <c:v>19.850000000000001</c:v>
                </c:pt>
                <c:pt idx="1054">
                  <c:v>19.88</c:v>
                </c:pt>
                <c:pt idx="1055">
                  <c:v>19.88</c:v>
                </c:pt>
                <c:pt idx="1056">
                  <c:v>19.88</c:v>
                </c:pt>
                <c:pt idx="1057">
                  <c:v>19.91</c:v>
                </c:pt>
                <c:pt idx="1058">
                  <c:v>19.91</c:v>
                </c:pt>
                <c:pt idx="1059">
                  <c:v>19.91</c:v>
                </c:pt>
                <c:pt idx="1060">
                  <c:v>19.91</c:v>
                </c:pt>
                <c:pt idx="1061">
                  <c:v>19.91</c:v>
                </c:pt>
                <c:pt idx="1062">
                  <c:v>19.940000000000001</c:v>
                </c:pt>
                <c:pt idx="1063">
                  <c:v>19.940000000000001</c:v>
                </c:pt>
                <c:pt idx="1064">
                  <c:v>19.940000000000001</c:v>
                </c:pt>
                <c:pt idx="1065">
                  <c:v>19.940000000000001</c:v>
                </c:pt>
                <c:pt idx="1066">
                  <c:v>19.940000000000001</c:v>
                </c:pt>
                <c:pt idx="1067">
                  <c:v>19.97</c:v>
                </c:pt>
                <c:pt idx="1068">
                  <c:v>19.97</c:v>
                </c:pt>
                <c:pt idx="1069">
                  <c:v>19.97</c:v>
                </c:pt>
                <c:pt idx="1070">
                  <c:v>19.97</c:v>
                </c:pt>
                <c:pt idx="1071">
                  <c:v>19.97</c:v>
                </c:pt>
                <c:pt idx="1072">
                  <c:v>19.97</c:v>
                </c:pt>
                <c:pt idx="1073">
                  <c:v>19.97</c:v>
                </c:pt>
                <c:pt idx="1074">
                  <c:v>20</c:v>
                </c:pt>
                <c:pt idx="1075">
                  <c:v>20</c:v>
                </c:pt>
                <c:pt idx="1076">
                  <c:v>20</c:v>
                </c:pt>
                <c:pt idx="1077">
                  <c:v>20</c:v>
                </c:pt>
                <c:pt idx="1078">
                  <c:v>20</c:v>
                </c:pt>
                <c:pt idx="1079">
                  <c:v>20</c:v>
                </c:pt>
                <c:pt idx="1080">
                  <c:v>20</c:v>
                </c:pt>
                <c:pt idx="1081">
                  <c:v>20</c:v>
                </c:pt>
                <c:pt idx="1082">
                  <c:v>20</c:v>
                </c:pt>
                <c:pt idx="1083">
                  <c:v>20.03</c:v>
                </c:pt>
                <c:pt idx="1084">
                  <c:v>20.03</c:v>
                </c:pt>
                <c:pt idx="1085">
                  <c:v>20.03</c:v>
                </c:pt>
                <c:pt idx="1086">
                  <c:v>20.03</c:v>
                </c:pt>
                <c:pt idx="1087">
                  <c:v>20.03</c:v>
                </c:pt>
                <c:pt idx="1088">
                  <c:v>20.03</c:v>
                </c:pt>
                <c:pt idx="1089">
                  <c:v>20.03</c:v>
                </c:pt>
                <c:pt idx="1090">
                  <c:v>20.03</c:v>
                </c:pt>
                <c:pt idx="1091">
                  <c:v>20.03</c:v>
                </c:pt>
                <c:pt idx="1092">
                  <c:v>20.03</c:v>
                </c:pt>
                <c:pt idx="1093">
                  <c:v>20.03</c:v>
                </c:pt>
                <c:pt idx="1094">
                  <c:v>20.03</c:v>
                </c:pt>
                <c:pt idx="1095">
                  <c:v>20.03</c:v>
                </c:pt>
                <c:pt idx="1096">
                  <c:v>20.03</c:v>
                </c:pt>
                <c:pt idx="1097">
                  <c:v>20.03</c:v>
                </c:pt>
                <c:pt idx="1098">
                  <c:v>20.03</c:v>
                </c:pt>
                <c:pt idx="1099">
                  <c:v>20.03</c:v>
                </c:pt>
                <c:pt idx="1100">
                  <c:v>20.03</c:v>
                </c:pt>
                <c:pt idx="1101">
                  <c:v>20.059999999999999</c:v>
                </c:pt>
                <c:pt idx="1102">
                  <c:v>20.059999999999999</c:v>
                </c:pt>
                <c:pt idx="1103">
                  <c:v>20.059999999999999</c:v>
                </c:pt>
                <c:pt idx="1104">
                  <c:v>20.059999999999999</c:v>
                </c:pt>
                <c:pt idx="1105">
                  <c:v>20.059999999999999</c:v>
                </c:pt>
                <c:pt idx="1106">
                  <c:v>20.059999999999999</c:v>
                </c:pt>
                <c:pt idx="1107">
                  <c:v>20.059999999999999</c:v>
                </c:pt>
                <c:pt idx="1108">
                  <c:v>20.059999999999999</c:v>
                </c:pt>
                <c:pt idx="1109">
                  <c:v>20.059999999999999</c:v>
                </c:pt>
                <c:pt idx="1110">
                  <c:v>20.059999999999999</c:v>
                </c:pt>
                <c:pt idx="1111">
                  <c:v>20.059999999999999</c:v>
                </c:pt>
                <c:pt idx="1112">
                  <c:v>20.059999999999999</c:v>
                </c:pt>
                <c:pt idx="1113">
                  <c:v>20.09</c:v>
                </c:pt>
                <c:pt idx="1114">
                  <c:v>20.09</c:v>
                </c:pt>
                <c:pt idx="1116">
                  <c:v>20.09</c:v>
                </c:pt>
                <c:pt idx="1117">
                  <c:v>20.09</c:v>
                </c:pt>
                <c:pt idx="1118">
                  <c:v>20.09</c:v>
                </c:pt>
                <c:pt idx="1119">
                  <c:v>20.12</c:v>
                </c:pt>
                <c:pt idx="1120">
                  <c:v>20.12</c:v>
                </c:pt>
                <c:pt idx="1121">
                  <c:v>20.12</c:v>
                </c:pt>
                <c:pt idx="1122">
                  <c:v>20.12</c:v>
                </c:pt>
                <c:pt idx="1123">
                  <c:v>20.149999999999999</c:v>
                </c:pt>
                <c:pt idx="1124">
                  <c:v>20.149999999999999</c:v>
                </c:pt>
                <c:pt idx="1125">
                  <c:v>20.149999999999999</c:v>
                </c:pt>
                <c:pt idx="1126">
                  <c:v>20.149999999999999</c:v>
                </c:pt>
                <c:pt idx="1127">
                  <c:v>20.18</c:v>
                </c:pt>
                <c:pt idx="1128">
                  <c:v>20.18</c:v>
                </c:pt>
                <c:pt idx="1129">
                  <c:v>20.18</c:v>
                </c:pt>
                <c:pt idx="1130">
                  <c:v>20.18</c:v>
                </c:pt>
                <c:pt idx="1131">
                  <c:v>20.18</c:v>
                </c:pt>
                <c:pt idx="1132">
                  <c:v>20.21</c:v>
                </c:pt>
                <c:pt idx="1133">
                  <c:v>20.21</c:v>
                </c:pt>
                <c:pt idx="1134">
                  <c:v>20.21</c:v>
                </c:pt>
                <c:pt idx="1135">
                  <c:v>20.21</c:v>
                </c:pt>
                <c:pt idx="1136">
                  <c:v>20.21</c:v>
                </c:pt>
                <c:pt idx="1137">
                  <c:v>20.21</c:v>
                </c:pt>
                <c:pt idx="1138">
                  <c:v>20.21</c:v>
                </c:pt>
                <c:pt idx="1139">
                  <c:v>20.23</c:v>
                </c:pt>
                <c:pt idx="1140">
                  <c:v>20.23</c:v>
                </c:pt>
                <c:pt idx="1141">
                  <c:v>20.23</c:v>
                </c:pt>
                <c:pt idx="1142">
                  <c:v>20.23</c:v>
                </c:pt>
                <c:pt idx="1143">
                  <c:v>20.23</c:v>
                </c:pt>
                <c:pt idx="1144">
                  <c:v>20.23</c:v>
                </c:pt>
                <c:pt idx="1145">
                  <c:v>20.23</c:v>
                </c:pt>
                <c:pt idx="1146">
                  <c:v>20.23</c:v>
                </c:pt>
                <c:pt idx="1147">
                  <c:v>20.23</c:v>
                </c:pt>
                <c:pt idx="1148">
                  <c:v>20.23</c:v>
                </c:pt>
                <c:pt idx="1149">
                  <c:v>20.23</c:v>
                </c:pt>
                <c:pt idx="1150">
                  <c:v>20.23</c:v>
                </c:pt>
                <c:pt idx="1151">
                  <c:v>20.23</c:v>
                </c:pt>
                <c:pt idx="1152">
                  <c:v>20.23</c:v>
                </c:pt>
                <c:pt idx="1153">
                  <c:v>20.23</c:v>
                </c:pt>
                <c:pt idx="1154">
                  <c:v>20.23</c:v>
                </c:pt>
                <c:pt idx="1155">
                  <c:v>20.23</c:v>
                </c:pt>
                <c:pt idx="1156">
                  <c:v>20.23</c:v>
                </c:pt>
                <c:pt idx="1157">
                  <c:v>20.23</c:v>
                </c:pt>
                <c:pt idx="1158">
                  <c:v>20.23</c:v>
                </c:pt>
                <c:pt idx="1159">
                  <c:v>20.23</c:v>
                </c:pt>
                <c:pt idx="1160">
                  <c:v>20.23</c:v>
                </c:pt>
                <c:pt idx="1161">
                  <c:v>20.23</c:v>
                </c:pt>
                <c:pt idx="1162">
                  <c:v>20.23</c:v>
                </c:pt>
                <c:pt idx="1163">
                  <c:v>20.23</c:v>
                </c:pt>
                <c:pt idx="1164">
                  <c:v>20.23</c:v>
                </c:pt>
                <c:pt idx="1165">
                  <c:v>20.23</c:v>
                </c:pt>
                <c:pt idx="1166">
                  <c:v>20.23</c:v>
                </c:pt>
                <c:pt idx="1167">
                  <c:v>20.23</c:v>
                </c:pt>
                <c:pt idx="1168">
                  <c:v>20.23</c:v>
                </c:pt>
                <c:pt idx="1169">
                  <c:v>20.23</c:v>
                </c:pt>
                <c:pt idx="1170">
                  <c:v>20.23</c:v>
                </c:pt>
                <c:pt idx="1171">
                  <c:v>20.23</c:v>
                </c:pt>
                <c:pt idx="1172">
                  <c:v>20.23</c:v>
                </c:pt>
                <c:pt idx="1173">
                  <c:v>20.23</c:v>
                </c:pt>
                <c:pt idx="1174">
                  <c:v>20.23</c:v>
                </c:pt>
                <c:pt idx="1175">
                  <c:v>20.23</c:v>
                </c:pt>
                <c:pt idx="1176">
                  <c:v>20.23</c:v>
                </c:pt>
                <c:pt idx="1177">
                  <c:v>20.23</c:v>
                </c:pt>
                <c:pt idx="1178">
                  <c:v>20.23</c:v>
                </c:pt>
                <c:pt idx="1179">
                  <c:v>20.23</c:v>
                </c:pt>
                <c:pt idx="1180">
                  <c:v>20.23</c:v>
                </c:pt>
                <c:pt idx="1181">
                  <c:v>20.21</c:v>
                </c:pt>
                <c:pt idx="1182">
                  <c:v>20.21</c:v>
                </c:pt>
                <c:pt idx="1183">
                  <c:v>20.21</c:v>
                </c:pt>
                <c:pt idx="1184">
                  <c:v>20.21</c:v>
                </c:pt>
                <c:pt idx="1185">
                  <c:v>20.21</c:v>
                </c:pt>
                <c:pt idx="1186">
                  <c:v>20.21</c:v>
                </c:pt>
                <c:pt idx="1187">
                  <c:v>20.21</c:v>
                </c:pt>
                <c:pt idx="1188">
                  <c:v>20.21</c:v>
                </c:pt>
                <c:pt idx="1189">
                  <c:v>20.21</c:v>
                </c:pt>
                <c:pt idx="1190">
                  <c:v>20.21</c:v>
                </c:pt>
                <c:pt idx="1191">
                  <c:v>20.21</c:v>
                </c:pt>
                <c:pt idx="1192">
                  <c:v>20.21</c:v>
                </c:pt>
                <c:pt idx="1193">
                  <c:v>20.21</c:v>
                </c:pt>
                <c:pt idx="1194">
                  <c:v>20.23</c:v>
                </c:pt>
                <c:pt idx="1195">
                  <c:v>20.23</c:v>
                </c:pt>
                <c:pt idx="1196">
                  <c:v>20.23</c:v>
                </c:pt>
                <c:pt idx="1197">
                  <c:v>20.23</c:v>
                </c:pt>
                <c:pt idx="1198">
                  <c:v>20.23</c:v>
                </c:pt>
                <c:pt idx="1199">
                  <c:v>20.23</c:v>
                </c:pt>
                <c:pt idx="1200">
                  <c:v>20.23</c:v>
                </c:pt>
                <c:pt idx="1201">
                  <c:v>20.23</c:v>
                </c:pt>
                <c:pt idx="1202">
                  <c:v>20.23</c:v>
                </c:pt>
                <c:pt idx="1203">
                  <c:v>20.23</c:v>
                </c:pt>
                <c:pt idx="1204">
                  <c:v>20.23</c:v>
                </c:pt>
                <c:pt idx="1205">
                  <c:v>20.260000000000002</c:v>
                </c:pt>
                <c:pt idx="1206">
                  <c:v>20.260000000000002</c:v>
                </c:pt>
                <c:pt idx="1207">
                  <c:v>20.260000000000002</c:v>
                </c:pt>
                <c:pt idx="1208">
                  <c:v>20.260000000000002</c:v>
                </c:pt>
                <c:pt idx="1209">
                  <c:v>20.260000000000002</c:v>
                </c:pt>
                <c:pt idx="1210">
                  <c:v>20.260000000000002</c:v>
                </c:pt>
                <c:pt idx="1211">
                  <c:v>20.260000000000002</c:v>
                </c:pt>
                <c:pt idx="1212">
                  <c:v>20.260000000000002</c:v>
                </c:pt>
                <c:pt idx="1213">
                  <c:v>20.260000000000002</c:v>
                </c:pt>
                <c:pt idx="1214">
                  <c:v>20.260000000000002</c:v>
                </c:pt>
                <c:pt idx="1215">
                  <c:v>20.260000000000002</c:v>
                </c:pt>
                <c:pt idx="1216">
                  <c:v>20.260000000000002</c:v>
                </c:pt>
                <c:pt idx="1217">
                  <c:v>20.260000000000002</c:v>
                </c:pt>
                <c:pt idx="1218">
                  <c:v>20.260000000000002</c:v>
                </c:pt>
                <c:pt idx="1220">
                  <c:v>20.260000000000002</c:v>
                </c:pt>
                <c:pt idx="1221">
                  <c:v>20.260000000000002</c:v>
                </c:pt>
                <c:pt idx="1222">
                  <c:v>20.260000000000002</c:v>
                </c:pt>
                <c:pt idx="1223">
                  <c:v>20.260000000000002</c:v>
                </c:pt>
                <c:pt idx="1224">
                  <c:v>20.260000000000002</c:v>
                </c:pt>
                <c:pt idx="1225">
                  <c:v>20.260000000000002</c:v>
                </c:pt>
                <c:pt idx="1226">
                  <c:v>20.23</c:v>
                </c:pt>
                <c:pt idx="1227">
                  <c:v>20.260000000000002</c:v>
                </c:pt>
                <c:pt idx="1228">
                  <c:v>20.23</c:v>
                </c:pt>
                <c:pt idx="1229">
                  <c:v>20.23</c:v>
                </c:pt>
                <c:pt idx="1230">
                  <c:v>20.23</c:v>
                </c:pt>
                <c:pt idx="1231">
                  <c:v>20.23</c:v>
                </c:pt>
                <c:pt idx="1232">
                  <c:v>20.23</c:v>
                </c:pt>
                <c:pt idx="1233">
                  <c:v>20.23</c:v>
                </c:pt>
                <c:pt idx="1234">
                  <c:v>20.23</c:v>
                </c:pt>
                <c:pt idx="1235">
                  <c:v>20.23</c:v>
                </c:pt>
                <c:pt idx="1236">
                  <c:v>20.23</c:v>
                </c:pt>
                <c:pt idx="1237">
                  <c:v>20.23</c:v>
                </c:pt>
                <c:pt idx="1238">
                  <c:v>20.23</c:v>
                </c:pt>
                <c:pt idx="1239">
                  <c:v>20.23</c:v>
                </c:pt>
                <c:pt idx="1240">
                  <c:v>20.23</c:v>
                </c:pt>
                <c:pt idx="1241">
                  <c:v>20.23</c:v>
                </c:pt>
                <c:pt idx="1242">
                  <c:v>20.23</c:v>
                </c:pt>
                <c:pt idx="1243">
                  <c:v>20.23</c:v>
                </c:pt>
                <c:pt idx="1244">
                  <c:v>20.23</c:v>
                </c:pt>
                <c:pt idx="1245">
                  <c:v>20.23</c:v>
                </c:pt>
                <c:pt idx="1246">
                  <c:v>20.23</c:v>
                </c:pt>
                <c:pt idx="1247">
                  <c:v>20.23</c:v>
                </c:pt>
                <c:pt idx="1248">
                  <c:v>20.23</c:v>
                </c:pt>
                <c:pt idx="1249">
                  <c:v>20.21</c:v>
                </c:pt>
                <c:pt idx="1250">
                  <c:v>20.21</c:v>
                </c:pt>
                <c:pt idx="1251">
                  <c:v>20.21</c:v>
                </c:pt>
                <c:pt idx="1252">
                  <c:v>20.21</c:v>
                </c:pt>
                <c:pt idx="1253">
                  <c:v>20.21</c:v>
                </c:pt>
                <c:pt idx="1254">
                  <c:v>20.18</c:v>
                </c:pt>
                <c:pt idx="1255">
                  <c:v>20.18</c:v>
                </c:pt>
                <c:pt idx="1256">
                  <c:v>20.21</c:v>
                </c:pt>
                <c:pt idx="1257">
                  <c:v>20.260000000000002</c:v>
                </c:pt>
                <c:pt idx="1258">
                  <c:v>20.32</c:v>
                </c:pt>
                <c:pt idx="1259">
                  <c:v>20.41</c:v>
                </c:pt>
                <c:pt idx="1260">
                  <c:v>20.47</c:v>
                </c:pt>
                <c:pt idx="1261">
                  <c:v>20.56</c:v>
                </c:pt>
                <c:pt idx="1262">
                  <c:v>20.65</c:v>
                </c:pt>
                <c:pt idx="1263">
                  <c:v>20.71</c:v>
                </c:pt>
                <c:pt idx="1264">
                  <c:v>20.79</c:v>
                </c:pt>
                <c:pt idx="1265">
                  <c:v>20.88</c:v>
                </c:pt>
                <c:pt idx="1266">
                  <c:v>20.97</c:v>
                </c:pt>
                <c:pt idx="1267">
                  <c:v>21.06</c:v>
                </c:pt>
                <c:pt idx="1268">
                  <c:v>21.12</c:v>
                </c:pt>
                <c:pt idx="1269">
                  <c:v>21.2</c:v>
                </c:pt>
                <c:pt idx="1270">
                  <c:v>21.29</c:v>
                </c:pt>
                <c:pt idx="1271">
                  <c:v>21.38</c:v>
                </c:pt>
                <c:pt idx="1272">
                  <c:v>21.44</c:v>
                </c:pt>
                <c:pt idx="1273">
                  <c:v>21.53</c:v>
                </c:pt>
                <c:pt idx="1274">
                  <c:v>21.61</c:v>
                </c:pt>
                <c:pt idx="1275">
                  <c:v>21.67</c:v>
                </c:pt>
                <c:pt idx="1276">
                  <c:v>21.91</c:v>
                </c:pt>
                <c:pt idx="1277">
                  <c:v>21.99</c:v>
                </c:pt>
                <c:pt idx="1278">
                  <c:v>21.99</c:v>
                </c:pt>
                <c:pt idx="1279">
                  <c:v>21.99</c:v>
                </c:pt>
                <c:pt idx="1280">
                  <c:v>21.97</c:v>
                </c:pt>
                <c:pt idx="1281">
                  <c:v>21.94</c:v>
                </c:pt>
                <c:pt idx="1282">
                  <c:v>21.94</c:v>
                </c:pt>
                <c:pt idx="1283">
                  <c:v>21.91</c:v>
                </c:pt>
                <c:pt idx="1284">
                  <c:v>21.88</c:v>
                </c:pt>
                <c:pt idx="1285">
                  <c:v>21.82</c:v>
                </c:pt>
                <c:pt idx="1286">
                  <c:v>21.79</c:v>
                </c:pt>
                <c:pt idx="1287">
                  <c:v>21.76</c:v>
                </c:pt>
                <c:pt idx="1288">
                  <c:v>21.73</c:v>
                </c:pt>
                <c:pt idx="1289">
                  <c:v>21.67</c:v>
                </c:pt>
                <c:pt idx="1290">
                  <c:v>21.64</c:v>
                </c:pt>
                <c:pt idx="1291">
                  <c:v>21.61</c:v>
                </c:pt>
                <c:pt idx="1292">
                  <c:v>21.59</c:v>
                </c:pt>
                <c:pt idx="1293">
                  <c:v>21.53</c:v>
                </c:pt>
                <c:pt idx="1294">
                  <c:v>21.5</c:v>
                </c:pt>
                <c:pt idx="1295">
                  <c:v>21.47</c:v>
                </c:pt>
                <c:pt idx="1296">
                  <c:v>21.44</c:v>
                </c:pt>
                <c:pt idx="1297">
                  <c:v>21.38</c:v>
                </c:pt>
                <c:pt idx="1298">
                  <c:v>21.35</c:v>
                </c:pt>
                <c:pt idx="1299">
                  <c:v>21.32</c:v>
                </c:pt>
                <c:pt idx="1300">
                  <c:v>21.29</c:v>
                </c:pt>
                <c:pt idx="1301">
                  <c:v>21.23</c:v>
                </c:pt>
                <c:pt idx="1302">
                  <c:v>21.2</c:v>
                </c:pt>
                <c:pt idx="1303">
                  <c:v>21.17</c:v>
                </c:pt>
                <c:pt idx="1304">
                  <c:v>21.15</c:v>
                </c:pt>
                <c:pt idx="1305">
                  <c:v>21.12</c:v>
                </c:pt>
                <c:pt idx="1306">
                  <c:v>21.09</c:v>
                </c:pt>
                <c:pt idx="1307">
                  <c:v>21.06</c:v>
                </c:pt>
                <c:pt idx="1308">
                  <c:v>21.03</c:v>
                </c:pt>
                <c:pt idx="1309">
                  <c:v>21</c:v>
                </c:pt>
                <c:pt idx="1310">
                  <c:v>20.97</c:v>
                </c:pt>
                <c:pt idx="1311">
                  <c:v>20.94</c:v>
                </c:pt>
                <c:pt idx="1312">
                  <c:v>20.91</c:v>
                </c:pt>
                <c:pt idx="1313">
                  <c:v>20.88</c:v>
                </c:pt>
                <c:pt idx="1314">
                  <c:v>20.85</c:v>
                </c:pt>
                <c:pt idx="1315">
                  <c:v>20.82</c:v>
                </c:pt>
                <c:pt idx="1316">
                  <c:v>20.79</c:v>
                </c:pt>
                <c:pt idx="1317">
                  <c:v>20.79</c:v>
                </c:pt>
                <c:pt idx="1318">
                  <c:v>20.76</c:v>
                </c:pt>
                <c:pt idx="1319">
                  <c:v>20.73</c:v>
                </c:pt>
                <c:pt idx="1320">
                  <c:v>20.71</c:v>
                </c:pt>
                <c:pt idx="1321">
                  <c:v>20.68</c:v>
                </c:pt>
                <c:pt idx="1322">
                  <c:v>20.65</c:v>
                </c:pt>
                <c:pt idx="1323">
                  <c:v>20.65</c:v>
                </c:pt>
                <c:pt idx="1324">
                  <c:v>20.62</c:v>
                </c:pt>
                <c:pt idx="1325">
                  <c:v>20.59</c:v>
                </c:pt>
                <c:pt idx="1326">
                  <c:v>20.56</c:v>
                </c:pt>
                <c:pt idx="1327">
                  <c:v>20.53</c:v>
                </c:pt>
                <c:pt idx="1328">
                  <c:v>20.53</c:v>
                </c:pt>
                <c:pt idx="1329">
                  <c:v>20.5</c:v>
                </c:pt>
                <c:pt idx="1330">
                  <c:v>20.47</c:v>
                </c:pt>
                <c:pt idx="1331">
                  <c:v>20.47</c:v>
                </c:pt>
                <c:pt idx="1332">
                  <c:v>20.440000000000001</c:v>
                </c:pt>
                <c:pt idx="1333">
                  <c:v>20.440000000000001</c:v>
                </c:pt>
                <c:pt idx="1334">
                  <c:v>20.41</c:v>
                </c:pt>
                <c:pt idx="1335">
                  <c:v>20.41</c:v>
                </c:pt>
                <c:pt idx="1336">
                  <c:v>20.38</c:v>
                </c:pt>
                <c:pt idx="1337">
                  <c:v>20.350000000000001</c:v>
                </c:pt>
                <c:pt idx="1338">
                  <c:v>20.350000000000001</c:v>
                </c:pt>
                <c:pt idx="1339">
                  <c:v>20.32</c:v>
                </c:pt>
                <c:pt idx="1340">
                  <c:v>20.32</c:v>
                </c:pt>
                <c:pt idx="1341">
                  <c:v>20.29</c:v>
                </c:pt>
                <c:pt idx="1342">
                  <c:v>20.29</c:v>
                </c:pt>
                <c:pt idx="1343">
                  <c:v>20.29</c:v>
                </c:pt>
                <c:pt idx="1344">
                  <c:v>20.260000000000002</c:v>
                </c:pt>
                <c:pt idx="1345">
                  <c:v>20.260000000000002</c:v>
                </c:pt>
                <c:pt idx="1346">
                  <c:v>20.260000000000002</c:v>
                </c:pt>
                <c:pt idx="1347">
                  <c:v>20.23</c:v>
                </c:pt>
                <c:pt idx="1348">
                  <c:v>20.23</c:v>
                </c:pt>
                <c:pt idx="1349">
                  <c:v>20.23</c:v>
                </c:pt>
                <c:pt idx="1350">
                  <c:v>20.23</c:v>
                </c:pt>
                <c:pt idx="1351">
                  <c:v>20.260000000000002</c:v>
                </c:pt>
                <c:pt idx="1352">
                  <c:v>20.260000000000002</c:v>
                </c:pt>
                <c:pt idx="1353">
                  <c:v>20.23</c:v>
                </c:pt>
                <c:pt idx="1354">
                  <c:v>20.23</c:v>
                </c:pt>
                <c:pt idx="1355">
                  <c:v>20.23</c:v>
                </c:pt>
                <c:pt idx="1356">
                  <c:v>20.23</c:v>
                </c:pt>
                <c:pt idx="1357">
                  <c:v>20.23</c:v>
                </c:pt>
                <c:pt idx="1358">
                  <c:v>20.21</c:v>
                </c:pt>
                <c:pt idx="1359">
                  <c:v>20.21</c:v>
                </c:pt>
                <c:pt idx="1360">
                  <c:v>20.18</c:v>
                </c:pt>
                <c:pt idx="1361">
                  <c:v>20.18</c:v>
                </c:pt>
                <c:pt idx="1362">
                  <c:v>20.18</c:v>
                </c:pt>
                <c:pt idx="1363">
                  <c:v>20.149999999999999</c:v>
                </c:pt>
                <c:pt idx="1364">
                  <c:v>20.149999999999999</c:v>
                </c:pt>
                <c:pt idx="1365">
                  <c:v>20.12</c:v>
                </c:pt>
                <c:pt idx="1366">
                  <c:v>20.12</c:v>
                </c:pt>
                <c:pt idx="1367">
                  <c:v>20.12</c:v>
                </c:pt>
                <c:pt idx="1368">
                  <c:v>20.09</c:v>
                </c:pt>
                <c:pt idx="1369">
                  <c:v>20.09</c:v>
                </c:pt>
                <c:pt idx="1370">
                  <c:v>20.059999999999999</c:v>
                </c:pt>
                <c:pt idx="1371">
                  <c:v>20.059999999999999</c:v>
                </c:pt>
                <c:pt idx="1372">
                  <c:v>20.059999999999999</c:v>
                </c:pt>
                <c:pt idx="1373">
                  <c:v>20.03</c:v>
                </c:pt>
                <c:pt idx="1374">
                  <c:v>20.03</c:v>
                </c:pt>
                <c:pt idx="1375">
                  <c:v>20</c:v>
                </c:pt>
                <c:pt idx="1376">
                  <c:v>20</c:v>
                </c:pt>
                <c:pt idx="1377">
                  <c:v>20</c:v>
                </c:pt>
                <c:pt idx="1378">
                  <c:v>19.97</c:v>
                </c:pt>
                <c:pt idx="1379">
                  <c:v>19.97</c:v>
                </c:pt>
                <c:pt idx="1380">
                  <c:v>19.97</c:v>
                </c:pt>
                <c:pt idx="1381">
                  <c:v>19.940000000000001</c:v>
                </c:pt>
                <c:pt idx="1382">
                  <c:v>19.940000000000001</c:v>
                </c:pt>
                <c:pt idx="1383">
                  <c:v>19.91</c:v>
                </c:pt>
                <c:pt idx="1384">
                  <c:v>19.91</c:v>
                </c:pt>
                <c:pt idx="1385">
                  <c:v>19.91</c:v>
                </c:pt>
                <c:pt idx="1386">
                  <c:v>19.88</c:v>
                </c:pt>
                <c:pt idx="1387">
                  <c:v>19.88</c:v>
                </c:pt>
                <c:pt idx="1388">
                  <c:v>19.850000000000001</c:v>
                </c:pt>
                <c:pt idx="1389">
                  <c:v>19.850000000000001</c:v>
                </c:pt>
                <c:pt idx="1390">
                  <c:v>19.850000000000001</c:v>
                </c:pt>
                <c:pt idx="1391">
                  <c:v>19.82</c:v>
                </c:pt>
                <c:pt idx="1392">
                  <c:v>19.82</c:v>
                </c:pt>
                <c:pt idx="1393">
                  <c:v>19.79</c:v>
                </c:pt>
                <c:pt idx="1394">
                  <c:v>19.79</c:v>
                </c:pt>
                <c:pt idx="1395">
                  <c:v>19.79</c:v>
                </c:pt>
                <c:pt idx="1396">
                  <c:v>19.760000000000002</c:v>
                </c:pt>
                <c:pt idx="1397">
                  <c:v>19.760000000000002</c:v>
                </c:pt>
                <c:pt idx="1398">
                  <c:v>19.79</c:v>
                </c:pt>
                <c:pt idx="1399">
                  <c:v>19.850000000000001</c:v>
                </c:pt>
                <c:pt idx="1400">
                  <c:v>20.059999999999999</c:v>
                </c:pt>
                <c:pt idx="1401">
                  <c:v>20.09</c:v>
                </c:pt>
                <c:pt idx="1402">
                  <c:v>20.09</c:v>
                </c:pt>
                <c:pt idx="1403">
                  <c:v>20.059999999999999</c:v>
                </c:pt>
                <c:pt idx="1404">
                  <c:v>20.03</c:v>
                </c:pt>
                <c:pt idx="1405">
                  <c:v>20.03</c:v>
                </c:pt>
                <c:pt idx="1406">
                  <c:v>20</c:v>
                </c:pt>
                <c:pt idx="1407">
                  <c:v>19.97</c:v>
                </c:pt>
                <c:pt idx="1408">
                  <c:v>19.97</c:v>
                </c:pt>
                <c:pt idx="1409">
                  <c:v>19.940000000000001</c:v>
                </c:pt>
                <c:pt idx="1410">
                  <c:v>19.940000000000001</c:v>
                </c:pt>
                <c:pt idx="1411">
                  <c:v>19.940000000000001</c:v>
                </c:pt>
                <c:pt idx="1412">
                  <c:v>19.91</c:v>
                </c:pt>
                <c:pt idx="1413">
                  <c:v>19.91</c:v>
                </c:pt>
                <c:pt idx="1414">
                  <c:v>19.88</c:v>
                </c:pt>
                <c:pt idx="1415">
                  <c:v>19.88</c:v>
                </c:pt>
                <c:pt idx="1416">
                  <c:v>19.850000000000001</c:v>
                </c:pt>
                <c:pt idx="1417">
                  <c:v>19.850000000000001</c:v>
                </c:pt>
                <c:pt idx="1418">
                  <c:v>19.850000000000001</c:v>
                </c:pt>
                <c:pt idx="1419">
                  <c:v>19.82</c:v>
                </c:pt>
                <c:pt idx="1420">
                  <c:v>19.82</c:v>
                </c:pt>
                <c:pt idx="1421">
                  <c:v>19.79</c:v>
                </c:pt>
                <c:pt idx="1422">
                  <c:v>19.79</c:v>
                </c:pt>
                <c:pt idx="1423">
                  <c:v>19.79</c:v>
                </c:pt>
                <c:pt idx="1424">
                  <c:v>19.760000000000002</c:v>
                </c:pt>
                <c:pt idx="1425">
                  <c:v>19.760000000000002</c:v>
                </c:pt>
                <c:pt idx="1426">
                  <c:v>19.760000000000002</c:v>
                </c:pt>
                <c:pt idx="1427">
                  <c:v>19.73</c:v>
                </c:pt>
                <c:pt idx="1428">
                  <c:v>19.73</c:v>
                </c:pt>
                <c:pt idx="1429">
                  <c:v>19.73</c:v>
                </c:pt>
                <c:pt idx="1430">
                  <c:v>19.7</c:v>
                </c:pt>
                <c:pt idx="1431">
                  <c:v>19.7</c:v>
                </c:pt>
                <c:pt idx="1432">
                  <c:v>19.7</c:v>
                </c:pt>
                <c:pt idx="1433">
                  <c:v>19.670000000000002</c:v>
                </c:pt>
                <c:pt idx="1434">
                  <c:v>19.670000000000002</c:v>
                </c:pt>
                <c:pt idx="1435">
                  <c:v>19.670000000000002</c:v>
                </c:pt>
                <c:pt idx="1436">
                  <c:v>19.64</c:v>
                </c:pt>
                <c:pt idx="1437">
                  <c:v>19.64</c:v>
                </c:pt>
                <c:pt idx="1438">
                  <c:v>19.61</c:v>
                </c:pt>
                <c:pt idx="1439">
                  <c:v>19.61</c:v>
                </c:pt>
                <c:pt idx="1440">
                  <c:v>19.61</c:v>
                </c:pt>
                <c:pt idx="1441">
                  <c:v>19.61</c:v>
                </c:pt>
                <c:pt idx="1442">
                  <c:v>19.59</c:v>
                </c:pt>
                <c:pt idx="1443">
                  <c:v>19.59</c:v>
                </c:pt>
                <c:pt idx="1444">
                  <c:v>19.59</c:v>
                </c:pt>
                <c:pt idx="1445">
                  <c:v>19.59</c:v>
                </c:pt>
                <c:pt idx="1446">
                  <c:v>19.59</c:v>
                </c:pt>
                <c:pt idx="1447">
                  <c:v>19.559999999999999</c:v>
                </c:pt>
                <c:pt idx="1448">
                  <c:v>19.559999999999999</c:v>
                </c:pt>
                <c:pt idx="1449">
                  <c:v>19.559999999999999</c:v>
                </c:pt>
                <c:pt idx="1450">
                  <c:v>19.559999999999999</c:v>
                </c:pt>
                <c:pt idx="1451">
                  <c:v>19.559999999999999</c:v>
                </c:pt>
                <c:pt idx="1452">
                  <c:v>19.559999999999999</c:v>
                </c:pt>
                <c:pt idx="1453">
                  <c:v>19.559999999999999</c:v>
                </c:pt>
                <c:pt idx="1454">
                  <c:v>19.53</c:v>
                </c:pt>
                <c:pt idx="1455">
                  <c:v>19.53</c:v>
                </c:pt>
                <c:pt idx="1457">
                  <c:v>19.53</c:v>
                </c:pt>
                <c:pt idx="1458">
                  <c:v>19.53</c:v>
                </c:pt>
                <c:pt idx="1459">
                  <c:v>19.53</c:v>
                </c:pt>
                <c:pt idx="1460">
                  <c:v>19.5</c:v>
                </c:pt>
                <c:pt idx="1461">
                  <c:v>19.5</c:v>
                </c:pt>
                <c:pt idx="1462">
                  <c:v>19.5</c:v>
                </c:pt>
                <c:pt idx="1463">
                  <c:v>19.5</c:v>
                </c:pt>
                <c:pt idx="1464">
                  <c:v>19.47</c:v>
                </c:pt>
                <c:pt idx="1465">
                  <c:v>19.47</c:v>
                </c:pt>
                <c:pt idx="1466">
                  <c:v>19.47</c:v>
                </c:pt>
                <c:pt idx="1467">
                  <c:v>19.440000000000001</c:v>
                </c:pt>
                <c:pt idx="1468">
                  <c:v>19.440000000000001</c:v>
                </c:pt>
                <c:pt idx="1469">
                  <c:v>19.440000000000001</c:v>
                </c:pt>
                <c:pt idx="1470">
                  <c:v>19.440000000000001</c:v>
                </c:pt>
                <c:pt idx="1471">
                  <c:v>19.41</c:v>
                </c:pt>
                <c:pt idx="1472">
                  <c:v>19.41</c:v>
                </c:pt>
                <c:pt idx="1473">
                  <c:v>19.41</c:v>
                </c:pt>
                <c:pt idx="1474">
                  <c:v>19.38</c:v>
                </c:pt>
                <c:pt idx="1475">
                  <c:v>19.38</c:v>
                </c:pt>
                <c:pt idx="1476">
                  <c:v>19.38</c:v>
                </c:pt>
                <c:pt idx="1477">
                  <c:v>19.38</c:v>
                </c:pt>
                <c:pt idx="1478">
                  <c:v>19.38</c:v>
                </c:pt>
                <c:pt idx="1479">
                  <c:v>19.350000000000001</c:v>
                </c:pt>
                <c:pt idx="1480">
                  <c:v>19.350000000000001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43-41BC-ACEA-F3D7E68BE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841919"/>
        <c:axId val="596274063"/>
      </c:scatterChart>
      <c:valAx>
        <c:axId val="56684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6274063"/>
        <c:crosses val="autoZero"/>
        <c:crossBetween val="midCat"/>
      </c:valAx>
      <c:valAx>
        <c:axId val="59627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6841919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/>
              <a:t>SalinitéCorrigée_Oso2305 vs S_Oddi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Svraie = 0,2073*Soso + 28,658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TestMonito!$C$3:$C$2200</c:f>
              <c:numCache>
                <c:formatCode>0.00</c:formatCode>
                <c:ptCount val="2198"/>
                <c:pt idx="0">
                  <c:v>35.941847644947835</c:v>
                </c:pt>
                <c:pt idx="1">
                  <c:v>35.94977759375822</c:v>
                </c:pt>
                <c:pt idx="2">
                  <c:v>36.151360835093179</c:v>
                </c:pt>
                <c:pt idx="3">
                  <c:v>35.929183623199854</c:v>
                </c:pt>
                <c:pt idx="4">
                  <c:v>35.96884189730374</c:v>
                </c:pt>
                <c:pt idx="5">
                  <c:v>36.154604540703886</c:v>
                </c:pt>
                <c:pt idx="6">
                  <c:v>36.186369041447648</c:v>
                </c:pt>
                <c:pt idx="7">
                  <c:v>36.197564004031918</c:v>
                </c:pt>
                <c:pt idx="8">
                  <c:v>36.161094579427882</c:v>
                </c:pt>
                <c:pt idx="9">
                  <c:v>35.986395368652992</c:v>
                </c:pt>
                <c:pt idx="10">
                  <c:v>35.946710073152921</c:v>
                </c:pt>
                <c:pt idx="11">
                  <c:v>35.962583343725505</c:v>
                </c:pt>
                <c:pt idx="12">
                  <c:v>35.976931859702105</c:v>
                </c:pt>
                <c:pt idx="13">
                  <c:v>36.016638485204979</c:v>
                </c:pt>
                <c:pt idx="14">
                  <c:v>35.996024103015515</c:v>
                </c:pt>
                <c:pt idx="15">
                  <c:v>36.167588123444169</c:v>
                </c:pt>
                <c:pt idx="16">
                  <c:v>36.194684830799126</c:v>
                </c:pt>
                <c:pt idx="17">
                  <c:v>36.158184083407214</c:v>
                </c:pt>
                <c:pt idx="18">
                  <c:v>35.983346764842793</c:v>
                </c:pt>
                <c:pt idx="19">
                  <c:v>36.182036145302007</c:v>
                </c:pt>
                <c:pt idx="20">
                  <c:v>36.01039403403864</c:v>
                </c:pt>
                <c:pt idx="21">
                  <c:v>36.191793447345809</c:v>
                </c:pt>
                <c:pt idx="22">
                  <c:v>36.000924908460931</c:v>
                </c:pt>
                <c:pt idx="23">
                  <c:v>35.996186929100233</c:v>
                </c:pt>
                <c:pt idx="24">
                  <c:v>36.218922823476298</c:v>
                </c:pt>
                <c:pt idx="25">
                  <c:v>36.214222648677378</c:v>
                </c:pt>
                <c:pt idx="26">
                  <c:v>36.222183043177182</c:v>
                </c:pt>
                <c:pt idx="27">
                  <c:v>36.026476412296155</c:v>
                </c:pt>
                <c:pt idx="28">
                  <c:v>36.018521388919929</c:v>
                </c:pt>
                <c:pt idx="29">
                  <c:v>36.013782292217741</c:v>
                </c:pt>
                <c:pt idx="30">
                  <c:v>36.021738747018304</c:v>
                </c:pt>
                <c:pt idx="31">
                  <c:v>36.029695485467279</c:v>
                </c:pt>
                <c:pt idx="32">
                  <c:v>36.05356740268649</c:v>
                </c:pt>
                <c:pt idx="33">
                  <c:v>36.021738747018304</c:v>
                </c:pt>
                <c:pt idx="34">
                  <c:v>36.2048154907895</c:v>
                </c:pt>
                <c:pt idx="35">
                  <c:v>36.188889817865096</c:v>
                </c:pt>
                <c:pt idx="36">
                  <c:v>36.2048154907895</c:v>
                </c:pt>
                <c:pt idx="37">
                  <c:v>36.061525275710949</c:v>
                </c:pt>
                <c:pt idx="38">
                  <c:v>36.069483432374803</c:v>
                </c:pt>
                <c:pt idx="39">
                  <c:v>36.042387309682809</c:v>
                </c:pt>
                <c:pt idx="40">
                  <c:v>36.23340653931745</c:v>
                </c:pt>
                <c:pt idx="41">
                  <c:v>36.066255782321107</c:v>
                </c:pt>
                <c:pt idx="42">
                  <c:v>36.070984011155794</c:v>
                </c:pt>
                <c:pt idx="43">
                  <c:v>36.056578046961782</c:v>
                </c:pt>
                <c:pt idx="44">
                  <c:v>36.067756385026684</c:v>
                </c:pt>
                <c:pt idx="45">
                  <c:v>36.263411206429993</c:v>
                </c:pt>
                <c:pt idx="46">
                  <c:v>36.268099684830034</c:v>
                </c:pt>
                <c:pt idx="47">
                  <c:v>36.093106044276837</c:v>
                </c:pt>
                <c:pt idx="48">
                  <c:v>36.058078721683337</c:v>
                </c:pt>
                <c:pt idx="49">
                  <c:v>36.073975881815819</c:v>
                </c:pt>
                <c:pt idx="50">
                  <c:v>36.229747907357321</c:v>
                </c:pt>
                <c:pt idx="51">
                  <c:v>36.069253891813929</c:v>
                </c:pt>
                <c:pt idx="52">
                  <c:v>36.086643174798098</c:v>
                </c:pt>
                <c:pt idx="53">
                  <c:v>36.229747907357321</c:v>
                </c:pt>
                <c:pt idx="54">
                  <c:v>36.070748307192275</c:v>
                </c:pt>
                <c:pt idx="55">
                  <c:v>36.253607607429537</c:v>
                </c:pt>
                <c:pt idx="56">
                  <c:v>36.081924886421056</c:v>
                </c:pt>
                <c:pt idx="57">
                  <c:v>36.24096441119606</c:v>
                </c:pt>
                <c:pt idx="58">
                  <c:v>36.097823744700641</c:v>
                </c:pt>
                <c:pt idx="59">
                  <c:v>36.105773598371492</c:v>
                </c:pt>
                <c:pt idx="60">
                  <c:v>36.277469853473718</c:v>
                </c:pt>
                <c:pt idx="61">
                  <c:v>36.078695599533859</c:v>
                </c:pt>
                <c:pt idx="62">
                  <c:v>36.08987417404991</c:v>
                </c:pt>
                <c:pt idx="63">
                  <c:v>36.237700857826283</c:v>
                </c:pt>
                <c:pt idx="64">
                  <c:v>36.245654091184228</c:v>
                </c:pt>
                <c:pt idx="65">
                  <c:v>36.09459103298321</c:v>
                </c:pt>
                <c:pt idx="66">
                  <c:v>36.105773598371492</c:v>
                </c:pt>
                <c:pt idx="67">
                  <c:v>36.08987417404991</c:v>
                </c:pt>
                <c:pt idx="68">
                  <c:v>36.109008894869532</c:v>
                </c:pt>
                <c:pt idx="69">
                  <c:v>36.285424501252635</c:v>
                </c:pt>
                <c:pt idx="70">
                  <c:v>36.097823744700641</c:v>
                </c:pt>
                <c:pt idx="71">
                  <c:v>36.116960744845876</c:v>
                </c:pt>
                <c:pt idx="72">
                  <c:v>36.109008894869532</c:v>
                </c:pt>
                <c:pt idx="73">
                  <c:v>36.09459103298321</c:v>
                </c:pt>
                <c:pt idx="74">
                  <c:v>36.124912877939884</c:v>
                </c:pt>
                <c:pt idx="75">
                  <c:v>36.272785900091357</c:v>
                </c:pt>
                <c:pt idx="76">
                  <c:v>36.124912877939884</c:v>
                </c:pt>
                <c:pt idx="77">
                  <c:v>36.296654988096975</c:v>
                </c:pt>
                <c:pt idx="78">
                  <c:v>36.132865294149859</c:v>
                </c:pt>
                <c:pt idx="79">
                  <c:v>36.120198627756366</c:v>
                </c:pt>
                <c:pt idx="80">
                  <c:v>36.120198627756366</c:v>
                </c:pt>
                <c:pt idx="81">
                  <c:v>36.136106605177524</c:v>
                </c:pt>
                <c:pt idx="82">
                  <c:v>36.311169122733816</c:v>
                </c:pt>
                <c:pt idx="83">
                  <c:v>36.131392945814348</c:v>
                </c:pt>
                <c:pt idx="84">
                  <c:v>36.159970695420043</c:v>
                </c:pt>
                <c:pt idx="85">
                  <c:v>36.131392945814348</c:v>
                </c:pt>
                <c:pt idx="86">
                  <c:v>36.139348790862819</c:v>
                </c:pt>
                <c:pt idx="87">
                  <c:v>36.174424927251671</c:v>
                </c:pt>
                <c:pt idx="88">
                  <c:v>36.158507822546376</c:v>
                </c:pt>
                <c:pt idx="89">
                  <c:v>36.139348790862819</c:v>
                </c:pt>
                <c:pt idx="90">
                  <c:v>36.368810628405186</c:v>
                </c:pt>
                <c:pt idx="91">
                  <c:v>36.134634291099907</c:v>
                </c:pt>
                <c:pt idx="92">
                  <c:v>36.15379534726469</c:v>
                </c:pt>
                <c:pt idx="93">
                  <c:v>36.172965279388137</c:v>
                </c:pt>
                <c:pt idx="94">
                  <c:v>36.372103545530244</c:v>
                </c:pt>
                <c:pt idx="95">
                  <c:v>36.157041875371903</c:v>
                </c:pt>
                <c:pt idx="96">
                  <c:v>36.157041875371903</c:v>
                </c:pt>
                <c:pt idx="97">
                  <c:v>36.356165961676524</c:v>
                </c:pt>
                <c:pt idx="98">
                  <c:v>36.332261712742024</c:v>
                </c:pt>
                <c:pt idx="99">
                  <c:v>36.160289279929252</c:v>
                </c:pt>
                <c:pt idx="100">
                  <c:v>36.308360016058678</c:v>
                </c:pt>
                <c:pt idx="101">
                  <c:v>36.168252557544889</c:v>
                </c:pt>
                <c:pt idx="102">
                  <c:v>36.160289279929252</c:v>
                </c:pt>
                <c:pt idx="103">
                  <c:v>36.168252557544889</c:v>
                </c:pt>
                <c:pt idx="104">
                  <c:v>36.168252557544889</c:v>
                </c:pt>
                <c:pt idx="105">
                  <c:v>36.17621611887872</c:v>
                </c:pt>
                <c:pt idx="106">
                  <c:v>36.34351644291182</c:v>
                </c:pt>
                <c:pt idx="107">
                  <c:v>36.188889817865096</c:v>
                </c:pt>
                <c:pt idx="108">
                  <c:v>36.184179963929097</c:v>
                </c:pt>
                <c:pt idx="109">
                  <c:v>36.188889817865096</c:v>
                </c:pt>
                <c:pt idx="110">
                  <c:v>36.180927406819848</c:v>
                </c:pt>
                <c:pt idx="111">
                  <c:v>36.185636421972291</c:v>
                </c:pt>
                <c:pt idx="112">
                  <c:v>36.180927406819848</c:v>
                </c:pt>
                <c:pt idx="113">
                  <c:v>36.236670239928152</c:v>
                </c:pt>
                <c:pt idx="114">
                  <c:v>36.212778752665379</c:v>
                </c:pt>
                <c:pt idx="115">
                  <c:v>36.201558660396032</c:v>
                </c:pt>
                <c:pt idx="116">
                  <c:v>36.416619867038705</c:v>
                </c:pt>
                <c:pt idx="117">
                  <c:v>36.411952467719942</c:v>
                </c:pt>
                <c:pt idx="118">
                  <c:v>36.212778752665379</c:v>
                </c:pt>
                <c:pt idx="119">
                  <c:v>36.188889817865096</c:v>
                </c:pt>
                <c:pt idx="120">
                  <c:v>36.228706127236315</c:v>
                </c:pt>
                <c:pt idx="121">
                  <c:v>36.368810628405186</c:v>
                </c:pt>
                <c:pt idx="122">
                  <c:v>36.249332179789171</c:v>
                </c:pt>
                <c:pt idx="123">
                  <c:v>36.2048154907895</c:v>
                </c:pt>
                <c:pt idx="124">
                  <c:v>36.193597399429706</c:v>
                </c:pt>
                <c:pt idx="125">
                  <c:v>36.244634636222074</c:v>
                </c:pt>
                <c:pt idx="126">
                  <c:v>36.368810628405186</c:v>
                </c:pt>
                <c:pt idx="127">
                  <c:v>36.228706127236315</c:v>
                </c:pt>
                <c:pt idx="128">
                  <c:v>36.244634636222074</c:v>
                </c:pt>
                <c:pt idx="129">
                  <c:v>36.2048154907895</c:v>
                </c:pt>
                <c:pt idx="130">
                  <c:v>36.231968992186232</c:v>
                </c:pt>
                <c:pt idx="131">
                  <c:v>36.239934823206333</c:v>
                </c:pt>
                <c:pt idx="132">
                  <c:v>36.2048154907895</c:v>
                </c:pt>
                <c:pt idx="133">
                  <c:v>36.243200289448353</c:v>
                </c:pt>
                <c:pt idx="134">
                  <c:v>36.200108505172835</c:v>
                </c:pt>
                <c:pt idx="135">
                  <c:v>36.227265473313622</c:v>
                </c:pt>
                <c:pt idx="136">
                  <c:v>36.219298490957641</c:v>
                </c:pt>
                <c:pt idx="137">
                  <c:v>36.405911648106709</c:v>
                </c:pt>
                <c:pt idx="138">
                  <c:v>36.374013561860508</c:v>
                </c:pt>
                <c:pt idx="139">
                  <c:v>36.241762882270159</c:v>
                </c:pt>
                <c:pt idx="140">
                  <c:v>36.249733872009784</c:v>
                </c:pt>
                <c:pt idx="141">
                  <c:v>36.245029278363738</c:v>
                </c:pt>
                <c:pt idx="142">
                  <c:v>36.245029278363738</c:v>
                </c:pt>
                <c:pt idx="143">
                  <c:v>36.40783919637272</c:v>
                </c:pt>
                <c:pt idx="144">
                  <c:v>36.256270989985488</c:v>
                </c:pt>
                <c:pt idx="145">
                  <c:v>36.240322410195773</c:v>
                </c:pt>
                <c:pt idx="146">
                  <c:v>36.272220706619876</c:v>
                </c:pt>
                <c:pt idx="147">
                  <c:v>36.26424570619789</c:v>
                </c:pt>
                <c:pt idx="148">
                  <c:v>36.251564721428309</c:v>
                </c:pt>
                <c:pt idx="149">
                  <c:v>36.259540875495816</c:v>
                </c:pt>
                <c:pt idx="150">
                  <c:v>36.254833768992732</c:v>
                </c:pt>
                <c:pt idx="151">
                  <c:v>36.246856176651136</c:v>
                </c:pt>
                <c:pt idx="152">
                  <c:v>36.285319343558427</c:v>
                </c:pt>
                <c:pt idx="153">
                  <c:v>36.242145354385059</c:v>
                </c:pt>
                <c:pt idx="154">
                  <c:v>36.413068342126984</c:v>
                </c:pt>
                <c:pt idx="155">
                  <c:v>36.261374517670298</c:v>
                </c:pt>
                <c:pt idx="156">
                  <c:v>36.389109855184529</c:v>
                </c:pt>
                <c:pt idx="157">
                  <c:v>36.264646219377603</c:v>
                </c:pt>
                <c:pt idx="158">
                  <c:v>36.283888638746149</c:v>
                </c:pt>
                <c:pt idx="159">
                  <c:v>36.475615487539976</c:v>
                </c:pt>
                <c:pt idx="160">
                  <c:v>36.291873982153973</c:v>
                </c:pt>
                <c:pt idx="161">
                  <c:v>36.267918806393602</c:v>
                </c:pt>
                <c:pt idx="162">
                  <c:v>36.422984491581317</c:v>
                </c:pt>
                <c:pt idx="163">
                  <c:v>36.438968602237061</c:v>
                </c:pt>
                <c:pt idx="164">
                  <c:v>36.290443374609211</c:v>
                </c:pt>
                <c:pt idx="165">
                  <c:v>36.282454863562208</c:v>
                </c:pt>
                <c:pt idx="166">
                  <c:v>36.277741882268224</c:v>
                </c:pt>
                <c:pt idx="167">
                  <c:v>36.282454863562208</c:v>
                </c:pt>
                <c:pt idx="168">
                  <c:v>36.437595116660617</c:v>
                </c:pt>
                <c:pt idx="169">
                  <c:v>36.304993911526665</c:v>
                </c:pt>
                <c:pt idx="170">
                  <c:v>36.284295031516983</c:v>
                </c:pt>
                <c:pt idx="171">
                  <c:v>36.292288440617945</c:v>
                </c:pt>
                <c:pt idx="172">
                  <c:v>36.300282135051461</c:v>
                </c:pt>
                <c:pt idx="173">
                  <c:v>36.276301907750131</c:v>
                </c:pt>
                <c:pt idx="174">
                  <c:v>36.303563498165438</c:v>
                </c:pt>
                <c:pt idx="175">
                  <c:v>36.29884859676784</c:v>
                </c:pt>
                <c:pt idx="176">
                  <c:v>36.49553928832546</c:v>
                </c:pt>
                <c:pt idx="177">
                  <c:v>36.306845749927149</c:v>
                </c:pt>
                <c:pt idx="178">
                  <c:v>36.450843331934436</c:v>
                </c:pt>
                <c:pt idx="179">
                  <c:v>36.306845749927149</c:v>
                </c:pt>
                <c:pt idx="180">
                  <c:v>36.498863083024723</c:v>
                </c:pt>
                <c:pt idx="181">
                  <c:v>36.330838922612514</c:v>
                </c:pt>
                <c:pt idx="182">
                  <c:v>36.290851729145629</c:v>
                </c:pt>
                <c:pt idx="183">
                  <c:v>36.334127254847729</c:v>
                </c:pt>
                <c:pt idx="184">
                  <c:v>36.31812805973702</c:v>
                </c:pt>
                <c:pt idx="185">
                  <c:v>36.498863083024723</c:v>
                </c:pt>
                <c:pt idx="186">
                  <c:v>36.29884859676784</c:v>
                </c:pt>
                <c:pt idx="187">
                  <c:v>36.470166541900589</c:v>
                </c:pt>
                <c:pt idx="188">
                  <c:v>36.326127514474912</c:v>
                </c:pt>
                <c:pt idx="189">
                  <c:v>36.518200115302051</c:v>
                </c:pt>
                <c:pt idx="190">
                  <c:v>36.33741647821271</c:v>
                </c:pt>
                <c:pt idx="191">
                  <c:v>36.306845749927149</c:v>
                </c:pt>
                <c:pt idx="192">
                  <c:v>36.297411977539824</c:v>
                </c:pt>
                <c:pt idx="193">
                  <c:v>36.33741647821271</c:v>
                </c:pt>
                <c:pt idx="194">
                  <c:v>36.308695494131975</c:v>
                </c:pt>
                <c:pt idx="195">
                  <c:v>36.343997599532216</c:v>
                </c:pt>
                <c:pt idx="196">
                  <c:v>36.327988013521328</c:v>
                </c:pt>
                <c:pt idx="197">
                  <c:v>36.456096726324731</c:v>
                </c:pt>
                <c:pt idx="198">
                  <c:v>36.303975779087288</c:v>
                </c:pt>
                <c:pt idx="199">
                  <c:v>36.339282828985048</c:v>
                </c:pt>
                <c:pt idx="200">
                  <c:v>36.323270348916886</c:v>
                </c:pt>
                <c:pt idx="201">
                  <c:v>36.334565769406282</c:v>
                </c:pt>
                <c:pt idx="202">
                  <c:v>36.542869798046702</c:v>
                </c:pt>
                <c:pt idx="203">
                  <c:v>36.326557938845781</c:v>
                </c:pt>
                <c:pt idx="204">
                  <c:v>36.337855984256755</c:v>
                </c:pt>
                <c:pt idx="205">
                  <c:v>36.514138827628344</c:v>
                </c:pt>
                <c:pt idx="206">
                  <c:v>36.326557938845781</c:v>
                </c:pt>
                <c:pt idx="207">
                  <c:v>36.345865835248027</c:v>
                </c:pt>
                <c:pt idx="208">
                  <c:v>36.482077097188906</c:v>
                </c:pt>
                <c:pt idx="209">
                  <c:v>36.357170548937908</c:v>
                </c:pt>
                <c:pt idx="210">
                  <c:v>36.376494093780614</c:v>
                </c:pt>
                <c:pt idx="211">
                  <c:v>36.328413305757614</c:v>
                </c:pt>
                <c:pt idx="212">
                  <c:v>36.339717208984368</c:v>
                </c:pt>
                <c:pt idx="213">
                  <c:v>36.371778012565855</c:v>
                </c:pt>
                <c:pt idx="214">
                  <c:v>36.351025763381493</c:v>
                </c:pt>
                <c:pt idx="215">
                  <c:v>36.511416115802035</c:v>
                </c:pt>
                <c:pt idx="216">
                  <c:v>36.346302194507075</c:v>
                </c:pt>
                <c:pt idx="217">
                  <c:v>36.338284236186183</c:v>
                </c:pt>
                <c:pt idx="218">
                  <c:v>36.538819221077397</c:v>
                </c:pt>
                <c:pt idx="219">
                  <c:v>36.362338971449084</c:v>
                </c:pt>
                <c:pt idx="220">
                  <c:v>36.37365683568887</c:v>
                </c:pt>
                <c:pt idx="221">
                  <c:v>36.365636278902358</c:v>
                </c:pt>
                <c:pt idx="222">
                  <c:v>36.376956776048893</c:v>
                </c:pt>
                <c:pt idx="223">
                  <c:v>36.368934480462308</c:v>
                </c:pt>
                <c:pt idx="224">
                  <c:v>36.513379706095144</c:v>
                </c:pt>
                <c:pt idx="225">
                  <c:v>36.592330288723566</c:v>
                </c:pt>
                <c:pt idx="226">
                  <c:v>36.36750807920069</c:v>
                </c:pt>
                <c:pt idx="227">
                  <c:v>36.402917861968376</c:v>
                </c:pt>
                <c:pt idx="228">
                  <c:v>36.539439349662736</c:v>
                </c:pt>
                <c:pt idx="229">
                  <c:v>36.382136233795258</c:v>
                </c:pt>
                <c:pt idx="230">
                  <c:v>36.366078581725674</c:v>
                </c:pt>
                <c:pt idx="231">
                  <c:v>36.390165490905154</c:v>
                </c:pt>
                <c:pt idx="232">
                  <c:v>36.401501196040364</c:v>
                </c:pt>
                <c:pt idx="233">
                  <c:v>36.369377774723624</c:v>
                </c:pt>
                <c:pt idx="234">
                  <c:v>36.377408198822771</c:v>
                </c:pt>
                <c:pt idx="235">
                  <c:v>36.380710028859795</c:v>
                </c:pt>
                <c:pt idx="236">
                  <c:v>36.380710028859795</c:v>
                </c:pt>
                <c:pt idx="237">
                  <c:v>36.372677862370729</c:v>
                </c:pt>
                <c:pt idx="238">
                  <c:v>36.39535231695659</c:v>
                </c:pt>
                <c:pt idx="239">
                  <c:v>36.403388545721207</c:v>
                </c:pt>
                <c:pt idx="240">
                  <c:v>36.39535231695659</c:v>
                </c:pt>
                <c:pt idx="241">
                  <c:v>36.379280722817974</c:v>
                </c:pt>
                <c:pt idx="242">
                  <c:v>36.390620893683661</c:v>
                </c:pt>
                <c:pt idx="243">
                  <c:v>36.575560493271986</c:v>
                </c:pt>
                <c:pt idx="244">
                  <c:v>36.410005456660173</c:v>
                </c:pt>
                <c:pt idx="245">
                  <c:v>36.619139219713226</c:v>
                </c:pt>
                <c:pt idx="246">
                  <c:v>36.546724732595223</c:v>
                </c:pt>
                <c:pt idx="247">
                  <c:v>36.398658579047357</c:v>
                </c:pt>
                <c:pt idx="248">
                  <c:v>36.41331525907168</c:v>
                </c:pt>
                <c:pt idx="249">
                  <c:v>36.614445494010759</c:v>
                </c:pt>
                <c:pt idx="250">
                  <c:v>36.410005456660173</c:v>
                </c:pt>
                <c:pt idx="251">
                  <c:v>36.445483996777767</c:v>
                </c:pt>
                <c:pt idx="252">
                  <c:v>36.453526901457835</c:v>
                </c:pt>
                <c:pt idx="253">
                  <c:v>36.405273794905703</c:v>
                </c:pt>
                <c:pt idx="254">
                  <c:v>36.421357011343282</c:v>
                </c:pt>
                <c:pt idx="255">
                  <c:v>36.429399051719102</c:v>
                </c:pt>
                <c:pt idx="256">
                  <c:v>36.429399051719102</c:v>
                </c:pt>
                <c:pt idx="257">
                  <c:v>36.426085757459347</c:v>
                </c:pt>
                <c:pt idx="258">
                  <c:v>36.434126339858437</c:v>
                </c:pt>
                <c:pt idx="259">
                  <c:v>36.434126339858437</c:v>
                </c:pt>
                <c:pt idx="260">
                  <c:v>36.406696552310947</c:v>
                </c:pt>
                <c:pt idx="261">
                  <c:v>36.43553633871511</c:v>
                </c:pt>
                <c:pt idx="262">
                  <c:v>36.628519790898139</c:v>
                </c:pt>
                <c:pt idx="263">
                  <c:v>36.41615126946148</c:v>
                </c:pt>
                <c:pt idx="264">
                  <c:v>36.432222253089435</c:v>
                </c:pt>
                <c:pt idx="265">
                  <c:v>36.475727555207428</c:v>
                </c:pt>
                <c:pt idx="266">
                  <c:v>36.443574006440421</c:v>
                </c:pt>
                <c:pt idx="267">
                  <c:v>36.596344371402161</c:v>
                </c:pt>
                <c:pt idx="268">
                  <c:v>36.584953989356535</c:v>
                </c:pt>
                <c:pt idx="269">
                  <c:v>36.45965020525351</c:v>
                </c:pt>
                <c:pt idx="270">
                  <c:v>36.456330886171955</c:v>
                </c:pt>
                <c:pt idx="271">
                  <c:v>36.424186617431829</c:v>
                </c:pt>
                <c:pt idx="272">
                  <c:v>36.448294387460884</c:v>
                </c:pt>
                <c:pt idx="273">
                  <c:v>36.440258176432913</c:v>
                </c:pt>
                <c:pt idx="274">
                  <c:v>36.432222253089435</c:v>
                </c:pt>
                <c:pt idx="275">
                  <c:v>36.464367672564734</c:v>
                </c:pt>
                <c:pt idx="276">
                  <c:v>36.464367672564734</c:v>
                </c:pt>
                <c:pt idx="277">
                  <c:v>36.456330886171955</c:v>
                </c:pt>
                <c:pt idx="278">
                  <c:v>36.464367672564734</c:v>
                </c:pt>
                <c:pt idx="279">
                  <c:v>36.453012468684911</c:v>
                </c:pt>
                <c:pt idx="280">
                  <c:v>36.464367672564734</c:v>
                </c:pt>
                <c:pt idx="281">
                  <c:v>36.448294387460884</c:v>
                </c:pt>
                <c:pt idx="282">
                  <c:v>36.456330886171955</c:v>
                </c:pt>
                <c:pt idx="283">
                  <c:v>36.444977713928118</c:v>
                </c:pt>
                <c:pt idx="284">
                  <c:v>36.441661941051123</c:v>
                </c:pt>
                <c:pt idx="285">
                  <c:v>36.453012468684911</c:v>
                </c:pt>
                <c:pt idx="286">
                  <c:v>36.444977713928118</c:v>
                </c:pt>
                <c:pt idx="287">
                  <c:v>36.469082840932025</c:v>
                </c:pt>
                <c:pt idx="288">
                  <c:v>36.457728251399416</c:v>
                </c:pt>
                <c:pt idx="289">
                  <c:v>36.453012468684911</c:v>
                </c:pt>
                <c:pt idx="290">
                  <c:v>36.469082840932025</c:v>
                </c:pt>
                <c:pt idx="291">
                  <c:v>36.48515436348147</c:v>
                </c:pt>
                <c:pt idx="292">
                  <c:v>36.461047511019991</c:v>
                </c:pt>
                <c:pt idx="293">
                  <c:v>36.457728251399416</c:v>
                </c:pt>
                <c:pt idx="294">
                  <c:v>36.48847975781991</c:v>
                </c:pt>
                <c:pt idx="295">
                  <c:v>36.461047511019991</c:v>
                </c:pt>
                <c:pt idx="296">
                  <c:v>36.496517694926055</c:v>
                </c:pt>
                <c:pt idx="297">
                  <c:v>36.634533555927653</c:v>
                </c:pt>
                <c:pt idx="298">
                  <c:v>36.493190556116197</c:v>
                </c:pt>
                <c:pt idx="299">
                  <c:v>36.48515436348147</c:v>
                </c:pt>
                <c:pt idx="300">
                  <c:v>36.465761837784612</c:v>
                </c:pt>
                <c:pt idx="301">
                  <c:v>36.469082840932025</c:v>
                </c:pt>
                <c:pt idx="302">
                  <c:v>36.645932853300359</c:v>
                </c:pt>
                <c:pt idx="303">
                  <c:v>36.461047511019991</c:v>
                </c:pt>
                <c:pt idx="304">
                  <c:v>36.472404746637906</c:v>
                </c:pt>
                <c:pt idx="305">
                  <c:v>36.473795711641998</c:v>
                </c:pt>
                <c:pt idx="306">
                  <c:v>36.489864321767961</c:v>
                </c:pt>
                <c:pt idx="307">
                  <c:v>36.509263804098978</c:v>
                </c:pt>
                <c:pt idx="308">
                  <c:v>36.501227036322469</c:v>
                </c:pt>
                <c:pt idx="309">
                  <c:v>36.493190556116197</c:v>
                </c:pt>
                <c:pt idx="310">
                  <c:v>36.461047511019991</c:v>
                </c:pt>
                <c:pt idx="311">
                  <c:v>36.477118458419632</c:v>
                </c:pt>
                <c:pt idx="312">
                  <c:v>36.509263804098978</c:v>
                </c:pt>
                <c:pt idx="313">
                  <c:v>36.504555919707194</c:v>
                </c:pt>
                <c:pt idx="314">
                  <c:v>36.481829872970231</c:v>
                </c:pt>
                <c:pt idx="315">
                  <c:v>36.509263804098978</c:v>
                </c:pt>
                <c:pt idx="316">
                  <c:v>36.457728251399416</c:v>
                </c:pt>
                <c:pt idx="317">
                  <c:v>36.48847975781991</c:v>
                </c:pt>
                <c:pt idx="318">
                  <c:v>36.512594432162011</c:v>
                </c:pt>
                <c:pt idx="319">
                  <c:v>36.501227036322469</c:v>
                </c:pt>
                <c:pt idx="320">
                  <c:v>36.48515436348147</c:v>
                </c:pt>
                <c:pt idx="321">
                  <c:v>36.473795711641998</c:v>
                </c:pt>
                <c:pt idx="322">
                  <c:v>36.497899058033873</c:v>
                </c:pt>
                <c:pt idx="323">
                  <c:v>36.497899058033873</c:v>
                </c:pt>
                <c:pt idx="324">
                  <c:v>36.513969392964846</c:v>
                </c:pt>
                <c:pt idx="325">
                  <c:v>36.510638832543712</c:v>
                </c:pt>
                <c:pt idx="326">
                  <c:v>36.526706829995724</c:v>
                </c:pt>
                <c:pt idx="327">
                  <c:v>36.510638832543712</c:v>
                </c:pt>
                <c:pt idx="328">
                  <c:v>36.539439349662736</c:v>
                </c:pt>
                <c:pt idx="329">
                  <c:v>36.539439349662736</c:v>
                </c:pt>
                <c:pt idx="330">
                  <c:v>36.512010798365566</c:v>
                </c:pt>
                <c:pt idx="331">
                  <c:v>36.717526291373936</c:v>
                </c:pt>
                <c:pt idx="332">
                  <c:v>36.669314051342063</c:v>
                </c:pt>
                <c:pt idx="333">
                  <c:v>36.52473932971418</c:v>
                </c:pt>
                <c:pt idx="334">
                  <c:v>36.513379706095144</c:v>
                </c:pt>
                <c:pt idx="335">
                  <c:v>36.657917902092436</c:v>
                </c:pt>
                <c:pt idx="336">
                  <c:v>36.534128211354783</c:v>
                </c:pt>
                <c:pt idx="337">
                  <c:v>36.542154792029166</c:v>
                </c:pt>
                <c:pt idx="338">
                  <c:v>36.530794380734775</c:v>
                </c:pt>
                <c:pt idx="339">
                  <c:v>36.538819221077397</c:v>
                </c:pt>
                <c:pt idx="340">
                  <c:v>36.538819221077397</c:v>
                </c:pt>
                <c:pt idx="341">
                  <c:v>36.530794380734775</c:v>
                </c:pt>
                <c:pt idx="342">
                  <c:v>36.546844348154025</c:v>
                </c:pt>
                <c:pt idx="343">
                  <c:v>36.546844348154025</c:v>
                </c:pt>
                <c:pt idx="344">
                  <c:v>36.551531619012366</c:v>
                </c:pt>
                <c:pt idx="345">
                  <c:v>36.543507945108317</c:v>
                </c:pt>
                <c:pt idx="346">
                  <c:v>36.551531619012366</c:v>
                </c:pt>
                <c:pt idx="347">
                  <c:v>36.548194384726635</c:v>
                </c:pt>
                <c:pt idx="348">
                  <c:v>36.540172450095575</c:v>
                </c:pt>
                <c:pt idx="349">
                  <c:v>36.559555579544863</c:v>
                </c:pt>
                <c:pt idx="350">
                  <c:v>36.536837862808021</c:v>
                </c:pt>
                <c:pt idx="351">
                  <c:v>36.556216605883151</c:v>
                </c:pt>
                <c:pt idx="352">
                  <c:v>36.564239113563879</c:v>
                </c:pt>
                <c:pt idx="353">
                  <c:v>36.536837862808021</c:v>
                </c:pt>
                <c:pt idx="354">
                  <c:v>36.753483685274759</c:v>
                </c:pt>
                <c:pt idx="355">
                  <c:v>36.560899310044547</c:v>
                </c:pt>
                <c:pt idx="356">
                  <c:v>36.568920365298446</c:v>
                </c:pt>
                <c:pt idx="357">
                  <c:v>36.54954138521915</c:v>
                </c:pt>
                <c:pt idx="358">
                  <c:v>36.538188130780831</c:v>
                </c:pt>
                <c:pt idx="359">
                  <c:v>36.54954138521915</c:v>
                </c:pt>
                <c:pt idx="360">
                  <c:v>36.541522640918728</c:v>
                </c:pt>
                <c:pt idx="361">
                  <c:v>36.557560415837962</c:v>
                </c:pt>
                <c:pt idx="362">
                  <c:v>36.573599336025829</c:v>
                </c:pt>
                <c:pt idx="363">
                  <c:v>36.565579732773948</c:v>
                </c:pt>
                <c:pt idx="364">
                  <c:v>36.605680612167227</c:v>
                </c:pt>
                <c:pt idx="365">
                  <c:v>36.584963335061268</c:v>
                </c:pt>
                <c:pt idx="366">
                  <c:v>36.573599336025829</c:v>
                </c:pt>
                <c:pt idx="367">
                  <c:v>36.565579732773948</c:v>
                </c:pt>
                <c:pt idx="368">
                  <c:v>36.546205137600495</c:v>
                </c:pt>
                <c:pt idx="369">
                  <c:v>36.578276027022497</c:v>
                </c:pt>
                <c:pt idx="370">
                  <c:v>36.522154975793462</c:v>
                </c:pt>
                <c:pt idx="371">
                  <c:v>36.538188130780831</c:v>
                </c:pt>
                <c:pt idx="372">
                  <c:v>36.573599336025829</c:v>
                </c:pt>
                <c:pt idx="373">
                  <c:v>36.578276027022497</c:v>
                </c:pt>
                <c:pt idx="374">
                  <c:v>36.55422243063574</c:v>
                </c:pt>
                <c:pt idx="375">
                  <c:v>36.54954138521915</c:v>
                </c:pt>
                <c:pt idx="376">
                  <c:v>36.541522640918728</c:v>
                </c:pt>
                <c:pt idx="377">
                  <c:v>36.578276027022497</c:v>
                </c:pt>
                <c:pt idx="378">
                  <c:v>36.573599336025829</c:v>
                </c:pt>
                <c:pt idx="379">
                  <c:v>36.58161922559232</c:v>
                </c:pt>
                <c:pt idx="380">
                  <c:v>36.609029937824467</c:v>
                </c:pt>
                <c:pt idx="381">
                  <c:v>36.604355949786608</c:v>
                </c:pt>
                <c:pt idx="382">
                  <c:v>36.592985249567725</c:v>
                </c:pt>
                <c:pt idx="383">
                  <c:v>36.612380176586299</c:v>
                </c:pt>
                <c:pt idx="384">
                  <c:v>36.596332009503648</c:v>
                </c:pt>
                <c:pt idx="385">
                  <c:v>36.598348888116675</c:v>
                </c:pt>
                <c:pt idx="386">
                  <c:v>36.60770536186655</c:v>
                </c:pt>
                <c:pt idx="387">
                  <c:v>36.610351495813667</c:v>
                </c:pt>
                <c:pt idx="388">
                  <c:v>36.602941136092781</c:v>
                </c:pt>
                <c:pt idx="389">
                  <c:v>36.611521254442501</c:v>
                </c:pt>
                <c:pt idx="390">
                  <c:v>36.640660249824009</c:v>
                </c:pt>
                <c:pt idx="391">
                  <c:v>36.631089617477784</c:v>
                </c:pt>
                <c:pt idx="392">
                  <c:v>36.640762985755636</c:v>
                </c:pt>
                <c:pt idx="393">
                  <c:v>36.642422603885393</c:v>
                </c:pt>
                <c:pt idx="394">
                  <c:v>36.648616882967922</c:v>
                </c:pt>
                <c:pt idx="395">
                  <c:v>36.673907576717092</c:v>
                </c:pt>
                <c:pt idx="396">
                  <c:v>36.659585382361101</c:v>
                </c:pt>
                <c:pt idx="397">
                  <c:v>36.700457824715151</c:v>
                </c:pt>
                <c:pt idx="398">
                  <c:v>36.693930980823922</c:v>
                </c:pt>
                <c:pt idx="399">
                  <c:v>36.687389797683601</c:v>
                </c:pt>
                <c:pt idx="400">
                  <c:v>36.746951204257144</c:v>
                </c:pt>
                <c:pt idx="401">
                  <c:v>36.712268893935125</c:v>
                </c:pt>
                <c:pt idx="402">
                  <c:v>36.684375557305124</c:v>
                </c:pt>
                <c:pt idx="403">
                  <c:v>36.687780204734693</c:v>
                </c:pt>
                <c:pt idx="404">
                  <c:v>36.723494084456341</c:v>
                </c:pt>
                <c:pt idx="405">
                  <c:v>36.738006627869652</c:v>
                </c:pt>
                <c:pt idx="406">
                  <c:v>36.691121152204502</c:v>
                </c:pt>
                <c:pt idx="407">
                  <c:v>36.905569998529373</c:v>
                </c:pt>
                <c:pt idx="408">
                  <c:v>36.705622677068604</c:v>
                </c:pt>
                <c:pt idx="409">
                  <c:v>36.71231429349595</c:v>
                </c:pt>
                <c:pt idx="410">
                  <c:v>36.700017968299903</c:v>
                </c:pt>
                <c:pt idx="411">
                  <c:v>36.706708403332094</c:v>
                </c:pt>
                <c:pt idx="412">
                  <c:v>36.721230781481523</c:v>
                </c:pt>
                <c:pt idx="413">
                  <c:v>36.746951204257144</c:v>
                </c:pt>
                <c:pt idx="414">
                  <c:v>36.750307381525872</c:v>
                </c:pt>
                <c:pt idx="415">
                  <c:v>36.74247186600153</c:v>
                </c:pt>
                <c:pt idx="416">
                  <c:v>36.757022489814545</c:v>
                </c:pt>
                <c:pt idx="417">
                  <c:v>36.740215476608171</c:v>
                </c:pt>
                <c:pt idx="418">
                  <c:v>36.743571223726612</c:v>
                </c:pt>
                <c:pt idx="419">
                  <c:v>36.711056189829968</c:v>
                </c:pt>
                <c:pt idx="420">
                  <c:v>36.75251229423062</c:v>
                </c:pt>
                <c:pt idx="421">
                  <c:v>36.751377857302145</c:v>
                </c:pt>
                <c:pt idx="422">
                  <c:v>36.773814276616079</c:v>
                </c:pt>
                <c:pt idx="423">
                  <c:v>36.744598656742276</c:v>
                </c:pt>
                <c:pt idx="424">
                  <c:v>36.743452985914487</c:v>
                </c:pt>
                <c:pt idx="425">
                  <c:v>36.73779446694607</c:v>
                </c:pt>
                <c:pt idx="426">
                  <c:v>36.713023665572727</c:v>
                </c:pt>
                <c:pt idx="427">
                  <c:v>36.735483332004357</c:v>
                </c:pt>
                <c:pt idx="428">
                  <c:v>36.74556350419109</c:v>
                </c:pt>
                <c:pt idx="429">
                  <c:v>36.741043070351715</c:v>
                </c:pt>
                <c:pt idx="430">
                  <c:v>36.72293951618083</c:v>
                </c:pt>
                <c:pt idx="431">
                  <c:v>36.753331425798606</c:v>
                </c:pt>
                <c:pt idx="432">
                  <c:v>36.760062251990384</c:v>
                </c:pt>
                <c:pt idx="433">
                  <c:v>36.762265015935156</c:v>
                </c:pt>
                <c:pt idx="434">
                  <c:v>36.741928319493582</c:v>
                </c:pt>
                <c:pt idx="435">
                  <c:v>36.755388628900462</c:v>
                </c:pt>
                <c:pt idx="436">
                  <c:v>36.754213162395594</c:v>
                </c:pt>
                <c:pt idx="437">
                  <c:v>36.765493527869388</c:v>
                </c:pt>
                <c:pt idx="438">
                  <c:v>36.791443449297034</c:v>
                </c:pt>
                <c:pt idx="439">
                  <c:v>36.774432116391395</c:v>
                </c:pt>
                <c:pt idx="440">
                  <c:v>36.80040724158669</c:v>
                </c:pt>
                <c:pt idx="441">
                  <c:v>36.78337702734165</c:v>
                </c:pt>
                <c:pt idx="442">
                  <c:v>36.755030619687076</c:v>
                </c:pt>
                <c:pt idx="443">
                  <c:v>36.75383836653981</c:v>
                </c:pt>
                <c:pt idx="444">
                  <c:v>36.779828875404249</c:v>
                </c:pt>
                <c:pt idx="445">
                  <c:v>36.770698597646657</c:v>
                </c:pt>
                <c:pt idx="446">
                  <c:v>36.758187140910998</c:v>
                </c:pt>
                <c:pt idx="447">
                  <c:v>36.776254986192875</c:v>
                </c:pt>
                <c:pt idx="448">
                  <c:v>36.783009504490686</c:v>
                </c:pt>
                <c:pt idx="449">
                  <c:v>36.7784348822263</c:v>
                </c:pt>
                <c:pt idx="450">
                  <c:v>36.777235103147234</c:v>
                </c:pt>
                <c:pt idx="451">
                  <c:v>36.783992006535073</c:v>
                </c:pt>
                <c:pt idx="452">
                  <c:v>36.790752608712062</c:v>
                </c:pt>
                <c:pt idx="453">
                  <c:v>36.789550477371094</c:v>
                </c:pt>
                <c:pt idx="454">
                  <c:v>36.796315045953506</c:v>
                </c:pt>
                <c:pt idx="455">
                  <c:v>36.775785633420291</c:v>
                </c:pt>
                <c:pt idx="456">
                  <c:v>36.798494090885598</c:v>
                </c:pt>
                <c:pt idx="457">
                  <c:v>36.789308931767707</c:v>
                </c:pt>
                <c:pt idx="458">
                  <c:v>36.995688099221624</c:v>
                </c:pt>
                <c:pt idx="459">
                  <c:v>36.794862796192639</c:v>
                </c:pt>
                <c:pt idx="460">
                  <c:v>36.78227682448513</c:v>
                </c:pt>
                <c:pt idx="461">
                  <c:v>36.781054364290945</c:v>
                </c:pt>
                <c:pt idx="462">
                  <c:v>36.784437081958359</c:v>
                </c:pt>
                <c:pt idx="463">
                  <c:v>36.783211823713451</c:v>
                </c:pt>
                <c:pt idx="464">
                  <c:v>36.791205294769775</c:v>
                </c:pt>
                <c:pt idx="465">
                  <c:v>36.805974426781589</c:v>
                </c:pt>
                <c:pt idx="466">
                  <c:v>36.773987277606622</c:v>
                </c:pt>
                <c:pt idx="467">
                  <c:v>36.804752839171947</c:v>
                </c:pt>
                <c:pt idx="468">
                  <c:v>36.812753514075403</c:v>
                </c:pt>
                <c:pt idx="469">
                  <c:v>36.827540737641577</c:v>
                </c:pt>
                <c:pt idx="470">
                  <c:v>36.827540737641577</c:v>
                </c:pt>
                <c:pt idx="471">
                  <c:v>36.822929107691451</c:v>
                </c:pt>
                <c:pt idx="472">
                  <c:v>36.806917649943436</c:v>
                </c:pt>
                <c:pt idx="473">
                  <c:v>36.810307905793458</c:v>
                </c:pt>
                <c:pt idx="474">
                  <c:v>36.83433071983611</c:v>
                </c:pt>
                <c:pt idx="475">
                  <c:v>36.810307905793458</c:v>
                </c:pt>
                <c:pt idx="476">
                  <c:v>36.7976818377279</c:v>
                </c:pt>
                <c:pt idx="477">
                  <c:v>36.80569032129511</c:v>
                </c:pt>
                <c:pt idx="478">
                  <c:v>36.841124422640931</c:v>
                </c:pt>
                <c:pt idx="479">
                  <c:v>36.833113064150197</c:v>
                </c:pt>
                <c:pt idx="480">
                  <c:v>36.825101990803766</c:v>
                </c:pt>
                <c:pt idx="481">
                  <c:v>36.828496767573895</c:v>
                </c:pt>
                <c:pt idx="482">
                  <c:v>36.825101990803766</c:v>
                </c:pt>
                <c:pt idx="483">
                  <c:v>36.847921848606127</c:v>
                </c:pt>
                <c:pt idx="484">
                  <c:v>36.823878215009799</c:v>
                </c:pt>
                <c:pt idx="485">
                  <c:v>36.855936963836058</c:v>
                </c:pt>
                <c:pt idx="486">
                  <c:v>36.835289110976632</c:v>
                </c:pt>
                <c:pt idx="487">
                  <c:v>36.819257405192964</c:v>
                </c:pt>
                <c:pt idx="488">
                  <c:v>36.811241980482748</c:v>
                </c:pt>
                <c:pt idx="489">
                  <c:v>36.827273115357912</c:v>
                </c:pt>
                <c:pt idx="490">
                  <c:v>36.834065705934854</c:v>
                </c:pt>
                <c:pt idx="491">
                  <c:v>36.822651498430254</c:v>
                </c:pt>
                <c:pt idx="492">
                  <c:v>36.834065705934854</c:v>
                </c:pt>
                <c:pt idx="493">
                  <c:v>36.850104932363074</c:v>
                </c:pt>
                <c:pt idx="494">
                  <c:v>36.853506099992714</c:v>
                </c:pt>
                <c:pt idx="495">
                  <c:v>36.837463396800786</c:v>
                </c:pt>
                <c:pt idx="496">
                  <c:v>36.832839356662973</c:v>
                </c:pt>
                <c:pt idx="497">
                  <c:v>36.876362036166064</c:v>
                </c:pt>
                <c:pt idx="498">
                  <c:v>36.844261571281223</c:v>
                </c:pt>
                <c:pt idx="499">
                  <c:v>36.844261571281223</c:v>
                </c:pt>
                <c:pt idx="500">
                  <c:v>36.823584489458177</c:v>
                </c:pt>
                <c:pt idx="501">
                  <c:v>36.847662055533654</c:v>
                </c:pt>
                <c:pt idx="502">
                  <c:v>36.839635914103745</c:v>
                </c:pt>
                <c:pt idx="503">
                  <c:v>36.835007993352868</c:v>
                </c:pt>
                <c:pt idx="504">
                  <c:v>36.835007993352868</c:v>
                </c:pt>
                <c:pt idx="505">
                  <c:v>36.854465819658714</c:v>
                </c:pt>
                <c:pt idx="506">
                  <c:v>36.846436196081349</c:v>
                </c:pt>
                <c:pt idx="507">
                  <c:v>36.83377586250775</c:v>
                </c:pt>
                <c:pt idx="508">
                  <c:v>36.857869100170078</c:v>
                </c:pt>
                <c:pt idx="509">
                  <c:v>36.845207383372895</c:v>
                </c:pt>
                <c:pt idx="510">
                  <c:v>36.829142599274903</c:v>
                </c:pt>
                <c:pt idx="511">
                  <c:v>36.861273313406727</c:v>
                </c:pt>
                <c:pt idx="512">
                  <c:v>36.864678459688342</c:v>
                </c:pt>
                <c:pt idx="513">
                  <c:v>36.860047943859328</c:v>
                </c:pt>
                <c:pt idx="514">
                  <c:v>36.852011635073126</c:v>
                </c:pt>
                <c:pt idx="515">
                  <c:v>36.827904428859632</c:v>
                </c:pt>
                <c:pt idx="516">
                  <c:v>36.855415159387007</c:v>
                </c:pt>
                <c:pt idx="517">
                  <c:v>36.866859414771319</c:v>
                </c:pt>
                <c:pt idx="518">
                  <c:v>36.850780104997526</c:v>
                </c:pt>
                <c:pt idx="519">
                  <c:v>36.870266550602302</c:v>
                </c:pt>
                <c:pt idx="520">
                  <c:v>36.865631330018473</c:v>
                </c:pt>
                <c:pt idx="521">
                  <c:v>36.877083624614784</c:v>
                </c:pt>
                <c:pt idx="522">
                  <c:v>36.872446778379185</c:v>
                </c:pt>
                <c:pt idx="523">
                  <c:v>36.864400280631749</c:v>
                </c:pt>
                <c:pt idx="524">
                  <c:v>36.888540635803821</c:v>
                </c:pt>
                <c:pt idx="525">
                  <c:v>36.900002366124575</c:v>
                </c:pt>
                <c:pt idx="526">
                  <c:v>36.867807657986958</c:v>
                </c:pt>
                <c:pt idx="527">
                  <c:v>36.863166262160405</c:v>
                </c:pt>
                <c:pt idx="528">
                  <c:v>36.898781310413348</c:v>
                </c:pt>
                <c:pt idx="529">
                  <c:v>36.890728991012949</c:v>
                </c:pt>
                <c:pt idx="530">
                  <c:v>36.878035395444684</c:v>
                </c:pt>
                <c:pt idx="531">
                  <c:v>36.889501755748718</c:v>
                </c:pt>
                <c:pt idx="532">
                  <c:v>36.892915557753206</c:v>
                </c:pt>
                <c:pt idx="533">
                  <c:v>36.892915557753206</c:v>
                </c:pt>
                <c:pt idx="534">
                  <c:v>36.87680185307326</c:v>
                </c:pt>
                <c:pt idx="535">
                  <c:v>36.936628358028756</c:v>
                </c:pt>
                <c:pt idx="536">
                  <c:v>36.892915557753206</c:v>
                </c:pt>
                <c:pt idx="537">
                  <c:v>36.912448656719874</c:v>
                </c:pt>
                <c:pt idx="538">
                  <c:v>36.920508269123182</c:v>
                </c:pt>
                <c:pt idx="539">
                  <c:v>36.952749599060439</c:v>
                </c:pt>
                <c:pt idx="540">
                  <c:v>36.952749599060439</c:v>
                </c:pt>
                <c:pt idx="541">
                  <c:v>36.87680185307326</c:v>
                </c:pt>
                <c:pt idx="542">
                  <c:v>36.856039434904353</c:v>
                </c:pt>
                <c:pt idx="543">
                  <c:v>36.904389332350718</c:v>
                </c:pt>
                <c:pt idx="544">
                  <c:v>36.900972841991859</c:v>
                </c:pt>
                <c:pt idx="545">
                  <c:v>36.87680185307326</c:v>
                </c:pt>
                <c:pt idx="546">
                  <c:v>36.965441481350609</c:v>
                </c:pt>
                <c:pt idx="547">
                  <c:v>36.937839269830974</c:v>
                </c:pt>
                <c:pt idx="548">
                  <c:v>36.873391553671873</c:v>
                </c:pt>
                <c:pt idx="549">
                  <c:v>36.881446510795655</c:v>
                </c:pt>
                <c:pt idx="550">
                  <c:v>36.894142671644246</c:v>
                </c:pt>
                <c:pt idx="551">
                  <c:v>36.922939994325652</c:v>
                </c:pt>
                <c:pt idx="552">
                  <c:v>36.914886812070598</c:v>
                </c:pt>
                <c:pt idx="553">
                  <c:v>36.903417673335348</c:v>
                </c:pt>
                <c:pt idx="554">
                  <c:v>36.922939994325652</c:v>
                </c:pt>
                <c:pt idx="555">
                  <c:v>36.943676272375164</c:v>
                </c:pt>
                <c:pt idx="556">
                  <c:v>36.935623977543393</c:v>
                </c:pt>
                <c:pt idx="557">
                  <c:v>36.943676272375164</c:v>
                </c:pt>
                <c:pt idx="558">
                  <c:v>36.932201672838282</c:v>
                </c:pt>
                <c:pt idx="559">
                  <c:v>36.959781724568259</c:v>
                </c:pt>
                <c:pt idx="560">
                  <c:v>36.94025221803745</c:v>
                </c:pt>
                <c:pt idx="561">
                  <c:v>36.932201672838282</c:v>
                </c:pt>
                <c:pt idx="562">
                  <c:v>36.964405578070796</c:v>
                </c:pt>
                <c:pt idx="563">
                  <c:v>36.964405578070796</c:v>
                </c:pt>
                <c:pt idx="564">
                  <c:v>36.928780307246164</c:v>
                </c:pt>
                <c:pt idx="565">
                  <c:v>36.972457272891006</c:v>
                </c:pt>
                <c:pt idx="566">
                  <c:v>36.964405578070796</c:v>
                </c:pt>
                <c:pt idx="567">
                  <c:v>36.956354170654578</c:v>
                </c:pt>
                <c:pt idx="568">
                  <c:v>36.956354170654578</c:v>
                </c:pt>
                <c:pt idx="569">
                  <c:v>36.972457272891006</c:v>
                </c:pt>
                <c:pt idx="570">
                  <c:v>36.964405578070796</c:v>
                </c:pt>
                <c:pt idx="571">
                  <c:v>36.991996079048945</c:v>
                </c:pt>
                <c:pt idx="572">
                  <c:v>36.988561524739964</c:v>
                </c:pt>
                <c:pt idx="573">
                  <c:v>36.959781724568259</c:v>
                </c:pt>
                <c:pt idx="574">
                  <c:v>36.980509255114328</c:v>
                </c:pt>
                <c:pt idx="575">
                  <c:v>36.967834881927885</c:v>
                </c:pt>
                <c:pt idx="576">
                  <c:v>36.967834881927885</c:v>
                </c:pt>
                <c:pt idx="577">
                  <c:v>36.987375806484273</c:v>
                </c:pt>
                <c:pt idx="578">
                  <c:v>36.975888326795086</c:v>
                </c:pt>
                <c:pt idx="579">
                  <c:v>36.979320323322071</c:v>
                </c:pt>
                <c:pt idx="580">
                  <c:v>37.023042312863176</c:v>
                </c:pt>
                <c:pt idx="581">
                  <c:v>37.014983927426371</c:v>
                </c:pt>
                <c:pt idx="582">
                  <c:v>37.018424819052264</c:v>
                </c:pt>
                <c:pt idx="583">
                  <c:v>37.010364968950633</c:v>
                </c:pt>
                <c:pt idx="584">
                  <c:v>37.002305406664483</c:v>
                </c:pt>
                <c:pt idx="585">
                  <c:v>37.002305406664483</c:v>
                </c:pt>
                <c:pt idx="586">
                  <c:v>36.994246132194633</c:v>
                </c:pt>
                <c:pt idx="587">
                  <c:v>37.021866656828678</c:v>
                </c:pt>
                <c:pt idx="588">
                  <c:v>36.989621971883729</c:v>
                </c:pt>
                <c:pt idx="589">
                  <c:v>36.997682711239356</c:v>
                </c:pt>
                <c:pt idx="590">
                  <c:v>37.017246084312113</c:v>
                </c:pt>
                <c:pt idx="591">
                  <c:v>37.017246084312113</c:v>
                </c:pt>
                <c:pt idx="592">
                  <c:v>36.98499553747461</c:v>
                </c:pt>
                <c:pt idx="593">
                  <c:v>37.012623238139845</c:v>
                </c:pt>
                <c:pt idx="594">
                  <c:v>37.020688061074793</c:v>
                </c:pt>
                <c:pt idx="595">
                  <c:v>37.012623238139845</c:v>
                </c:pt>
                <c:pt idx="596">
                  <c:v>37.032197850320955</c:v>
                </c:pt>
                <c:pt idx="597">
                  <c:v>37.020688061074793</c:v>
                </c:pt>
                <c:pt idx="598">
                  <c:v>37.04371238586107</c:v>
                </c:pt>
                <c:pt idx="599">
                  <c:v>37.019506521162093</c:v>
                </c:pt>
                <c:pt idx="600">
                  <c:v>37.055231670253441</c:v>
                </c:pt>
                <c:pt idx="601">
                  <c:v>37.047160715598118</c:v>
                </c:pt>
                <c:pt idx="602">
                  <c:v>37.022949582261965</c:v>
                </c:pt>
                <c:pt idx="603">
                  <c:v>37.042537570909303</c:v>
                </c:pt>
                <c:pt idx="604">
                  <c:v>37.050609994083885</c:v>
                </c:pt>
                <c:pt idx="605">
                  <c:v>37.058682705800429</c:v>
                </c:pt>
                <c:pt idx="606">
                  <c:v>37.054060221645408</c:v>
                </c:pt>
                <c:pt idx="607">
                  <c:v>37.049435459598257</c:v>
                </c:pt>
                <c:pt idx="608">
                  <c:v>37.021765230439904</c:v>
                </c:pt>
                <c:pt idx="609">
                  <c:v>37.054060221645408</c:v>
                </c:pt>
                <c:pt idx="610">
                  <c:v>37.037912148747282</c:v>
                </c:pt>
                <c:pt idx="611">
                  <c:v>37.029838545269364</c:v>
                </c:pt>
                <c:pt idx="612">
                  <c:v>37.073664142883736</c:v>
                </c:pt>
                <c:pt idx="613">
                  <c:v>37.041359809337806</c:v>
                </c:pt>
                <c:pt idx="614">
                  <c:v>37.070209449128221</c:v>
                </c:pt>
                <c:pt idx="615">
                  <c:v>37.054060221645408</c:v>
                </c:pt>
                <c:pt idx="616">
                  <c:v>37.0817409481445</c:v>
                </c:pt>
                <c:pt idx="617">
                  <c:v>37.0817409481445</c:v>
                </c:pt>
                <c:pt idx="618">
                  <c:v>37.073664142883736</c:v>
                </c:pt>
                <c:pt idx="619">
                  <c:v>37.0817409481445</c:v>
                </c:pt>
                <c:pt idx="620">
                  <c:v>37.078284495837032</c:v>
                </c:pt>
                <c:pt idx="621">
                  <c:v>37.114051056662831</c:v>
                </c:pt>
                <c:pt idx="622">
                  <c:v>37.102511367824413</c:v>
                </c:pt>
                <c:pt idx="623">
                  <c:v>37.110587569104801</c:v>
                </c:pt>
                <c:pt idx="624">
                  <c:v>37.122129305657737</c:v>
                </c:pt>
                <c:pt idx="625">
                  <c:v>37.105973096413344</c:v>
                </c:pt>
                <c:pt idx="626">
                  <c:v>37.09789542491</c:v>
                </c:pt>
                <c:pt idx="627">
                  <c:v>37.114051056662831</c:v>
                </c:pt>
                <c:pt idx="628">
                  <c:v>37.122129305657737</c:v>
                </c:pt>
                <c:pt idx="629">
                  <c:v>37.114051056662831</c:v>
                </c:pt>
                <c:pt idx="630">
                  <c:v>37.117515498443026</c:v>
                </c:pt>
                <c:pt idx="631">
                  <c:v>37.109435778582629</c:v>
                </c:pt>
                <c:pt idx="632">
                  <c:v>37.125595507153214</c:v>
                </c:pt>
                <c:pt idx="633">
                  <c:v>37.125595507153214</c:v>
                </c:pt>
                <c:pt idx="634">
                  <c:v>37.125595507153214</c:v>
                </c:pt>
                <c:pt idx="635">
                  <c:v>37.132530776056406</c:v>
                </c:pt>
                <c:pt idx="636">
                  <c:v>37.127914552413912</c:v>
                </c:pt>
                <c:pt idx="637">
                  <c:v>37.144085424997463</c:v>
                </c:pt>
                <c:pt idx="638">
                  <c:v>37.152171295032311</c:v>
                </c:pt>
                <c:pt idx="639">
                  <c:v>37.147557211640809</c:v>
                </c:pt>
                <c:pt idx="640">
                  <c:v>37.167209036150496</c:v>
                </c:pt>
                <c:pt idx="641">
                  <c:v>37.159119351111507</c:v>
                </c:pt>
                <c:pt idx="642">
                  <c:v>37.178778003512676</c:v>
                </c:pt>
                <c:pt idx="643">
                  <c:v>37.170686265112082</c:v>
                </c:pt>
                <c:pt idx="644">
                  <c:v>37.157978315847458</c:v>
                </c:pt>
                <c:pt idx="645">
                  <c:v>37.18573886901229</c:v>
                </c:pt>
                <c:pt idx="646">
                  <c:v>37.169548622061271</c:v>
                </c:pt>
                <c:pt idx="647">
                  <c:v>37.168408043424101</c:v>
                </c:pt>
                <c:pt idx="648">
                  <c:v>37.173026963525579</c:v>
                </c:pt>
                <c:pt idx="649">
                  <c:v>37.163786839101796</c:v>
                </c:pt>
                <c:pt idx="650">
                  <c:v>37.147588313038803</c:v>
                </c:pt>
                <c:pt idx="651">
                  <c:v>37.183467746007693</c:v>
                </c:pt>
                <c:pt idx="652">
                  <c:v>37.17074316954978</c:v>
                </c:pt>
                <c:pt idx="653">
                  <c:v>37.182327776464717</c:v>
                </c:pt>
                <c:pt idx="654">
                  <c:v>37.197402237262814</c:v>
                </c:pt>
                <c:pt idx="655">
                  <c:v>37.208999157984408</c:v>
                </c:pt>
                <c:pt idx="656">
                  <c:v>37.196262877108182</c:v>
                </c:pt>
                <c:pt idx="657">
                  <c:v>37.175408358934746</c:v>
                </c:pt>
                <c:pt idx="658">
                  <c:v>37.170775425667529</c:v>
                </c:pt>
                <c:pt idx="659">
                  <c:v>37.210213366642954</c:v>
                </c:pt>
                <c:pt idx="660">
                  <c:v>37.200949227037938</c:v>
                </c:pt>
                <c:pt idx="661">
                  <c:v>37.188190084081</c:v>
                </c:pt>
                <c:pt idx="662">
                  <c:v>37.183550786172923</c:v>
                </c:pt>
                <c:pt idx="663">
                  <c:v>37.202139116537204</c:v>
                </c:pt>
                <c:pt idx="664">
                  <c:v>37.189364624667739</c:v>
                </c:pt>
                <c:pt idx="665">
                  <c:v>37.19285169354027</c:v>
                </c:pt>
                <c:pt idx="666">
                  <c:v>37.187041445302505</c:v>
                </c:pt>
                <c:pt idx="667">
                  <c:v>37.194017120019446</c:v>
                </c:pt>
                <c:pt idx="668">
                  <c:v>37.18936287809526</c:v>
                </c:pt>
                <c:pt idx="669">
                  <c:v>37.196340761547084</c:v>
                </c:pt>
                <c:pt idx="670">
                  <c:v>37.191682564841592</c:v>
                </c:pt>
                <c:pt idx="671">
                  <c:v>37.206814809618784</c:v>
                </c:pt>
                <c:pt idx="672">
                  <c:v>37.226616848554492</c:v>
                </c:pt>
                <c:pt idx="673">
                  <c:v>37.200982793841334</c:v>
                </c:pt>
                <c:pt idx="674">
                  <c:v>37.224290839687406</c:v>
                </c:pt>
                <c:pt idx="675">
                  <c:v>37.20330116916417</c:v>
                </c:pt>
                <c:pt idx="676">
                  <c:v>37.210289524871321</c:v>
                </c:pt>
                <c:pt idx="677">
                  <c:v>37.225451201761381</c:v>
                </c:pt>
                <c:pt idx="678">
                  <c:v>37.220779294088864</c:v>
                </c:pt>
                <c:pt idx="679">
                  <c:v>37.219602751999325</c:v>
                </c:pt>
                <c:pt idx="680">
                  <c:v>37.24763132688657</c:v>
                </c:pt>
                <c:pt idx="681">
                  <c:v>37.22660103378788</c:v>
                </c:pt>
                <c:pt idx="682">
                  <c:v>37.253473061376418</c:v>
                </c:pt>
                <c:pt idx="683">
                  <c:v>37.253473061376418</c:v>
                </c:pt>
                <c:pt idx="684">
                  <c:v>37.272186750809425</c:v>
                </c:pt>
                <c:pt idx="685">
                  <c:v>37.247619081632088</c:v>
                </c:pt>
                <c:pt idx="686">
                  <c:v>37.234744908186421</c:v>
                </c:pt>
                <c:pt idx="687">
                  <c:v>37.258141173529289</c:v>
                </c:pt>
                <c:pt idx="688">
                  <c:v>37.266335503813565</c:v>
                </c:pt>
                <c:pt idx="689">
                  <c:v>37.248765764957213</c:v>
                </c:pt>
                <c:pt idx="690">
                  <c:v>37.276871728492765</c:v>
                </c:pt>
                <c:pt idx="691">
                  <c:v>37.268671989487061</c:v>
                </c:pt>
                <c:pt idx="692">
                  <c:v>37.255782004118721</c:v>
                </c:pt>
                <c:pt idx="693">
                  <c:v>37.287416692274341</c:v>
                </c:pt>
                <c:pt idx="694">
                  <c:v>37.24639388887789</c:v>
                </c:pt>
                <c:pt idx="695">
                  <c:v>37.290933623795539</c:v>
                </c:pt>
                <c:pt idx="696">
                  <c:v>37.258107563810483</c:v>
                </c:pt>
                <c:pt idx="697">
                  <c:v>37.265129887791808</c:v>
                </c:pt>
                <c:pt idx="698">
                  <c:v>37.285065785633627</c:v>
                </c:pt>
                <c:pt idx="699">
                  <c:v>37.276853996932651</c:v>
                </c:pt>
                <c:pt idx="700">
                  <c:v>37.296796885371393</c:v>
                </c:pt>
                <c:pt idx="701">
                  <c:v>37.275670652402013</c:v>
                </c:pt>
                <c:pt idx="702">
                  <c:v>37.279186182920952</c:v>
                </c:pt>
                <c:pt idx="703">
                  <c:v>37.266266117305896</c:v>
                </c:pt>
                <c:pt idx="704">
                  <c:v>37.269779969477263</c:v>
                </c:pt>
                <c:pt idx="705">
                  <c:v>37.289738606137782</c:v>
                </c:pt>
                <c:pt idx="706">
                  <c:v>37.297960959244364</c:v>
                </c:pt>
                <c:pt idx="707">
                  <c:v>37.285034157591475</c:v>
                </c:pt>
                <c:pt idx="708">
                  <c:v>37.280327353690566</c:v>
                </c:pt>
                <c:pt idx="709">
                  <c:v>37.279135089692858</c:v>
                </c:pt>
                <c:pt idx="710">
                  <c:v>37.290883486522944</c:v>
                </c:pt>
                <c:pt idx="711">
                  <c:v>37.286171799446173</c:v>
                </c:pt>
                <c:pt idx="712">
                  <c:v>37.297925773248593</c:v>
                </c:pt>
                <c:pt idx="713">
                  <c:v>37.301448377074649</c:v>
                </c:pt>
                <c:pt idx="714">
                  <c:v>37.304971954993</c:v>
                </c:pt>
                <c:pt idx="715">
                  <c:v>37.272022568603099</c:v>
                </c:pt>
                <c:pt idx="716">
                  <c:v>37.303780602825107</c:v>
                </c:pt>
                <c:pt idx="717">
                  <c:v>37.315548536680225</c:v>
                </c:pt>
                <c:pt idx="718">
                  <c:v>37.294341696932058</c:v>
                </c:pt>
                <c:pt idx="719">
                  <c:v>37.297864687910412</c:v>
                </c:pt>
                <c:pt idx="720">
                  <c:v>37.309636768552835</c:v>
                </c:pt>
                <c:pt idx="721">
                  <c:v>37.313163530139406</c:v>
                </c:pt>
                <c:pt idx="722">
                  <c:v>37.300188045943727</c:v>
                </c:pt>
                <c:pt idx="723">
                  <c:v>37.320219980013391</c:v>
                </c:pt>
                <c:pt idx="724">
                  <c:v>37.29898434452997</c:v>
                </c:pt>
                <c:pt idx="725">
                  <c:v>37.302509536049136</c:v>
                </c:pt>
                <c:pt idx="726">
                  <c:v>37.289519685621386</c:v>
                </c:pt>
                <c:pt idx="727">
                  <c:v>37.337878192917486</c:v>
                </c:pt>
                <c:pt idx="728">
                  <c:v>37.329615482062152</c:v>
                </c:pt>
                <c:pt idx="729">
                  <c:v>37.308356415754467</c:v>
                </c:pt>
                <c:pt idx="730">
                  <c:v>37.307146880222682</c:v>
                </c:pt>
                <c:pt idx="731">
                  <c:v>37.298880187225791</c:v>
                </c:pt>
                <c:pt idx="732">
                  <c:v>37.330746188977976</c:v>
                </c:pt>
                <c:pt idx="733">
                  <c:v>37.317734899890389</c:v>
                </c:pt>
                <c:pt idx="734">
                  <c:v>37.301190837110553</c:v>
                </c:pt>
                <c:pt idx="735">
                  <c:v>37.320054031256859</c:v>
                </c:pt>
                <c:pt idx="736">
                  <c:v>37.311776655720301</c:v>
                </c:pt>
                <c:pt idx="737">
                  <c:v>37.323586422162805</c:v>
                </c:pt>
                <c:pt idx="738">
                  <c:v>37.330654135793687</c:v>
                </c:pt>
                <c:pt idx="739">
                  <c:v>37.301052424243402</c:v>
                </c:pt>
                <c:pt idx="740">
                  <c:v>37.341263040872185</c:v>
                </c:pt>
                <c:pt idx="741">
                  <c:v>37.32822116205147</c:v>
                </c:pt>
                <c:pt idx="742">
                  <c:v>37.306883270694208</c:v>
                </c:pt>
                <c:pt idx="743">
                  <c:v>37.318706985340455</c:v>
                </c:pt>
                <c:pt idx="744">
                  <c:v>37.317479282440893</c:v>
                </c:pt>
                <c:pt idx="745">
                  <c:v>37.324548175470262</c:v>
                </c:pt>
                <c:pt idx="746">
                  <c:v>37.316248432503066</c:v>
                </c:pt>
                <c:pt idx="747">
                  <c:v>37.311481223006602</c:v>
                </c:pt>
                <c:pt idx="748">
                  <c:v>37.326853581155234</c:v>
                </c:pt>
                <c:pt idx="749">
                  <c:v>37.322083777962924</c:v>
                </c:pt>
                <c:pt idx="750">
                  <c:v>37.292388339696707</c:v>
                </c:pt>
                <c:pt idx="751">
                  <c:v>37.349320120520524</c:v>
                </c:pt>
                <c:pt idx="752">
                  <c:v>37.341007475254806</c:v>
                </c:pt>
                <c:pt idx="753">
                  <c:v>37.319606743835628</c:v>
                </c:pt>
                <c:pt idx="754">
                  <c:v>37.330218765269315</c:v>
                </c:pt>
                <c:pt idx="755">
                  <c:v>37.33375806295146</c:v>
                </c:pt>
                <c:pt idx="756">
                  <c:v>37.32897582477689</c:v>
                </c:pt>
                <c:pt idx="757">
                  <c:v>37.357489237693045</c:v>
                </c:pt>
                <c:pt idx="758">
                  <c:v>37.361035174753034</c:v>
                </c:pt>
                <c:pt idx="759">
                  <c:v>37.356253418891725</c:v>
                </c:pt>
                <c:pt idx="760">
                  <c:v>37.334809715234869</c:v>
                </c:pt>
                <c:pt idx="761">
                  <c:v>37.338351188489739</c:v>
                </c:pt>
                <c:pt idx="762">
                  <c:v>37.345437074836532</c:v>
                </c:pt>
                <c:pt idx="763">
                  <c:v>37.333560628160861</c:v>
                </c:pt>
                <c:pt idx="764">
                  <c:v>37.328767645854121</c:v>
                </c:pt>
                <c:pt idx="765">
                  <c:v>37.356073259045566</c:v>
                </c:pt>
                <c:pt idx="766">
                  <c:v>37.347732827631802</c:v>
                </c:pt>
                <c:pt idx="767">
                  <c:v>37.351278328759228</c:v>
                </c:pt>
                <c:pt idx="768">
                  <c:v>37.350026578228388</c:v>
                </c:pt>
                <c:pt idx="769">
                  <c:v>37.353573165753815</c:v>
                </c:pt>
                <c:pt idx="770">
                  <c:v>37.361920720604047</c:v>
                </c:pt>
                <c:pt idx="771">
                  <c:v>37.357120734794144</c:v>
                </c:pt>
                <c:pt idx="772">
                  <c:v>37.355865991183727</c:v>
                </c:pt>
                <c:pt idx="773">
                  <c:v>37.347513469499511</c:v>
                </c:pt>
                <c:pt idx="774">
                  <c:v>37.346252101539143</c:v>
                </c:pt>
                <c:pt idx="775">
                  <c:v>37.374873314633803</c:v>
                </c:pt>
                <c:pt idx="776">
                  <c:v>37.378426779914136</c:v>
                </c:pt>
                <c:pt idx="777">
                  <c:v>37.390343674185758</c:v>
                </c:pt>
                <c:pt idx="778">
                  <c:v>37.365257258344677</c:v>
                </c:pt>
                <c:pt idx="779">
                  <c:v>37.363996397041895</c:v>
                </c:pt>
                <c:pt idx="780">
                  <c:v>37.35081488398874</c:v>
                </c:pt>
                <c:pt idx="781">
                  <c:v>37.387839271755311</c:v>
                </c:pt>
                <c:pt idx="782">
                  <c:v>37.374654765768</c:v>
                </c:pt>
                <c:pt idx="783">
                  <c:v>37.361465003372665</c:v>
                </c:pt>
                <c:pt idx="784">
                  <c:v>37.353093204484999</c:v>
                </c:pt>
                <c:pt idx="785">
                  <c:v>37.376945839211643</c:v>
                </c:pt>
                <c:pt idx="786">
                  <c:v>37.380501680233138</c:v>
                </c:pt>
                <c:pt idx="787">
                  <c:v>37.400818592939515</c:v>
                </c:pt>
                <c:pt idx="788">
                  <c:v>37.375678923639875</c:v>
                </c:pt>
                <c:pt idx="789">
                  <c:v>37.362472880662949</c:v>
                </c:pt>
                <c:pt idx="790">
                  <c:v>37.366026062286352</c:v>
                </c:pt>
                <c:pt idx="791">
                  <c:v>37.386349696586251</c:v>
                </c:pt>
                <c:pt idx="792">
                  <c:v>37.398295660249289</c:v>
                </c:pt>
                <c:pt idx="793">
                  <c:v>37.393468470691644</c:v>
                </c:pt>
                <c:pt idx="794">
                  <c:v>37.405420153592132</c:v>
                </c:pt>
                <c:pt idx="795">
                  <c:v>37.408983880489593</c:v>
                </c:pt>
                <c:pt idx="796">
                  <c:v>37.387365816942129</c:v>
                </c:pt>
                <c:pt idx="797">
                  <c:v>37.390925890055115</c:v>
                </c:pt>
                <c:pt idx="798">
                  <c:v>37.382530371870203</c:v>
                </c:pt>
                <c:pt idx="799">
                  <c:v>37.411282665054067</c:v>
                </c:pt>
                <c:pt idx="800">
                  <c:v>37.398048994215429</c:v>
                </c:pt>
                <c:pt idx="801">
                  <c:v>37.393210875581488</c:v>
                </c:pt>
                <c:pt idx="802">
                  <c:v>37.376409501801128</c:v>
                </c:pt>
                <c:pt idx="803">
                  <c:v>37.396773015411391</c:v>
                </c:pt>
                <c:pt idx="804">
                  <c:v>37.38837029535248</c:v>
                </c:pt>
                <c:pt idx="805">
                  <c:v>37.396773015411391</c:v>
                </c:pt>
                <c:pt idx="806">
                  <c:v>37.391931542338739</c:v>
                </c:pt>
                <c:pt idx="807">
                  <c:v>37.403900255011948</c:v>
                </c:pt>
                <c:pt idx="808">
                  <c:v>37.387087605315216</c:v>
                </c:pt>
                <c:pt idx="809">
                  <c:v>37.403900255011948</c:v>
                </c:pt>
                <c:pt idx="810">
                  <c:v>37.399056995178483</c:v>
                </c:pt>
                <c:pt idx="811">
                  <c:v>37.390648944331602</c:v>
                </c:pt>
                <c:pt idx="812">
                  <c:v>37.402621201715945</c:v>
                </c:pt>
                <c:pt idx="813">
                  <c:v>37.39421126950657</c:v>
                </c:pt>
                <c:pt idx="814">
                  <c:v>37.414598519398403</c:v>
                </c:pt>
                <c:pt idx="815">
                  <c:v>37.40133887969985</c:v>
                </c:pt>
                <c:pt idx="816">
                  <c:v>37.455402296928163</c:v>
                </c:pt>
                <c:pt idx="817">
                  <c:v>37.421735636309478</c:v>
                </c:pt>
                <c:pt idx="818">
                  <c:v>37.416887903302843</c:v>
                </c:pt>
                <c:pt idx="819">
                  <c:v>37.400053283976369</c:v>
                </c:pt>
                <c:pt idx="820">
                  <c:v>37.391636439337034</c:v>
                </c:pt>
                <c:pt idx="821">
                  <c:v>37.405896328361607</c:v>
                </c:pt>
                <c:pt idx="822">
                  <c:v>37.40103780506999</c:v>
                </c:pt>
                <c:pt idx="823">
                  <c:v>37.407185024173117</c:v>
                </c:pt>
                <c:pt idx="824">
                  <c:v>37.423010953012934</c:v>
                </c:pt>
                <c:pt idx="825">
                  <c:v>37.431649171990955</c:v>
                </c:pt>
                <c:pt idx="826">
                  <c:v>37.458252789166906</c:v>
                </c:pt>
                <c:pt idx="827">
                  <c:v>37.434493753342473</c:v>
                </c:pt>
                <c:pt idx="828">
                  <c:v>37.444195779294567</c:v>
                </c:pt>
                <c:pt idx="829">
                  <c:v>37.453818079746867</c:v>
                </c:pt>
                <c:pt idx="830">
                  <c:v>37.463361165548562</c:v>
                </c:pt>
                <c:pt idx="831">
                  <c:v>37.47756435702992</c:v>
                </c:pt>
                <c:pt idx="832">
                  <c:v>37.472757638388551</c:v>
                </c:pt>
                <c:pt idx="833">
                  <c:v>37.479797452253187</c:v>
                </c:pt>
                <c:pt idx="834">
                  <c:v>37.510516773152794</c:v>
                </c:pt>
                <c:pt idx="835">
                  <c:v>37.523509023541131</c:v>
                </c:pt>
                <c:pt idx="836">
                  <c:v>37.570988668665521</c:v>
                </c:pt>
                <c:pt idx="837">
                  <c:v>37.522377787974037</c:v>
                </c:pt>
                <c:pt idx="838">
                  <c:v>37.517666920529678</c:v>
                </c:pt>
                <c:pt idx="839">
                  <c:v>37.553281854802229</c:v>
                </c:pt>
                <c:pt idx="840">
                  <c:v>37.527262511294751</c:v>
                </c:pt>
                <c:pt idx="841">
                  <c:v>37.542723737233459</c:v>
                </c:pt>
                <c:pt idx="842">
                  <c:v>37.526122351285068</c:v>
                </c:pt>
                <c:pt idx="843">
                  <c:v>37.485781224370029</c:v>
                </c:pt>
                <c:pt idx="844">
                  <c:v>37.494076878003661</c:v>
                </c:pt>
                <c:pt idx="845">
                  <c:v>37.509522173726225</c:v>
                </c:pt>
                <c:pt idx="846">
                  <c:v>37.516675485159958</c:v>
                </c:pt>
                <c:pt idx="847">
                  <c:v>37.487034801831975</c:v>
                </c:pt>
                <c:pt idx="848">
                  <c:v>37.473995284397915</c:v>
                </c:pt>
                <c:pt idx="849">
                  <c:v>37.522683340416044</c:v>
                </c:pt>
                <c:pt idx="850">
                  <c:v>37.493016497116621</c:v>
                </c:pt>
                <c:pt idx="851">
                  <c:v>37.484705473967004</c:v>
                </c:pt>
                <c:pt idx="852">
                  <c:v>37.475222035863055</c:v>
                </c:pt>
                <c:pt idx="853">
                  <c:v>37.507318012660249</c:v>
                </c:pt>
                <c:pt idx="854">
                  <c:v>37.510895873680006</c:v>
                </c:pt>
                <c:pt idx="855">
                  <c:v>37.49783082135108</c:v>
                </c:pt>
                <c:pt idx="856">
                  <c:v>37.513309614678647</c:v>
                </c:pt>
                <c:pt idx="857">
                  <c:v>37.500235201830414</c:v>
                </c:pt>
                <c:pt idx="858">
                  <c:v>37.478827607034461</c:v>
                </c:pt>
                <c:pt idx="859">
                  <c:v>37.482400323301817</c:v>
                </c:pt>
                <c:pt idx="860">
                  <c:v>37.522884731980419</c:v>
                </c:pt>
                <c:pt idx="861">
                  <c:v>37.509795521918221</c:v>
                </c:pt>
                <c:pt idx="862">
                  <c:v>37.488364159642437</c:v>
                </c:pt>
                <c:pt idx="863">
                  <c:v>37.503857454648973</c:v>
                </c:pt>
                <c:pt idx="864">
                  <c:v>37.507437118723978</c:v>
                </c:pt>
                <c:pt idx="865">
                  <c:v>37.494329339649397</c:v>
                </c:pt>
                <c:pt idx="866">
                  <c:v>37.509833988832419</c:v>
                </c:pt>
                <c:pt idx="867">
                  <c:v>37.513415771649434</c:v>
                </c:pt>
                <c:pt idx="868">
                  <c:v>37.503875905647767</c:v>
                </c:pt>
                <c:pt idx="869">
                  <c:v>37.503875905647767</c:v>
                </c:pt>
                <c:pt idx="870">
                  <c:v>37.502682519766481</c:v>
                </c:pt>
                <c:pt idx="871">
                  <c:v>37.50626369234552</c:v>
                </c:pt>
                <c:pt idx="872">
                  <c:v>37.526566558911732</c:v>
                </c:pt>
                <c:pt idx="873">
                  <c:v>37.525377101797396</c:v>
                </c:pt>
                <c:pt idx="874">
                  <c:v>37.525377101797396</c:v>
                </c:pt>
                <c:pt idx="875">
                  <c:v>37.512232845771692</c:v>
                </c:pt>
                <c:pt idx="876">
                  <c:v>37.552881104166175</c:v>
                </c:pt>
                <c:pt idx="877">
                  <c:v>37.539731148267073</c:v>
                </c:pt>
                <c:pt idx="878">
                  <c:v>37.514617902848229</c:v>
                </c:pt>
                <c:pt idx="879">
                  <c:v>37.501458939616548</c:v>
                </c:pt>
                <c:pt idx="880">
                  <c:v>37.517001022097972</c:v>
                </c:pt>
                <c:pt idx="881">
                  <c:v>37.508625256560286</c:v>
                </c:pt>
                <c:pt idx="882">
                  <c:v>37.495455559045297</c:v>
                </c:pt>
                <c:pt idx="883">
                  <c:v>37.507416355774666</c:v>
                </c:pt>
                <c:pt idx="884">
                  <c:v>37.539736634516338</c:v>
                </c:pt>
                <c:pt idx="885">
                  <c:v>37.543329012994292</c:v>
                </c:pt>
                <c:pt idx="886">
                  <c:v>37.538535089876035</c:v>
                </c:pt>
                <c:pt idx="887">
                  <c:v>37.513375037123993</c:v>
                </c:pt>
                <c:pt idx="888">
                  <c:v>37.525350168153395</c:v>
                </c:pt>
                <c:pt idx="889">
                  <c:v>37.524138669166746</c:v>
                </c:pt>
                <c:pt idx="890">
                  <c:v>37.552911085510431</c:v>
                </c:pt>
                <c:pt idx="891">
                  <c:v>37.53131940680705</c:v>
                </c:pt>
                <c:pt idx="892">
                  <c:v>37.551706833316487</c:v>
                </c:pt>
                <c:pt idx="893">
                  <c:v>37.521706051320798</c:v>
                </c:pt>
                <c:pt idx="894">
                  <c:v>37.530104938421196</c:v>
                </c:pt>
                <c:pt idx="895">
                  <c:v>37.542097994631256</c:v>
                </c:pt>
                <c:pt idx="896">
                  <c:v>37.554096114841016</c:v>
                </c:pt>
                <c:pt idx="897">
                  <c:v>37.557693852226947</c:v>
                </c:pt>
                <c:pt idx="898">
                  <c:v>37.544478856403835</c:v>
                </c:pt>
                <c:pt idx="899">
                  <c:v>37.52285090790906</c:v>
                </c:pt>
                <c:pt idx="900">
                  <c:v>37.593727271013996</c:v>
                </c:pt>
                <c:pt idx="901">
                  <c:v>37.539666548205076</c:v>
                </c:pt>
                <c:pt idx="902">
                  <c:v>37.543261641493153</c:v>
                </c:pt>
                <c:pt idx="903">
                  <c:v>37.546857733563058</c:v>
                </c:pt>
                <c:pt idx="904">
                  <c:v>37.525214890769632</c:v>
                </c:pt>
                <c:pt idx="905">
                  <c:v>37.508389815304149</c:v>
                </c:pt>
                <c:pt idx="906">
                  <c:v>37.528807331509178</c:v>
                </c:pt>
                <c:pt idx="907">
                  <c:v>37.566069703941139</c:v>
                </c:pt>
                <c:pt idx="908">
                  <c:v>37.540817538959274</c:v>
                </c:pt>
                <c:pt idx="909">
                  <c:v>37.561252096624408</c:v>
                </c:pt>
                <c:pt idx="910">
                  <c:v>37.535995206498526</c:v>
                </c:pt>
                <c:pt idx="911">
                  <c:v>37.531170412446222</c:v>
                </c:pt>
                <c:pt idx="912">
                  <c:v>37.539590641443439</c:v>
                </c:pt>
                <c:pt idx="913">
                  <c:v>37.539590641443439</c:v>
                </c:pt>
                <c:pt idx="914">
                  <c:v>37.551609500055349</c:v>
                </c:pt>
                <c:pt idx="915">
                  <c:v>37.551609500055349</c:v>
                </c:pt>
                <c:pt idx="916">
                  <c:v>37.560032234972205</c:v>
                </c:pt>
                <c:pt idx="917">
                  <c:v>37.534764960262756</c:v>
                </c:pt>
                <c:pt idx="918">
                  <c:v>37.546784507972689</c:v>
                </c:pt>
                <c:pt idx="919">
                  <c:v>37.567235648551666</c:v>
                </c:pt>
                <c:pt idx="920">
                  <c:v>37.575662468066753</c:v>
                </c:pt>
                <c:pt idx="921">
                  <c:v>37.55880913928042</c:v>
                </c:pt>
                <c:pt idx="922">
                  <c:v>37.550382940253051</c:v>
                </c:pt>
                <c:pt idx="923">
                  <c:v>37.570838856990655</c:v>
                </c:pt>
                <c:pt idx="924">
                  <c:v>37.566012780553294</c:v>
                </c:pt>
                <c:pt idx="925">
                  <c:v>37.549153139093711</c:v>
                </c:pt>
                <c:pt idx="926">
                  <c:v>37.540723784075425</c:v>
                </c:pt>
                <c:pt idx="927">
                  <c:v>37.523866005462125</c:v>
                </c:pt>
                <c:pt idx="928">
                  <c:v>37.552752682432462</c:v>
                </c:pt>
                <c:pt idx="929">
                  <c:v>37.561184237336199</c:v>
                </c:pt>
                <c:pt idx="930">
                  <c:v>37.598523558067917</c:v>
                </c:pt>
                <c:pt idx="931">
                  <c:v>37.573220426664406</c:v>
                </c:pt>
                <c:pt idx="932">
                  <c:v>37.568390105745863</c:v>
                </c:pt>
                <c:pt idx="933">
                  <c:v>37.593697978190306</c:v>
                </c:pt>
                <c:pt idx="934">
                  <c:v>37.57682575240699</c:v>
                </c:pt>
                <c:pt idx="935">
                  <c:v>37.57682575240699</c:v>
                </c:pt>
                <c:pt idx="936">
                  <c:v>37.588869929645654</c:v>
                </c:pt>
                <c:pt idx="937">
                  <c:v>37.56355731473613</c:v>
                </c:pt>
                <c:pt idx="938">
                  <c:v>37.580432080406645</c:v>
                </c:pt>
                <c:pt idx="939">
                  <c:v>37.580432080406645</c:v>
                </c:pt>
                <c:pt idx="940">
                  <c:v>37.567160860761959</c:v>
                </c:pt>
                <c:pt idx="941">
                  <c:v>37.580432080406645</c:v>
                </c:pt>
                <c:pt idx="942">
                  <c:v>37.580432080406645</c:v>
                </c:pt>
                <c:pt idx="943">
                  <c:v>37.571994542103468</c:v>
                </c:pt>
                <c:pt idx="944">
                  <c:v>37.609359569274531</c:v>
                </c:pt>
                <c:pt idx="945">
                  <c:v>37.588869929645654</c:v>
                </c:pt>
                <c:pt idx="946">
                  <c:v>37.588869929645654</c:v>
                </c:pt>
                <c:pt idx="947">
                  <c:v>37.588869929645654</c:v>
                </c:pt>
                <c:pt idx="948">
                  <c:v>37.580432080406645</c:v>
                </c:pt>
                <c:pt idx="949">
                  <c:v>37.60213455731251</c:v>
                </c:pt>
                <c:pt idx="950">
                  <c:v>37.60213455731251</c:v>
                </c:pt>
                <c:pt idx="951">
                  <c:v>37.60213455731251</c:v>
                </c:pt>
                <c:pt idx="952">
                  <c:v>37.60213455731251</c:v>
                </c:pt>
                <c:pt idx="953">
                  <c:v>37.60213455731251</c:v>
                </c:pt>
                <c:pt idx="954">
                  <c:v>37.610571447255097</c:v>
                </c:pt>
                <c:pt idx="955">
                  <c:v>37.606958556612319</c:v>
                </c:pt>
                <c:pt idx="956">
                  <c:v>37.615393865861677</c:v>
                </c:pt>
                <c:pt idx="957">
                  <c:v>37.632265416475391</c:v>
                </c:pt>
                <c:pt idx="958">
                  <c:v>37.606958556612319</c:v>
                </c:pt>
                <c:pt idx="959">
                  <c:v>37.620213818170797</c:v>
                </c:pt>
                <c:pt idx="960">
                  <c:v>37.628647857791286</c:v>
                </c:pt>
                <c:pt idx="961">
                  <c:v>37.625031305601524</c:v>
                </c:pt>
                <c:pt idx="962">
                  <c:v>37.633463765362734</c:v>
                </c:pt>
                <c:pt idx="963">
                  <c:v>37.641896535598342</c:v>
                </c:pt>
                <c:pt idx="964">
                  <c:v>37.658763007492993</c:v>
                </c:pt>
                <c:pt idx="965">
                  <c:v>37.64670840068387</c:v>
                </c:pt>
                <c:pt idx="966">
                  <c:v>37.655139901778654</c:v>
                </c:pt>
                <c:pt idx="967">
                  <c:v>37.720279301186913</c:v>
                </c:pt>
                <c:pt idx="968">
                  <c:v>37.684065043894584</c:v>
                </c:pt>
                <c:pt idx="969">
                  <c:v>37.682781948887282</c:v>
                </c:pt>
                <c:pt idx="970">
                  <c:v>37.675398253608975</c:v>
                </c:pt>
                <c:pt idx="971">
                  <c:v>37.681161035196453</c:v>
                </c:pt>
                <c:pt idx="972">
                  <c:v>37.723979290711618</c:v>
                </c:pt>
                <c:pt idx="973">
                  <c:v>37.725885332366488</c:v>
                </c:pt>
                <c:pt idx="974">
                  <c:v>37.707412706463096</c:v>
                </c:pt>
                <c:pt idx="975">
                  <c:v>37.694731871858039</c:v>
                </c:pt>
                <c:pt idx="976">
                  <c:v>37.706250636645919</c:v>
                </c:pt>
                <c:pt idx="977">
                  <c:v>37.745182271550213</c:v>
                </c:pt>
                <c:pt idx="978">
                  <c:v>37.724484539983287</c:v>
                </c:pt>
                <c:pt idx="979">
                  <c:v>37.724484539983287</c:v>
                </c:pt>
                <c:pt idx="980">
                  <c:v>37.758649558768752</c:v>
                </c:pt>
                <c:pt idx="981">
                  <c:v>37.719325975000956</c:v>
                </c:pt>
                <c:pt idx="982">
                  <c:v>37.765342641377714</c:v>
                </c:pt>
                <c:pt idx="983">
                  <c:v>37.748796699805673</c:v>
                </c:pt>
                <c:pt idx="984">
                  <c:v>37.748796699805673</c:v>
                </c:pt>
                <c:pt idx="985">
                  <c:v>37.752421584329618</c:v>
                </c:pt>
                <c:pt idx="986">
                  <c:v>37.748796699805673</c:v>
                </c:pt>
                <c:pt idx="987">
                  <c:v>37.760696236369881</c:v>
                </c:pt>
                <c:pt idx="988">
                  <c:v>37.736902135737985</c:v>
                </c:pt>
                <c:pt idx="989">
                  <c:v>37.748796699805673</c:v>
                </c:pt>
                <c:pt idx="990">
                  <c:v>37.744147232172622</c:v>
                </c:pt>
                <c:pt idx="991">
                  <c:v>37.739495412701693</c:v>
                </c:pt>
                <c:pt idx="992">
                  <c:v>37.767952704836169</c:v>
                </c:pt>
                <c:pt idx="993">
                  <c:v>37.759674388483745</c:v>
                </c:pt>
                <c:pt idx="994">
                  <c:v>37.710010792544793</c:v>
                </c:pt>
                <c:pt idx="995">
                  <c:v>37.762277670351686</c:v>
                </c:pt>
                <c:pt idx="996">
                  <c:v>37.763302308825516</c:v>
                </c:pt>
                <c:pt idx="997">
                  <c:v>37.730184712867235</c:v>
                </c:pt>
                <c:pt idx="998">
                  <c:v>37.738463661536066</c:v>
                </c:pt>
                <c:pt idx="999">
                  <c:v>37.781457107426512</c:v>
                </c:pt>
                <c:pt idx="1000">
                  <c:v>37.7539944533195</c:v>
                </c:pt>
                <c:pt idx="1001">
                  <c:v>37.737428920558735</c:v>
                </c:pt>
                <c:pt idx="1002">
                  <c:v>37.728105500080112</c:v>
                </c:pt>
                <c:pt idx="1003">
                  <c:v>37.777824120266004</c:v>
                </c:pt>
                <c:pt idx="1004">
                  <c:v>37.756590935356797</c:v>
                </c:pt>
                <c:pt idx="1005">
                  <c:v>37.81724757820276</c:v>
                </c:pt>
                <c:pt idx="1006">
                  <c:v>37.775773381584791</c:v>
                </c:pt>
                <c:pt idx="1007">
                  <c:v>37.779406750388461</c:v>
                </c:pt>
                <c:pt idx="1008">
                  <c:v>37.787702826576727</c:v>
                </c:pt>
                <c:pt idx="1009">
                  <c:v>37.759185810624821</c:v>
                </c:pt>
                <c:pt idx="1010">
                  <c:v>37.804295882580199</c:v>
                </c:pt>
                <c:pt idx="1011">
                  <c:v>37.804295882580199</c:v>
                </c:pt>
                <c:pt idx="1012">
                  <c:v>37.787702826576727</c:v>
                </c:pt>
                <c:pt idx="1013">
                  <c:v>37.803276345992117</c:v>
                </c:pt>
                <c:pt idx="1014">
                  <c:v>37.8115767052062</c:v>
                </c:pt>
                <c:pt idx="1015">
                  <c:v>37.77474351908301</c:v>
                </c:pt>
                <c:pt idx="1016">
                  <c:v>37.782011649319614</c:v>
                </c:pt>
                <c:pt idx="1017">
                  <c:v>37.798614542690729</c:v>
                </c:pt>
                <c:pt idx="1018">
                  <c:v>37.793950374184973</c:v>
                </c:pt>
                <c:pt idx="1019">
                  <c:v>37.818861596867912</c:v>
                </c:pt>
                <c:pt idx="1020">
                  <c:v>37.822505569482836</c:v>
                </c:pt>
                <c:pt idx="1021">
                  <c:v>37.814199684246496</c:v>
                </c:pt>
                <c:pt idx="1022">
                  <c:v>37.801228280233097</c:v>
                </c:pt>
                <c:pt idx="1023">
                  <c:v>37.826150560431806</c:v>
                </c:pt>
                <c:pt idx="1024">
                  <c:v>37.801228280233097</c:v>
                </c:pt>
                <c:pt idx="1025">
                  <c:v>37.809535405091083</c:v>
                </c:pt>
                <c:pt idx="1026">
                  <c:v>37.813177726735717</c:v>
                </c:pt>
                <c:pt idx="1027">
                  <c:v>37.813177726735717</c:v>
                </c:pt>
                <c:pt idx="1028">
                  <c:v>37.833443598766948</c:v>
                </c:pt>
                <c:pt idx="1029">
                  <c:v>37.808510252861772</c:v>
                </c:pt>
                <c:pt idx="1030">
                  <c:v>37.828778384051468</c:v>
                </c:pt>
                <c:pt idx="1031">
                  <c:v>37.824110799217941</c:v>
                </c:pt>
                <c:pt idx="1032">
                  <c:v>37.849056125988639</c:v>
                </c:pt>
                <c:pt idx="1033">
                  <c:v>37.807482092970936</c:v>
                </c:pt>
                <c:pt idx="1034">
                  <c:v>37.82775719375654</c:v>
                </c:pt>
                <c:pt idx="1035">
                  <c:v>37.848041911239555</c:v>
                </c:pt>
                <c:pt idx="1036">
                  <c:v>37.839723108055907</c:v>
                </c:pt>
                <c:pt idx="1037">
                  <c:v>37.839723108055907</c:v>
                </c:pt>
                <c:pt idx="1038">
                  <c:v>37.823086409317547</c:v>
                </c:pt>
                <c:pt idx="1039">
                  <c:v>37.831404607415315</c:v>
                </c:pt>
                <c:pt idx="1040">
                  <c:v>37.839723108055907</c:v>
                </c:pt>
                <c:pt idx="1041">
                  <c:v>37.831404607415315</c:v>
                </c:pt>
                <c:pt idx="1042">
                  <c:v>37.86833625122491</c:v>
                </c:pt>
                <c:pt idx="1043">
                  <c:v>37.86833625122491</c:v>
                </c:pt>
                <c:pt idx="1044">
                  <c:v>37.848041911239555</c:v>
                </c:pt>
                <c:pt idx="1045">
                  <c:v>37.873000136050507</c:v>
                </c:pt>
                <c:pt idx="1046">
                  <c:v>37.873000136050507</c:v>
                </c:pt>
                <c:pt idx="1047">
                  <c:v>37.873000136050507</c:v>
                </c:pt>
                <c:pt idx="1048">
                  <c:v>37.897961083755789</c:v>
                </c:pt>
                <c:pt idx="1049">
                  <c:v>37.906282004746224</c:v>
                </c:pt>
                <c:pt idx="1050">
                  <c:v>37.877661649912795</c:v>
                </c:pt>
                <c:pt idx="1051">
                  <c:v>37.897961083755789</c:v>
                </c:pt>
                <c:pt idx="1052">
                  <c:v>37.915590299493481</c:v>
                </c:pt>
                <c:pt idx="1053">
                  <c:v>37.874004173643733</c:v>
                </c:pt>
                <c:pt idx="1054">
                  <c:v>37.891631979304506</c:v>
                </c:pt>
                <c:pt idx="1055">
                  <c:v>37.92024089658932</c:v>
                </c:pt>
                <c:pt idx="1056">
                  <c:v>37.904596313440109</c:v>
                </c:pt>
                <c:pt idx="1057">
                  <c:v>37.904596313440109</c:v>
                </c:pt>
                <c:pt idx="1058">
                  <c:v>37.900933702306475</c:v>
                </c:pt>
                <c:pt idx="1059">
                  <c:v>37.917555498919313</c:v>
                </c:pt>
                <c:pt idx="1060">
                  <c:v>37.950802714675945</c:v>
                </c:pt>
                <c:pt idx="1061">
                  <c:v>37.938819648097201</c:v>
                </c:pt>
                <c:pt idx="1062">
                  <c:v>37.930509538147177</c:v>
                </c:pt>
                <c:pt idx="1063">
                  <c:v>37.935149866166675</c:v>
                </c:pt>
                <c:pt idx="1064">
                  <c:v>37.926841600461529</c:v>
                </c:pt>
                <c:pt idx="1065">
                  <c:v>37.923174689621966</c:v>
                </c:pt>
                <c:pt idx="1066">
                  <c:v>37.923174689621966</c:v>
                </c:pt>
                <c:pt idx="1067">
                  <c:v>37.919508805265814</c:v>
                </c:pt>
                <c:pt idx="1068">
                  <c:v>37.907541511287263</c:v>
                </c:pt>
                <c:pt idx="1069">
                  <c:v>37.907541511287263</c:v>
                </c:pt>
                <c:pt idx="1070">
                  <c:v>37.915843947030524</c:v>
                </c:pt>
                <c:pt idx="1071">
                  <c:v>37.928782206865208</c:v>
                </c:pt>
                <c:pt idx="1072">
                  <c:v>37.928782206865208</c:v>
                </c:pt>
                <c:pt idx="1073">
                  <c:v>37.933415374922504</c:v>
                </c:pt>
                <c:pt idx="1074">
                  <c:v>37.95831615228451</c:v>
                </c:pt>
                <c:pt idx="1075">
                  <c:v>37.95831615228451</c:v>
                </c:pt>
                <c:pt idx="1076">
                  <c:v>37.946344608140969</c:v>
                </c:pt>
                <c:pt idx="1077">
                  <c:v>37.93437807368835</c:v>
                </c:pt>
                <c:pt idx="1078">
                  <c:v>37.926081795960059</c:v>
                </c:pt>
                <c:pt idx="1079">
                  <c:v>37.93437807368835</c:v>
                </c:pt>
                <c:pt idx="1080">
                  <c:v>37.950971531785441</c:v>
                </c:pt>
                <c:pt idx="1081">
                  <c:v>37.917785819111607</c:v>
                </c:pt>
                <c:pt idx="1082">
                  <c:v>37.930710984792462</c:v>
                </c:pt>
                <c:pt idx="1083">
                  <c:v>37.963891746904913</c:v>
                </c:pt>
                <c:pt idx="1084">
                  <c:v>37.94730076430892</c:v>
                </c:pt>
                <c:pt idx="1085">
                  <c:v>37.96851243325267</c:v>
                </c:pt>
                <c:pt idx="1086">
                  <c:v>37.948253977125454</c:v>
                </c:pt>
                <c:pt idx="1087">
                  <c:v>37.97313077254325</c:v>
                </c:pt>
                <c:pt idx="1088">
                  <c:v>37.95654594171549</c:v>
                </c:pt>
                <c:pt idx="1089">
                  <c:v>37.939962313084294</c:v>
                </c:pt>
                <c:pt idx="1090">
                  <c:v>37.928005102422432</c:v>
                </c:pt>
                <c:pt idx="1091">
                  <c:v>37.989716805569813</c:v>
                </c:pt>
                <c:pt idx="1092">
                  <c:v>37.952874582298151</c:v>
                </c:pt>
                <c:pt idx="1093">
                  <c:v>37.96945573774105</c:v>
                </c:pt>
                <c:pt idx="1094">
                  <c:v>37.944584455234683</c:v>
                </c:pt>
                <c:pt idx="1095">
                  <c:v>37.977746766121037</c:v>
                </c:pt>
                <c:pt idx="1096">
                  <c:v>37.977746766121037</c:v>
                </c:pt>
                <c:pt idx="1097">
                  <c:v>38.002621653898707</c:v>
                </c:pt>
                <c:pt idx="1098">
                  <c:v>38.002621653898707</c:v>
                </c:pt>
                <c:pt idx="1099">
                  <c:v>37.96945573774105</c:v>
                </c:pt>
                <c:pt idx="1100">
                  <c:v>38.010913884038175</c:v>
                </c:pt>
                <c:pt idx="1101">
                  <c:v>37.986038094940454</c:v>
                </c:pt>
                <c:pt idx="1102">
                  <c:v>37.982360415329623</c:v>
                </c:pt>
                <c:pt idx="1103">
                  <c:v>38.023812377925005</c:v>
                </c:pt>
                <c:pt idx="1104">
                  <c:v>37.966722328714297</c:v>
                </c:pt>
                <c:pt idx="1105">
                  <c:v>37.945534947999576</c:v>
                </c:pt>
                <c:pt idx="1106">
                  <c:v>37.986038094940454</c:v>
                </c:pt>
                <c:pt idx="1107">
                  <c:v>37.907765803374275</c:v>
                </c:pt>
                <c:pt idx="1108">
                  <c:v>37.970396111451898</c:v>
                </c:pt>
                <c:pt idx="1109">
                  <c:v>37.953821702265707</c:v>
                </c:pt>
                <c:pt idx="1110">
                  <c:v>37.9869717215118</c:v>
                </c:pt>
                <c:pt idx="1111">
                  <c:v>38.011837388245006</c:v>
                </c:pt>
                <c:pt idx="1112">
                  <c:v>37.991580686009428</c:v>
                </c:pt>
                <c:pt idx="1113">
                  <c:v>38.016441744284627</c:v>
                </c:pt>
                <c:pt idx="1114">
                  <c:v>38.0044724938953</c:v>
                </c:pt>
                <c:pt idx="1115">
                  <c:v>37.996187310163648</c:v>
                </c:pt>
                <c:pt idx="1116">
                  <c:v>37.988830214262258</c:v>
                </c:pt>
                <c:pt idx="1117">
                  <c:v>37.988830214262258</c:v>
                </c:pt>
                <c:pt idx="1118">
                  <c:v>38.01367565674024</c:v>
                </c:pt>
                <c:pt idx="1119">
                  <c:v>38.018273733692816</c:v>
                </c:pt>
                <c:pt idx="1120">
                  <c:v>38.009993153964515</c:v>
                </c:pt>
                <c:pt idx="1121">
                  <c:v>38.018273733692816</c:v>
                </c:pt>
                <c:pt idx="1122">
                  <c:v>38.006311683722444</c:v>
                </c:pt>
                <c:pt idx="1123">
                  <c:v>38.027462885346381</c:v>
                </c:pt>
                <c:pt idx="1124">
                  <c:v>37.982402573737986</c:v>
                </c:pt>
                <c:pt idx="1125">
                  <c:v>38.011820264866017</c:v>
                </c:pt>
                <c:pt idx="1126">
                  <c:v>38.016411277969972</c:v>
                </c:pt>
                <c:pt idx="1127">
                  <c:v>38.020999961849618</c:v>
                </c:pt>
                <c:pt idx="1128">
                  <c:v>38.029270747905677</c:v>
                </c:pt>
                <c:pt idx="1129">
                  <c:v>38.025586317838219</c:v>
                </c:pt>
                <c:pt idx="1130">
                  <c:v>38.020999961849618</c:v>
                </c:pt>
                <c:pt idx="1131">
                  <c:v>38.030170347268104</c:v>
                </c:pt>
                <c:pt idx="1132">
                  <c:v>38.054974418441745</c:v>
                </c:pt>
                <c:pt idx="1133">
                  <c:v>38.018220557403211</c:v>
                </c:pt>
                <c:pt idx="1134">
                  <c:v>38.026486155096386</c:v>
                </c:pt>
                <c:pt idx="1135">
                  <c:v>38.014539226303476</c:v>
                </c:pt>
                <c:pt idx="1136">
                  <c:v>38.027383111564433</c:v>
                </c:pt>
                <c:pt idx="1137">
                  <c:v>38.043908489517221</c:v>
                </c:pt>
                <c:pt idx="1138">
                  <c:v>38.027383111564433</c:v>
                </c:pt>
                <c:pt idx="1139">
                  <c:v>38.035645651309508</c:v>
                </c:pt>
                <c:pt idx="1140">
                  <c:v>38.060435061321947</c:v>
                </c:pt>
                <c:pt idx="1141">
                  <c:v>38.023700191655372</c:v>
                </c:pt>
                <c:pt idx="1142">
                  <c:v>38.065006740697619</c:v>
                </c:pt>
                <c:pt idx="1143">
                  <c:v>38.0567448341817</c:v>
                </c:pt>
                <c:pt idx="1144">
                  <c:v>38.036536377129352</c:v>
                </c:pt>
                <c:pt idx="1145">
                  <c:v>38.044795860749318</c:v>
                </c:pt>
                <c:pt idx="1146">
                  <c:v>38.036536377129352</c:v>
                </c:pt>
                <c:pt idx="1147">
                  <c:v>38.036536377129352</c:v>
                </c:pt>
                <c:pt idx="1148">
                  <c:v>38.020018304620756</c:v>
                </c:pt>
                <c:pt idx="1149">
                  <c:v>38.044795860749318</c:v>
                </c:pt>
                <c:pt idx="1150">
                  <c:v>38.044795860749318</c:v>
                </c:pt>
                <c:pt idx="1151">
                  <c:v>38.036536377129352</c:v>
                </c:pt>
                <c:pt idx="1152">
                  <c:v>38.069576101075711</c:v>
                </c:pt>
                <c:pt idx="1153">
                  <c:v>38.044795860749318</c:v>
                </c:pt>
                <c:pt idx="1154">
                  <c:v>38.041109530009273</c:v>
                </c:pt>
                <c:pt idx="1155">
                  <c:v>38.049367486249857</c:v>
                </c:pt>
                <c:pt idx="1156">
                  <c:v>38.069576101075711</c:v>
                </c:pt>
                <c:pt idx="1157">
                  <c:v>38.041109530009273</c:v>
                </c:pt>
                <c:pt idx="1158">
                  <c:v>38.057625740625525</c:v>
                </c:pt>
                <c:pt idx="1159">
                  <c:v>38.049367486249857</c:v>
                </c:pt>
                <c:pt idx="1160">
                  <c:v>38.065884293136556</c:v>
                </c:pt>
                <c:pt idx="1161">
                  <c:v>38.045680364723751</c:v>
                </c:pt>
                <c:pt idx="1162">
                  <c:v>38.045680364723751</c:v>
                </c:pt>
                <c:pt idx="1163">
                  <c:v>38.082402292566243</c:v>
                </c:pt>
                <c:pt idx="1164">
                  <c:v>38.057625740625525</c:v>
                </c:pt>
                <c:pt idx="1165">
                  <c:v>38.037424233432894</c:v>
                </c:pt>
                <c:pt idx="1166">
                  <c:v>38.057625740625525</c:v>
                </c:pt>
                <c:pt idx="1167">
                  <c:v>38.098921484541762</c:v>
                </c:pt>
                <c:pt idx="1168">
                  <c:v>38.090661739485576</c:v>
                </c:pt>
                <c:pt idx="1169">
                  <c:v>38.057625740625525</c:v>
                </c:pt>
                <c:pt idx="1170">
                  <c:v>38.082402292566243</c:v>
                </c:pt>
                <c:pt idx="1171">
                  <c:v>38.082402292566243</c:v>
                </c:pt>
                <c:pt idx="1172">
                  <c:v>38.065884293136556</c:v>
                </c:pt>
                <c:pt idx="1173">
                  <c:v>38.082402292566243</c:v>
                </c:pt>
                <c:pt idx="1174">
                  <c:v>38.082402292566243</c:v>
                </c:pt>
                <c:pt idx="1175">
                  <c:v>38.08609775251891</c:v>
                </c:pt>
                <c:pt idx="1176">
                  <c:v>38.065884293136556</c:v>
                </c:pt>
                <c:pt idx="1177">
                  <c:v>38.08609775251891</c:v>
                </c:pt>
                <c:pt idx="1178">
                  <c:v>38.08609775251891</c:v>
                </c:pt>
                <c:pt idx="1179">
                  <c:v>38.07783677767452</c:v>
                </c:pt>
                <c:pt idx="1180">
                  <c:v>38.08609775251891</c:v>
                </c:pt>
                <c:pt idx="1181">
                  <c:v>38.069576101075711</c:v>
                </c:pt>
                <c:pt idx="1182">
                  <c:v>38.07783677767452</c:v>
                </c:pt>
                <c:pt idx="1183">
                  <c:v>38.07783677767452</c:v>
                </c:pt>
                <c:pt idx="1184">
                  <c:v>38.061315722722149</c:v>
                </c:pt>
                <c:pt idx="1185">
                  <c:v>38.098057350309219</c:v>
                </c:pt>
                <c:pt idx="1186">
                  <c:v>38.089794250373401</c:v>
                </c:pt>
                <c:pt idx="1187">
                  <c:v>38.073268945567968</c:v>
                </c:pt>
                <c:pt idx="1188">
                  <c:v>38.089794250373401</c:v>
                </c:pt>
                <c:pt idx="1189">
                  <c:v>38.076962826981365</c:v>
                </c:pt>
                <c:pt idx="1190">
                  <c:v>38.073268945567968</c:v>
                </c:pt>
                <c:pt idx="1191">
                  <c:v>38.094359025609286</c:v>
                </c:pt>
                <c:pt idx="1192">
                  <c:v>38.094359025609286</c:v>
                </c:pt>
                <c:pt idx="1193">
                  <c:v>38.07783677767452</c:v>
                </c:pt>
                <c:pt idx="1194">
                  <c:v>38.094359025609286</c:v>
                </c:pt>
                <c:pt idx="1195">
                  <c:v>38.119144634360005</c:v>
                </c:pt>
                <c:pt idx="1196">
                  <c:v>38.119144634360005</c:v>
                </c:pt>
                <c:pt idx="1197">
                  <c:v>38.12740710043812</c:v>
                </c:pt>
                <c:pt idx="1198">
                  <c:v>38.107181527735172</c:v>
                </c:pt>
                <c:pt idx="1199">
                  <c:v>38.098921484541762</c:v>
                </c:pt>
                <c:pt idx="1200">
                  <c:v>38.107181527735172</c:v>
                </c:pt>
                <c:pt idx="1201">
                  <c:v>38.131963446142635</c:v>
                </c:pt>
                <c:pt idx="1202">
                  <c:v>38.115441869066196</c:v>
                </c:pt>
                <c:pt idx="1203">
                  <c:v>38.128258069099935</c:v>
                </c:pt>
                <c:pt idx="1204">
                  <c:v>38.132811317378724</c:v>
                </c:pt>
                <c:pt idx="1205">
                  <c:v>38.144777186314812</c:v>
                </c:pt>
                <c:pt idx="1206">
                  <c:v>38.144777186314812</c:v>
                </c:pt>
                <c:pt idx="1207">
                  <c:v>38.149327379366092</c:v>
                </c:pt>
                <c:pt idx="1208">
                  <c:v>38.153037191967321</c:v>
                </c:pt>
                <c:pt idx="1209">
                  <c:v>38.14106919941203</c:v>
                </c:pt>
                <c:pt idx="1210">
                  <c:v>38.14106919941203</c:v>
                </c:pt>
                <c:pt idx="1211">
                  <c:v>38.14106919941203</c:v>
                </c:pt>
                <c:pt idx="1212">
                  <c:v>38.149327379366092</c:v>
                </c:pt>
                <c:pt idx="1213">
                  <c:v>38.149327379366092</c:v>
                </c:pt>
                <c:pt idx="1214">
                  <c:v>38.11999895753673</c:v>
                </c:pt>
                <c:pt idx="1215">
                  <c:v>38.153875262366121</c:v>
                </c:pt>
                <c:pt idx="1216">
                  <c:v>38.149327379366092</c:v>
                </c:pt>
                <c:pt idx="1217">
                  <c:v>38.149327379366092</c:v>
                </c:pt>
                <c:pt idx="1218">
                  <c:v>38.161297495650452</c:v>
                </c:pt>
                <c:pt idx="1219">
                  <c:v>38.165844633038219</c:v>
                </c:pt>
                <c:pt idx="1220">
                  <c:v>38.174103706757151</c:v>
                </c:pt>
                <c:pt idx="1221">
                  <c:v>38.157585857241337</c:v>
                </c:pt>
                <c:pt idx="1222">
                  <c:v>38.145618609624798</c:v>
                </c:pt>
                <c:pt idx="1223">
                  <c:v>38.14106919941203</c:v>
                </c:pt>
                <c:pt idx="1224">
                  <c:v>38.186080194888042</c:v>
                </c:pt>
                <c:pt idx="1225">
                  <c:v>38.16955809736465</c:v>
                </c:pt>
                <c:pt idx="1226">
                  <c:v>38.165844633038219</c:v>
                </c:pt>
                <c:pt idx="1227">
                  <c:v>38.14106919941203</c:v>
                </c:pt>
                <c:pt idx="1228">
                  <c:v>38.132811317378724</c:v>
                </c:pt>
                <c:pt idx="1229">
                  <c:v>38.157585857241337</c:v>
                </c:pt>
                <c:pt idx="1230">
                  <c:v>38.17781899711035</c:v>
                </c:pt>
                <c:pt idx="1231">
                  <c:v>38.153037191967321</c:v>
                </c:pt>
                <c:pt idx="1232">
                  <c:v>38.202603484541193</c:v>
                </c:pt>
                <c:pt idx="1233">
                  <c:v>38.174103706757151</c:v>
                </c:pt>
                <c:pt idx="1234">
                  <c:v>38.17781899711035</c:v>
                </c:pt>
                <c:pt idx="1235">
                  <c:v>38.16955809736465</c:v>
                </c:pt>
                <c:pt idx="1236">
                  <c:v>38.161297495650452</c:v>
                </c:pt>
                <c:pt idx="1237">
                  <c:v>38.198061680036275</c:v>
                </c:pt>
                <c:pt idx="1238">
                  <c:v>38.198061680036275</c:v>
                </c:pt>
                <c:pt idx="1239">
                  <c:v>38.189798357305975</c:v>
                </c:pt>
                <c:pt idx="1240">
                  <c:v>38.206325300909022</c:v>
                </c:pt>
                <c:pt idx="1241">
                  <c:v>38.214589219924683</c:v>
                </c:pt>
                <c:pt idx="1242">
                  <c:v>38.181535332717615</c:v>
                </c:pt>
                <c:pt idx="1243">
                  <c:v>38.181535332717615</c:v>
                </c:pt>
                <c:pt idx="1244">
                  <c:v>38.201782716350323</c:v>
                </c:pt>
                <c:pt idx="1245">
                  <c:v>38.201782716350323</c:v>
                </c:pt>
                <c:pt idx="1246">
                  <c:v>38.185252713951193</c:v>
                </c:pt>
                <c:pt idx="1247">
                  <c:v>38.201782716350323</c:v>
                </c:pt>
                <c:pt idx="1248">
                  <c:v>38.176988160128424</c:v>
                </c:pt>
                <c:pt idx="1249">
                  <c:v>38.21004816492767</c:v>
                </c:pt>
                <c:pt idx="1250">
                  <c:v>38.176988160128424</c:v>
                </c:pt>
                <c:pt idx="1251">
                  <c:v>38.185252713951193</c:v>
                </c:pt>
                <c:pt idx="1252">
                  <c:v>38.197237821417822</c:v>
                </c:pt>
                <c:pt idx="1253">
                  <c:v>38.217497037411093</c:v>
                </c:pt>
                <c:pt idx="1254">
                  <c:v>38.191028214749267</c:v>
                </c:pt>
                <c:pt idx="1255">
                  <c:v>38.17903511144722</c:v>
                </c:pt>
                <c:pt idx="1256">
                  <c:v>38.222039652289787</c:v>
                </c:pt>
                <c:pt idx="1257">
                  <c:v>38.215403544198985</c:v>
                </c:pt>
                <c:pt idx="1258">
                  <c:v>38.230605357796705</c:v>
                </c:pt>
                <c:pt idx="1259">
                  <c:v>38.270454309090496</c:v>
                </c:pt>
                <c:pt idx="1260">
                  <c:v>38.224176346623999</c:v>
                </c:pt>
                <c:pt idx="1261">
                  <c:v>38.263855597703767</c:v>
                </c:pt>
                <c:pt idx="1262">
                  <c:v>38.246741383875332</c:v>
                </c:pt>
                <c:pt idx="1263">
                  <c:v>38.278747706285451</c:v>
                </c:pt>
                <c:pt idx="1264">
                  <c:v>38.285371931149989</c:v>
                </c:pt>
                <c:pt idx="1265">
                  <c:v>38.329026910835978</c:v>
                </c:pt>
                <c:pt idx="1266">
                  <c:v>38.291036531512454</c:v>
                </c:pt>
                <c:pt idx="1267">
                  <c:v>38.334475321761758</c:v>
                </c:pt>
                <c:pt idx="1268">
                  <c:v>38.345258322316148</c:v>
                </c:pt>
                <c:pt idx="1269">
                  <c:v>38.396523717842236</c:v>
                </c:pt>
                <c:pt idx="1270">
                  <c:v>38.41520675451109</c:v>
                </c:pt>
                <c:pt idx="1271">
                  <c:v>38.381553023782544</c:v>
                </c:pt>
                <c:pt idx="1272">
                  <c:v>38.42000667438738</c:v>
                </c:pt>
                <c:pt idx="1273">
                  <c:v>38.422346031236344</c:v>
                </c:pt>
                <c:pt idx="1274">
                  <c:v>38.428384239790589</c:v>
                </c:pt>
                <c:pt idx="1275">
                  <c:v>38.454750104743859</c:v>
                </c:pt>
                <c:pt idx="1276">
                  <c:v>38.425389855920578</c:v>
                </c:pt>
                <c:pt idx="1277">
                  <c:v>38.462280634955164</c:v>
                </c:pt>
                <c:pt idx="1278">
                  <c:v>38.447322442004122</c:v>
                </c:pt>
                <c:pt idx="1279">
                  <c:v>38.447855127628976</c:v>
                </c:pt>
                <c:pt idx="1280">
                  <c:v>38.476654184208833</c:v>
                </c:pt>
                <c:pt idx="1281">
                  <c:v>38.448913207513975</c:v>
                </c:pt>
                <c:pt idx="1282">
                  <c:v>38.472393875209342</c:v>
                </c:pt>
                <c:pt idx="1283">
                  <c:v>38.455860861378142</c:v>
                </c:pt>
                <c:pt idx="1284">
                  <c:v>38.467081995876015</c:v>
                </c:pt>
                <c:pt idx="1285">
                  <c:v>38.462811816127093</c:v>
                </c:pt>
                <c:pt idx="1286">
                  <c:v>38.485805017755922</c:v>
                </c:pt>
                <c:pt idx="1287">
                  <c:v>38.485278537897635</c:v>
                </c:pt>
                <c:pt idx="1288">
                  <c:v>38.48047040130416</c:v>
                </c:pt>
                <c:pt idx="1289">
                  <c:v>38.479399570679902</c:v>
                </c:pt>
                <c:pt idx="1290">
                  <c:v>38.450455877099657</c:v>
                </c:pt>
                <c:pt idx="1291">
                  <c:v>38.465434428717515</c:v>
                </c:pt>
                <c:pt idx="1292">
                  <c:v>38.480429907240215</c:v>
                </c:pt>
                <c:pt idx="1293">
                  <c:v>38.443350431609623</c:v>
                </c:pt>
                <c:pt idx="1294">
                  <c:v>38.490585237245043</c:v>
                </c:pt>
                <c:pt idx="1295">
                  <c:v>38.47333356414682</c:v>
                </c:pt>
                <c:pt idx="1296">
                  <c:v>38.4485506635924</c:v>
                </c:pt>
                <c:pt idx="1297">
                  <c:v>38.427491282107212</c:v>
                </c:pt>
                <c:pt idx="1298">
                  <c:v>38.442473179402576</c:v>
                </c:pt>
                <c:pt idx="1299">
                  <c:v>38.437544877084328</c:v>
                </c:pt>
                <c:pt idx="1300">
                  <c:v>38.464977775515742</c:v>
                </c:pt>
                <c:pt idx="1301">
                  <c:v>38.419559869146781</c:v>
                </c:pt>
                <c:pt idx="1302">
                  <c:v>38.454508722352486</c:v>
                </c:pt>
                <c:pt idx="1303">
                  <c:v>38.457662905111093</c:v>
                </c:pt>
                <c:pt idx="1304">
                  <c:v>38.42023865199593</c:v>
                </c:pt>
                <c:pt idx="1305">
                  <c:v>38.423366075066603</c:v>
                </c:pt>
                <c:pt idx="1306">
                  <c:v>38.442742999026017</c:v>
                </c:pt>
                <c:pt idx="1307">
                  <c:v>38.417107876885311</c:v>
                </c:pt>
                <c:pt idx="1308">
                  <c:v>38.424608499184927</c:v>
                </c:pt>
                <c:pt idx="1309">
                  <c:v>38.435867377782436</c:v>
                </c:pt>
                <c:pt idx="1310">
                  <c:v>38.438990574158836</c:v>
                </c:pt>
                <c:pt idx="1311">
                  <c:v>38.409514651448035</c:v>
                </c:pt>
                <c:pt idx="1312">
                  <c:v>38.453389725422973</c:v>
                </c:pt>
                <c:pt idx="1313">
                  <c:v>38.399398462077642</c:v>
                </c:pt>
                <c:pt idx="1314">
                  <c:v>38.423224221670253</c:v>
                </c:pt>
                <c:pt idx="1315">
                  <c:v>38.401824343781023</c:v>
                </c:pt>
                <c:pt idx="1316">
                  <c:v>38.396738485003787</c:v>
                </c:pt>
                <c:pt idx="1317">
                  <c:v>38.440706083143979</c:v>
                </c:pt>
                <c:pt idx="1318">
                  <c:v>38.407324762920965</c:v>
                </c:pt>
                <c:pt idx="1319">
                  <c:v>38.410406547379118</c:v>
                </c:pt>
                <c:pt idx="1320">
                  <c:v>38.434298626620489</c:v>
                </c:pt>
                <c:pt idx="1321">
                  <c:v>38.409052641534174</c:v>
                </c:pt>
                <c:pt idx="1322">
                  <c:v>38.412128780876138</c:v>
                </c:pt>
                <c:pt idx="1323">
                  <c:v>38.378645711922452</c:v>
                </c:pt>
                <c:pt idx="1324">
                  <c:v>38.406312778836948</c:v>
                </c:pt>
                <c:pt idx="1325">
                  <c:v>38.417590101410667</c:v>
                </c:pt>
                <c:pt idx="1326">
                  <c:v>38.400471773449638</c:v>
                </c:pt>
                <c:pt idx="1327">
                  <c:v>38.432641404456348</c:v>
                </c:pt>
                <c:pt idx="1328">
                  <c:v>38.399068948427242</c:v>
                </c:pt>
                <c:pt idx="1329">
                  <c:v>38.410347793186155</c:v>
                </c:pt>
                <c:pt idx="1330">
                  <c:v>38.393185987326667</c:v>
                </c:pt>
                <c:pt idx="1331">
                  <c:v>38.388714401721089</c:v>
                </c:pt>
                <c:pt idx="1332">
                  <c:v>38.376009312741729</c:v>
                </c:pt>
                <c:pt idx="1333">
                  <c:v>38.403751436316917</c:v>
                </c:pt>
                <c:pt idx="1334">
                  <c:v>38.427758437485139</c:v>
                </c:pt>
                <c:pt idx="1335">
                  <c:v>38.394795399169084</c:v>
                </c:pt>
                <c:pt idx="1336">
                  <c:v>38.422571634318082</c:v>
                </c:pt>
                <c:pt idx="1337">
                  <c:v>38.393349075715101</c:v>
                </c:pt>
                <c:pt idx="1338">
                  <c:v>38.4091228010438</c:v>
                </c:pt>
                <c:pt idx="1339">
                  <c:v>38.396383116184033</c:v>
                </c:pt>
                <c:pt idx="1340">
                  <c:v>38.367132477584278</c:v>
                </c:pt>
                <c:pt idx="1341">
                  <c:v>38.40767342377108</c:v>
                </c:pt>
                <c:pt idx="1342">
                  <c:v>38.411438986158437</c:v>
                </c:pt>
                <c:pt idx="1343">
                  <c:v>38.418973303007391</c:v>
                </c:pt>
                <c:pt idx="1344">
                  <c:v>38.385923787254569</c:v>
                </c:pt>
                <c:pt idx="1345">
                  <c:v>38.414477405481584</c:v>
                </c:pt>
                <c:pt idx="1346">
                  <c:v>38.418245397677381</c:v>
                </c:pt>
                <c:pt idx="1347">
                  <c:v>38.397211313555474</c:v>
                </c:pt>
                <c:pt idx="1348">
                  <c:v>38.400975948021184</c:v>
                </c:pt>
                <c:pt idx="1349">
                  <c:v>38.384438352475762</c:v>
                </c:pt>
                <c:pt idx="1350">
                  <c:v>38.413746442994068</c:v>
                </c:pt>
                <c:pt idx="1351">
                  <c:v>38.409979214686523</c:v>
                </c:pt>
                <c:pt idx="1352">
                  <c:v>38.430282764189251</c:v>
                </c:pt>
                <c:pt idx="1353">
                  <c:v>38.438551371697315</c:v>
                </c:pt>
                <c:pt idx="1354">
                  <c:v>38.434054715686052</c:v>
                </c:pt>
                <c:pt idx="1355">
                  <c:v>38.433328017764069</c:v>
                </c:pt>
                <c:pt idx="1356">
                  <c:v>38.441601817626896</c:v>
                </c:pt>
                <c:pt idx="1357">
                  <c:v>38.416781312844236</c:v>
                </c:pt>
                <c:pt idx="1358">
                  <c:v>38.404001796042827</c:v>
                </c:pt>
                <c:pt idx="1359">
                  <c:v>38.42809348069089</c:v>
                </c:pt>
                <c:pt idx="1360">
                  <c:v>38.423586101323927</c:v>
                </c:pt>
                <c:pt idx="1361">
                  <c:v>38.427358188186481</c:v>
                </c:pt>
                <c:pt idx="1362">
                  <c:v>38.422847738177317</c:v>
                </c:pt>
                <c:pt idx="1363">
                  <c:v>38.43490556075929</c:v>
                </c:pt>
                <c:pt idx="1364">
                  <c:v>38.446968420244104</c:v>
                </c:pt>
                <c:pt idx="1365">
                  <c:v>38.434168090711452</c:v>
                </c:pt>
                <c:pt idx="1366">
                  <c:v>38.450013112005621</c:v>
                </c:pt>
                <c:pt idx="1367">
                  <c:v>38.437203722195768</c:v>
                </c:pt>
                <c:pt idx="1368">
                  <c:v>38.424389243599606</c:v>
                </c:pt>
                <c:pt idx="1369">
                  <c:v>38.41986647748864</c:v>
                </c:pt>
                <c:pt idx="1370">
                  <c:v>38.423640041636119</c:v>
                </c:pt>
                <c:pt idx="1371">
                  <c:v>38.427414672362254</c:v>
                </c:pt>
                <c:pt idx="1372">
                  <c:v>38.447795921652002</c:v>
                </c:pt>
                <c:pt idx="1373">
                  <c:v>38.430438957537142</c:v>
                </c:pt>
                <c:pt idx="1374">
                  <c:v>38.467449232547892</c:v>
                </c:pt>
                <c:pt idx="1375">
                  <c:v>38.446303838062121</c:v>
                </c:pt>
                <c:pt idx="1376">
                  <c:v>38.458396719463209</c:v>
                </c:pt>
                <c:pt idx="1377">
                  <c:v>38.42892772248468</c:v>
                </c:pt>
                <c:pt idx="1378">
                  <c:v>38.461434408084976</c:v>
                </c:pt>
                <c:pt idx="1379">
                  <c:v>38.431945819326963</c:v>
                </c:pt>
                <c:pt idx="1380">
                  <c:v>38.406993551467224</c:v>
                </c:pt>
                <c:pt idx="1381">
                  <c:v>38.444044688419815</c:v>
                </c:pt>
                <c:pt idx="1382">
                  <c:v>38.439504880526748</c:v>
                </c:pt>
                <c:pt idx="1383">
                  <c:v>38.463719359211026</c:v>
                </c:pt>
                <c:pt idx="1384">
                  <c:v>38.450851489442478</c:v>
                </c:pt>
                <c:pt idx="1385">
                  <c:v>38.4546358318456</c:v>
                </c:pt>
                <c:pt idx="1386">
                  <c:v>38.441760202167316</c:v>
                </c:pt>
                <c:pt idx="1387">
                  <c:v>38.412217110257899</c:v>
                </c:pt>
                <c:pt idx="1388">
                  <c:v>38.465995282721721</c:v>
                </c:pt>
                <c:pt idx="1389">
                  <c:v>38.444776120198981</c:v>
                </c:pt>
                <c:pt idx="1390">
                  <c:v>38.452345459624631</c:v>
                </c:pt>
                <c:pt idx="1391">
                  <c:v>38.456131735039129</c:v>
                </c:pt>
                <c:pt idx="1392">
                  <c:v>38.434891750959167</c:v>
                </c:pt>
                <c:pt idx="1393">
                  <c:v>38.44701859562646</c:v>
                </c:pt>
                <c:pt idx="1394">
                  <c:v>38.434112962680473</c:v>
                </c:pt>
                <c:pt idx="1395">
                  <c:v>38.429548984311481</c:v>
                </c:pt>
                <c:pt idx="1396">
                  <c:v>38.453039308019427</c:v>
                </c:pt>
                <c:pt idx="1397">
                  <c:v>38.465184500190126</c:v>
                </c:pt>
                <c:pt idx="1398">
                  <c:v>38.47431177335617</c:v>
                </c:pt>
                <c:pt idx="1399">
                  <c:v>38.487985097934171</c:v>
                </c:pt>
                <c:pt idx="1400">
                  <c:v>38.379057321439639</c:v>
                </c:pt>
                <c:pt idx="1401">
                  <c:v>38.448582170224824</c:v>
                </c:pt>
                <c:pt idx="1402">
                  <c:v>38.404758355170934</c:v>
                </c:pt>
                <c:pt idx="1403">
                  <c:v>38.467449232547892</c:v>
                </c:pt>
                <c:pt idx="1404">
                  <c:v>38.434216015027644</c:v>
                </c:pt>
                <c:pt idx="1405">
                  <c:v>38.479545634805767</c:v>
                </c:pt>
                <c:pt idx="1406">
                  <c:v>38.491647099054028</c:v>
                </c:pt>
                <c:pt idx="1407">
                  <c:v>38.499230844685925</c:v>
                </c:pt>
                <c:pt idx="1408">
                  <c:v>38.490178317317273</c:v>
                </c:pt>
                <c:pt idx="1409">
                  <c:v>38.490178317317273</c:v>
                </c:pt>
                <c:pt idx="1410">
                  <c:v>38.502292232273717</c:v>
                </c:pt>
                <c:pt idx="1411">
                  <c:v>38.506087088322595</c:v>
                </c:pt>
                <c:pt idx="1412">
                  <c:v>38.522007856678769</c:v>
                </c:pt>
                <c:pt idx="1413">
                  <c:v>38.517478103846344</c:v>
                </c:pt>
                <c:pt idx="1414">
                  <c:v>38.496284460562805</c:v>
                </c:pt>
                <c:pt idx="1415">
                  <c:v>38.475083494686018</c:v>
                </c:pt>
                <c:pt idx="1416">
                  <c:v>38.503874881929903</c:v>
                </c:pt>
                <c:pt idx="1417">
                  <c:v>38.486457279180875</c:v>
                </c:pt>
                <c:pt idx="1418">
                  <c:v>38.490250686701984</c:v>
                </c:pt>
                <c:pt idx="1419">
                  <c:v>38.50238601693853</c:v>
                </c:pt>
                <c:pt idx="1420">
                  <c:v>38.522869746916371</c:v>
                </c:pt>
                <c:pt idx="1421">
                  <c:v>38.501637352728288</c:v>
                </c:pt>
                <c:pt idx="1422">
                  <c:v>38.542628767868734</c:v>
                </c:pt>
                <c:pt idx="1423">
                  <c:v>38.521383829484385</c:v>
                </c:pt>
                <c:pt idx="1424">
                  <c:v>38.521383829484385</c:v>
                </c:pt>
                <c:pt idx="1425">
                  <c:v>38.512283076441754</c:v>
                </c:pt>
                <c:pt idx="1426">
                  <c:v>38.52443971509495</c:v>
                </c:pt>
                <c:pt idx="1427">
                  <c:v>38.49481658908239</c:v>
                </c:pt>
                <c:pt idx="1428">
                  <c:v>38.523689975984247</c:v>
                </c:pt>
                <c:pt idx="1429">
                  <c:v>38.535855432304203</c:v>
                </c:pt>
                <c:pt idx="1430">
                  <c:v>38.514575139848063</c:v>
                </c:pt>
                <c:pt idx="1431">
                  <c:v>38.53891425814318</c:v>
                </c:pt>
                <c:pt idx="1432">
                  <c:v>38.530547966195293</c:v>
                </c:pt>
                <c:pt idx="1433">
                  <c:v>38.554903198645214</c:v>
                </c:pt>
                <c:pt idx="1434">
                  <c:v>38.550343795396273</c:v>
                </c:pt>
                <c:pt idx="1435">
                  <c:v>38.52903543663588</c:v>
                </c:pt>
                <c:pt idx="1436">
                  <c:v>38.545028362984347</c:v>
                </c:pt>
                <c:pt idx="1437">
                  <c:v>38.561783051973102</c:v>
                </c:pt>
                <c:pt idx="1438">
                  <c:v>38.557218932390839</c:v>
                </c:pt>
                <c:pt idx="1439">
                  <c:v>38.515326670998093</c:v>
                </c:pt>
                <c:pt idx="1440">
                  <c:v>38.548083627464315</c:v>
                </c:pt>
                <c:pt idx="1441">
                  <c:v>38.531319545480969</c:v>
                </c:pt>
                <c:pt idx="1442">
                  <c:v>38.543512439397624</c:v>
                </c:pt>
                <c:pt idx="1443">
                  <c:v>38.54732452471</c:v>
                </c:pt>
                <c:pt idx="1444">
                  <c:v>38.576302038273319</c:v>
                </c:pt>
                <c:pt idx="1445">
                  <c:v>38.563341620827615</c:v>
                </c:pt>
                <c:pt idx="1446">
                  <c:v>38.554951936466921</c:v>
                </c:pt>
                <c:pt idx="1447">
                  <c:v>38.567158822502698</c:v>
                </c:pt>
                <c:pt idx="1448">
                  <c:v>38.567158822502698</c:v>
                </c:pt>
                <c:pt idx="1449">
                  <c:v>38.545797721596749</c:v>
                </c:pt>
                <c:pt idx="1450">
                  <c:v>38.520621088505386</c:v>
                </c:pt>
                <c:pt idx="1451">
                  <c:v>38.545797721596749</c:v>
                </c:pt>
                <c:pt idx="1452">
                  <c:v>38.549611460675095</c:v>
                </c:pt>
                <c:pt idx="1453">
                  <c:v>38.57021973538987</c:v>
                </c:pt>
                <c:pt idx="1454">
                  <c:v>38.528238392986879</c:v>
                </c:pt>
                <c:pt idx="1455">
                  <c:v>38.574039390599573</c:v>
                </c:pt>
                <c:pt idx="1456">
                  <c:v>38.599237499667993</c:v>
                </c:pt>
                <c:pt idx="1457">
                  <c:v>38.577860128779456</c:v>
                </c:pt>
                <c:pt idx="1458">
                  <c:v>38.535860013814975</c:v>
                </c:pt>
                <c:pt idx="1459">
                  <c:v>38.569459493410541</c:v>
                </c:pt>
                <c:pt idx="1460">
                  <c:v>38.573279436417316</c:v>
                </c:pt>
                <c:pt idx="1461">
                  <c:v>38.564877228818354</c:v>
                </c:pt>
                <c:pt idx="1462">
                  <c:v>38.581681950319066</c:v>
                </c:pt>
                <c:pt idx="1463">
                  <c:v>38.555705591945497</c:v>
                </c:pt>
                <c:pt idx="1464">
                  <c:v>38.580922571969133</c:v>
                </c:pt>
                <c:pt idx="1465">
                  <c:v>38.567930377823281</c:v>
                </c:pt>
                <c:pt idx="1466">
                  <c:v>38.592395404988991</c:v>
                </c:pt>
                <c:pt idx="1467">
                  <c:v>38.558750805416359</c:v>
                </c:pt>
                <c:pt idx="1468">
                  <c:v>38.579395173479874</c:v>
                </c:pt>
                <c:pt idx="1469">
                  <c:v>38.566389722682416</c:v>
                </c:pt>
                <c:pt idx="1470">
                  <c:v>38.566389722682416</c:v>
                </c:pt>
                <c:pt idx="1471">
                  <c:v>38.570210805578164</c:v>
                </c:pt>
                <c:pt idx="1472">
                  <c:v>38.565615056235778</c:v>
                </c:pt>
                <c:pt idx="1473">
                  <c:v>38.603117468211146</c:v>
                </c:pt>
                <c:pt idx="1474">
                  <c:v>38.573258869735916</c:v>
                </c:pt>
                <c:pt idx="1475">
                  <c:v>38.593929854974292</c:v>
                </c:pt>
                <c:pt idx="1476">
                  <c:v>38.597758245774195</c:v>
                </c:pt>
                <c:pt idx="1477">
                  <c:v>38.580907018544302</c:v>
                </c:pt>
                <c:pt idx="1478">
                  <c:v>38.59316006717755</c:v>
                </c:pt>
                <c:pt idx="1479">
                  <c:v>38.59316006717755</c:v>
                </c:pt>
                <c:pt idx="1480">
                  <c:v>38.601587722589272</c:v>
                </c:pt>
              </c:numCache>
            </c:numRef>
          </c:xVal>
          <c:yVal>
            <c:numRef>
              <c:f>TestMonito!$H$3:$H$2200</c:f>
              <c:numCache>
                <c:formatCode>General</c:formatCode>
                <c:ptCount val="2198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36.14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</c:v>
                </c:pt>
                <c:pt idx="9">
                  <c:v>36.1</c:v>
                </c:pt>
                <c:pt idx="10">
                  <c:v>36.14</c:v>
                </c:pt>
                <c:pt idx="11">
                  <c:v>36.130000000000003</c:v>
                </c:pt>
                <c:pt idx="12">
                  <c:v>36.130000000000003</c:v>
                </c:pt>
                <c:pt idx="13">
                  <c:v>36.130000000000003</c:v>
                </c:pt>
                <c:pt idx="14">
                  <c:v>36.130000000000003</c:v>
                </c:pt>
                <c:pt idx="15">
                  <c:v>36.15</c:v>
                </c:pt>
                <c:pt idx="16">
                  <c:v>36.130000000000003</c:v>
                </c:pt>
                <c:pt idx="17">
                  <c:v>36.130000000000003</c:v>
                </c:pt>
                <c:pt idx="18">
                  <c:v>36.130000000000003</c:v>
                </c:pt>
                <c:pt idx="19">
                  <c:v>36.130000000000003</c:v>
                </c:pt>
                <c:pt idx="20">
                  <c:v>36.130000000000003</c:v>
                </c:pt>
                <c:pt idx="21">
                  <c:v>36.11</c:v>
                </c:pt>
                <c:pt idx="22">
                  <c:v>36.130000000000003</c:v>
                </c:pt>
                <c:pt idx="23">
                  <c:v>36.130000000000003</c:v>
                </c:pt>
                <c:pt idx="24">
                  <c:v>36.130000000000003</c:v>
                </c:pt>
                <c:pt idx="25">
                  <c:v>36.119999999999997</c:v>
                </c:pt>
                <c:pt idx="26">
                  <c:v>36.119999999999997</c:v>
                </c:pt>
                <c:pt idx="27">
                  <c:v>36.130000000000003</c:v>
                </c:pt>
                <c:pt idx="28">
                  <c:v>36.119999999999997</c:v>
                </c:pt>
                <c:pt idx="29">
                  <c:v>36.119999999999997</c:v>
                </c:pt>
                <c:pt idx="30">
                  <c:v>36.14</c:v>
                </c:pt>
                <c:pt idx="31">
                  <c:v>36.14</c:v>
                </c:pt>
                <c:pt idx="32">
                  <c:v>36.14</c:v>
                </c:pt>
                <c:pt idx="33">
                  <c:v>36.14</c:v>
                </c:pt>
                <c:pt idx="34">
                  <c:v>36.14</c:v>
                </c:pt>
                <c:pt idx="35">
                  <c:v>36.14</c:v>
                </c:pt>
                <c:pt idx="36">
                  <c:v>36.14</c:v>
                </c:pt>
                <c:pt idx="37">
                  <c:v>36.14</c:v>
                </c:pt>
                <c:pt idx="38">
                  <c:v>36.14</c:v>
                </c:pt>
                <c:pt idx="39">
                  <c:v>36.130000000000003</c:v>
                </c:pt>
                <c:pt idx="40">
                  <c:v>36.130000000000003</c:v>
                </c:pt>
                <c:pt idx="41">
                  <c:v>36.130000000000003</c:v>
                </c:pt>
                <c:pt idx="42">
                  <c:v>36.130000000000003</c:v>
                </c:pt>
                <c:pt idx="43">
                  <c:v>36.130000000000003</c:v>
                </c:pt>
                <c:pt idx="44">
                  <c:v>36.11</c:v>
                </c:pt>
                <c:pt idx="45">
                  <c:v>36.130000000000003</c:v>
                </c:pt>
                <c:pt idx="46">
                  <c:v>36.130000000000003</c:v>
                </c:pt>
                <c:pt idx="47">
                  <c:v>36.130000000000003</c:v>
                </c:pt>
                <c:pt idx="48">
                  <c:v>36.130000000000003</c:v>
                </c:pt>
                <c:pt idx="49">
                  <c:v>36.130000000000003</c:v>
                </c:pt>
                <c:pt idx="50">
                  <c:v>36.15</c:v>
                </c:pt>
                <c:pt idx="51">
                  <c:v>36.15</c:v>
                </c:pt>
                <c:pt idx="52">
                  <c:v>36.15</c:v>
                </c:pt>
                <c:pt idx="53">
                  <c:v>36.15</c:v>
                </c:pt>
                <c:pt idx="54">
                  <c:v>36.15</c:v>
                </c:pt>
                <c:pt idx="55">
                  <c:v>36.15</c:v>
                </c:pt>
                <c:pt idx="56">
                  <c:v>36.15</c:v>
                </c:pt>
                <c:pt idx="57">
                  <c:v>36.15</c:v>
                </c:pt>
                <c:pt idx="58">
                  <c:v>36.15</c:v>
                </c:pt>
                <c:pt idx="59">
                  <c:v>36.15</c:v>
                </c:pt>
                <c:pt idx="60">
                  <c:v>36.15</c:v>
                </c:pt>
                <c:pt idx="61">
                  <c:v>36.15</c:v>
                </c:pt>
                <c:pt idx="62">
                  <c:v>36.15</c:v>
                </c:pt>
                <c:pt idx="63">
                  <c:v>36.15</c:v>
                </c:pt>
                <c:pt idx="64">
                  <c:v>36.15</c:v>
                </c:pt>
                <c:pt idx="65">
                  <c:v>36.15</c:v>
                </c:pt>
                <c:pt idx="66">
                  <c:v>36.15</c:v>
                </c:pt>
                <c:pt idx="67">
                  <c:v>36.15</c:v>
                </c:pt>
                <c:pt idx="68">
                  <c:v>36.15</c:v>
                </c:pt>
                <c:pt idx="69">
                  <c:v>36.15</c:v>
                </c:pt>
                <c:pt idx="70">
                  <c:v>36.15</c:v>
                </c:pt>
                <c:pt idx="71">
                  <c:v>36.15</c:v>
                </c:pt>
                <c:pt idx="72">
                  <c:v>36.130000000000003</c:v>
                </c:pt>
                <c:pt idx="73">
                  <c:v>36.15</c:v>
                </c:pt>
                <c:pt idx="74">
                  <c:v>36.15</c:v>
                </c:pt>
                <c:pt idx="75">
                  <c:v>36.130000000000003</c:v>
                </c:pt>
                <c:pt idx="76">
                  <c:v>36.130000000000003</c:v>
                </c:pt>
                <c:pt idx="77">
                  <c:v>36.15</c:v>
                </c:pt>
                <c:pt idx="78">
                  <c:v>36.130000000000003</c:v>
                </c:pt>
                <c:pt idx="79">
                  <c:v>36.15</c:v>
                </c:pt>
                <c:pt idx="80">
                  <c:v>36.15</c:v>
                </c:pt>
                <c:pt idx="81">
                  <c:v>36.15</c:v>
                </c:pt>
                <c:pt idx="82">
                  <c:v>36.15</c:v>
                </c:pt>
                <c:pt idx="83">
                  <c:v>36.15</c:v>
                </c:pt>
                <c:pt idx="84">
                  <c:v>36.15</c:v>
                </c:pt>
                <c:pt idx="85">
                  <c:v>36.15</c:v>
                </c:pt>
                <c:pt idx="86">
                  <c:v>36.15</c:v>
                </c:pt>
                <c:pt idx="87">
                  <c:v>36.15</c:v>
                </c:pt>
                <c:pt idx="88">
                  <c:v>36.15</c:v>
                </c:pt>
                <c:pt idx="89">
                  <c:v>36.130000000000003</c:v>
                </c:pt>
                <c:pt idx="90">
                  <c:v>36.130000000000003</c:v>
                </c:pt>
                <c:pt idx="91">
                  <c:v>36.130000000000003</c:v>
                </c:pt>
                <c:pt idx="92">
                  <c:v>36.159999999999997</c:v>
                </c:pt>
                <c:pt idx="93">
                  <c:v>36.159999999999997</c:v>
                </c:pt>
                <c:pt idx="94">
                  <c:v>36.159999999999997</c:v>
                </c:pt>
                <c:pt idx="95">
                  <c:v>36.159999999999997</c:v>
                </c:pt>
                <c:pt idx="96">
                  <c:v>36.159999999999997</c:v>
                </c:pt>
                <c:pt idx="97">
                  <c:v>36.14</c:v>
                </c:pt>
                <c:pt idx="98">
                  <c:v>36.14</c:v>
                </c:pt>
                <c:pt idx="99">
                  <c:v>36.159999999999997</c:v>
                </c:pt>
                <c:pt idx="100">
                  <c:v>36.159999999999997</c:v>
                </c:pt>
                <c:pt idx="101">
                  <c:v>36.14</c:v>
                </c:pt>
                <c:pt idx="102">
                  <c:v>36.159999999999997</c:v>
                </c:pt>
                <c:pt idx="103">
                  <c:v>36.159999999999997</c:v>
                </c:pt>
                <c:pt idx="104">
                  <c:v>36.159999999999997</c:v>
                </c:pt>
                <c:pt idx="105">
                  <c:v>36.14</c:v>
                </c:pt>
                <c:pt idx="106">
                  <c:v>36.14</c:v>
                </c:pt>
                <c:pt idx="107">
                  <c:v>36.159999999999997</c:v>
                </c:pt>
                <c:pt idx="108">
                  <c:v>36.159999999999997</c:v>
                </c:pt>
                <c:pt idx="109">
                  <c:v>36.159999999999997</c:v>
                </c:pt>
                <c:pt idx="110">
                  <c:v>36.159999999999997</c:v>
                </c:pt>
                <c:pt idx="111">
                  <c:v>36.130000000000003</c:v>
                </c:pt>
                <c:pt idx="112">
                  <c:v>36.130000000000003</c:v>
                </c:pt>
                <c:pt idx="113">
                  <c:v>36.130000000000003</c:v>
                </c:pt>
                <c:pt idx="114">
                  <c:v>36.15</c:v>
                </c:pt>
                <c:pt idx="115">
                  <c:v>36.15</c:v>
                </c:pt>
                <c:pt idx="116">
                  <c:v>36.15</c:v>
                </c:pt>
                <c:pt idx="117">
                  <c:v>36.15</c:v>
                </c:pt>
                <c:pt idx="118">
                  <c:v>36.130000000000003</c:v>
                </c:pt>
                <c:pt idx="119">
                  <c:v>36.15</c:v>
                </c:pt>
                <c:pt idx="120">
                  <c:v>36.15</c:v>
                </c:pt>
                <c:pt idx="121">
                  <c:v>36.15</c:v>
                </c:pt>
                <c:pt idx="122">
                  <c:v>36.15</c:v>
                </c:pt>
                <c:pt idx="123">
                  <c:v>36.159999999999997</c:v>
                </c:pt>
                <c:pt idx="124">
                  <c:v>36.159999999999997</c:v>
                </c:pt>
                <c:pt idx="125">
                  <c:v>36.159999999999997</c:v>
                </c:pt>
                <c:pt idx="126">
                  <c:v>36.159999999999997</c:v>
                </c:pt>
                <c:pt idx="127">
                  <c:v>36.159999999999997</c:v>
                </c:pt>
                <c:pt idx="128">
                  <c:v>36.159999999999997</c:v>
                </c:pt>
                <c:pt idx="129">
                  <c:v>36.159999999999997</c:v>
                </c:pt>
                <c:pt idx="130">
                  <c:v>36.14</c:v>
                </c:pt>
                <c:pt idx="131">
                  <c:v>36.14</c:v>
                </c:pt>
                <c:pt idx="132">
                  <c:v>36.159999999999997</c:v>
                </c:pt>
                <c:pt idx="133">
                  <c:v>36.159999999999997</c:v>
                </c:pt>
                <c:pt idx="134">
                  <c:v>36.159999999999997</c:v>
                </c:pt>
                <c:pt idx="135">
                  <c:v>36.159999999999997</c:v>
                </c:pt>
                <c:pt idx="136">
                  <c:v>36.159999999999997</c:v>
                </c:pt>
                <c:pt idx="137">
                  <c:v>36.159999999999997</c:v>
                </c:pt>
                <c:pt idx="138">
                  <c:v>36.14</c:v>
                </c:pt>
                <c:pt idx="139">
                  <c:v>36.159999999999997</c:v>
                </c:pt>
                <c:pt idx="140">
                  <c:v>36.17</c:v>
                </c:pt>
                <c:pt idx="141">
                  <c:v>36.17</c:v>
                </c:pt>
                <c:pt idx="142">
                  <c:v>36.17</c:v>
                </c:pt>
                <c:pt idx="143">
                  <c:v>36.17</c:v>
                </c:pt>
                <c:pt idx="144">
                  <c:v>36.17</c:v>
                </c:pt>
                <c:pt idx="145">
                  <c:v>36.15</c:v>
                </c:pt>
                <c:pt idx="146">
                  <c:v>36.17</c:v>
                </c:pt>
                <c:pt idx="147">
                  <c:v>36.15</c:v>
                </c:pt>
                <c:pt idx="148">
                  <c:v>36.17</c:v>
                </c:pt>
                <c:pt idx="149">
                  <c:v>36.17</c:v>
                </c:pt>
                <c:pt idx="150">
                  <c:v>36.17</c:v>
                </c:pt>
                <c:pt idx="151">
                  <c:v>36.17</c:v>
                </c:pt>
                <c:pt idx="152">
                  <c:v>36.15</c:v>
                </c:pt>
                <c:pt idx="153">
                  <c:v>36.15</c:v>
                </c:pt>
                <c:pt idx="154">
                  <c:v>36.15</c:v>
                </c:pt>
                <c:pt idx="155">
                  <c:v>36.18</c:v>
                </c:pt>
                <c:pt idx="156">
                  <c:v>36.18</c:v>
                </c:pt>
                <c:pt idx="157">
                  <c:v>36.18</c:v>
                </c:pt>
                <c:pt idx="158">
                  <c:v>36.159999999999997</c:v>
                </c:pt>
                <c:pt idx="159">
                  <c:v>36.18</c:v>
                </c:pt>
                <c:pt idx="160">
                  <c:v>36.159999999999997</c:v>
                </c:pt>
                <c:pt idx="161">
                  <c:v>36.159999999999997</c:v>
                </c:pt>
                <c:pt idx="162">
                  <c:v>36.159999999999997</c:v>
                </c:pt>
                <c:pt idx="163">
                  <c:v>36.159999999999997</c:v>
                </c:pt>
                <c:pt idx="164">
                  <c:v>36.18</c:v>
                </c:pt>
                <c:pt idx="165">
                  <c:v>36.159999999999997</c:v>
                </c:pt>
                <c:pt idx="166">
                  <c:v>36.159999999999997</c:v>
                </c:pt>
                <c:pt idx="167">
                  <c:v>36.159999999999997</c:v>
                </c:pt>
                <c:pt idx="168">
                  <c:v>36.19</c:v>
                </c:pt>
                <c:pt idx="169">
                  <c:v>36.19</c:v>
                </c:pt>
                <c:pt idx="170">
                  <c:v>36.19</c:v>
                </c:pt>
                <c:pt idx="172">
                  <c:v>36.19</c:v>
                </c:pt>
                <c:pt idx="173">
                  <c:v>36.17</c:v>
                </c:pt>
                <c:pt idx="174">
                  <c:v>36.17</c:v>
                </c:pt>
                <c:pt idx="175">
                  <c:v>36.17</c:v>
                </c:pt>
                <c:pt idx="176">
                  <c:v>36.17</c:v>
                </c:pt>
                <c:pt idx="177">
                  <c:v>36.17</c:v>
                </c:pt>
                <c:pt idx="178">
                  <c:v>36.19</c:v>
                </c:pt>
                <c:pt idx="179">
                  <c:v>36.19</c:v>
                </c:pt>
                <c:pt idx="180">
                  <c:v>36.19</c:v>
                </c:pt>
                <c:pt idx="181">
                  <c:v>36.19</c:v>
                </c:pt>
                <c:pt idx="182">
                  <c:v>36.17</c:v>
                </c:pt>
                <c:pt idx="183">
                  <c:v>36.17</c:v>
                </c:pt>
                <c:pt idx="184">
                  <c:v>36.19</c:v>
                </c:pt>
                <c:pt idx="185">
                  <c:v>36.19</c:v>
                </c:pt>
                <c:pt idx="186">
                  <c:v>36.17</c:v>
                </c:pt>
                <c:pt idx="187">
                  <c:v>36.19</c:v>
                </c:pt>
                <c:pt idx="188">
                  <c:v>36.17</c:v>
                </c:pt>
                <c:pt idx="189">
                  <c:v>36.17</c:v>
                </c:pt>
                <c:pt idx="190">
                  <c:v>36.17</c:v>
                </c:pt>
                <c:pt idx="191">
                  <c:v>36.17</c:v>
                </c:pt>
                <c:pt idx="192">
                  <c:v>36.17</c:v>
                </c:pt>
                <c:pt idx="193">
                  <c:v>36.17</c:v>
                </c:pt>
                <c:pt idx="194">
                  <c:v>36.18</c:v>
                </c:pt>
                <c:pt idx="195">
                  <c:v>36.18</c:v>
                </c:pt>
                <c:pt idx="196">
                  <c:v>36.18</c:v>
                </c:pt>
                <c:pt idx="197">
                  <c:v>36.18</c:v>
                </c:pt>
                <c:pt idx="198">
                  <c:v>36.18</c:v>
                </c:pt>
                <c:pt idx="199">
                  <c:v>36.18</c:v>
                </c:pt>
                <c:pt idx="200">
                  <c:v>36.18</c:v>
                </c:pt>
                <c:pt idx="201">
                  <c:v>36.200000000000003</c:v>
                </c:pt>
                <c:pt idx="202">
                  <c:v>36.200000000000003</c:v>
                </c:pt>
                <c:pt idx="203">
                  <c:v>36.200000000000003</c:v>
                </c:pt>
                <c:pt idx="204">
                  <c:v>36.18</c:v>
                </c:pt>
                <c:pt idx="205">
                  <c:v>36.18</c:v>
                </c:pt>
                <c:pt idx="206">
                  <c:v>36.18</c:v>
                </c:pt>
                <c:pt idx="207">
                  <c:v>36.18</c:v>
                </c:pt>
                <c:pt idx="208">
                  <c:v>36.18</c:v>
                </c:pt>
                <c:pt idx="209">
                  <c:v>36.19</c:v>
                </c:pt>
                <c:pt idx="210">
                  <c:v>36.19</c:v>
                </c:pt>
                <c:pt idx="211">
                  <c:v>36.19</c:v>
                </c:pt>
                <c:pt idx="212">
                  <c:v>36.19</c:v>
                </c:pt>
                <c:pt idx="213">
                  <c:v>36.19</c:v>
                </c:pt>
                <c:pt idx="214">
                  <c:v>36.19</c:v>
                </c:pt>
                <c:pt idx="215">
                  <c:v>36.21</c:v>
                </c:pt>
                <c:pt idx="216">
                  <c:v>36.19</c:v>
                </c:pt>
                <c:pt idx="217">
                  <c:v>36.19</c:v>
                </c:pt>
                <c:pt idx="218">
                  <c:v>36.19</c:v>
                </c:pt>
                <c:pt idx="219">
                  <c:v>36.19</c:v>
                </c:pt>
                <c:pt idx="220">
                  <c:v>36.19</c:v>
                </c:pt>
                <c:pt idx="221">
                  <c:v>36.19</c:v>
                </c:pt>
                <c:pt idx="222">
                  <c:v>36.19</c:v>
                </c:pt>
                <c:pt idx="223">
                  <c:v>36.22</c:v>
                </c:pt>
                <c:pt idx="224">
                  <c:v>36.200000000000003</c:v>
                </c:pt>
                <c:pt idx="225">
                  <c:v>36.18</c:v>
                </c:pt>
                <c:pt idx="226">
                  <c:v>36.200000000000003</c:v>
                </c:pt>
                <c:pt idx="227">
                  <c:v>36.18</c:v>
                </c:pt>
                <c:pt idx="228">
                  <c:v>36.200000000000003</c:v>
                </c:pt>
                <c:pt idx="229">
                  <c:v>36.200000000000003</c:v>
                </c:pt>
                <c:pt idx="230">
                  <c:v>36.200000000000003</c:v>
                </c:pt>
                <c:pt idx="231">
                  <c:v>36.200000000000003</c:v>
                </c:pt>
                <c:pt idx="232">
                  <c:v>36.18</c:v>
                </c:pt>
                <c:pt idx="233">
                  <c:v>36.200000000000003</c:v>
                </c:pt>
                <c:pt idx="234">
                  <c:v>36.21</c:v>
                </c:pt>
                <c:pt idx="235">
                  <c:v>36.21</c:v>
                </c:pt>
                <c:pt idx="236">
                  <c:v>36.21</c:v>
                </c:pt>
                <c:pt idx="237">
                  <c:v>36.21</c:v>
                </c:pt>
                <c:pt idx="238">
                  <c:v>36.21</c:v>
                </c:pt>
                <c:pt idx="239">
                  <c:v>36.19</c:v>
                </c:pt>
                <c:pt idx="240">
                  <c:v>36.19</c:v>
                </c:pt>
                <c:pt idx="241">
                  <c:v>36.19</c:v>
                </c:pt>
                <c:pt idx="242">
                  <c:v>36.19</c:v>
                </c:pt>
                <c:pt idx="243">
                  <c:v>36.21</c:v>
                </c:pt>
                <c:pt idx="244">
                  <c:v>36.19</c:v>
                </c:pt>
                <c:pt idx="245">
                  <c:v>36.21</c:v>
                </c:pt>
                <c:pt idx="246">
                  <c:v>36.21</c:v>
                </c:pt>
                <c:pt idx="247">
                  <c:v>36.21</c:v>
                </c:pt>
                <c:pt idx="248">
                  <c:v>36.21</c:v>
                </c:pt>
                <c:pt idx="249">
                  <c:v>36.21</c:v>
                </c:pt>
                <c:pt idx="250">
                  <c:v>36.21</c:v>
                </c:pt>
                <c:pt idx="251">
                  <c:v>36.21</c:v>
                </c:pt>
                <c:pt idx="252">
                  <c:v>36.21</c:v>
                </c:pt>
                <c:pt idx="253">
                  <c:v>36.21</c:v>
                </c:pt>
                <c:pt idx="254">
                  <c:v>36.21</c:v>
                </c:pt>
                <c:pt idx="255">
                  <c:v>36.19</c:v>
                </c:pt>
                <c:pt idx="256">
                  <c:v>36.19</c:v>
                </c:pt>
                <c:pt idx="257">
                  <c:v>36.19</c:v>
                </c:pt>
                <c:pt idx="258">
                  <c:v>36.19</c:v>
                </c:pt>
                <c:pt idx="259">
                  <c:v>36.19</c:v>
                </c:pt>
                <c:pt idx="260">
                  <c:v>36.19</c:v>
                </c:pt>
                <c:pt idx="261">
                  <c:v>36.21</c:v>
                </c:pt>
                <c:pt idx="262">
                  <c:v>36.21</c:v>
                </c:pt>
                <c:pt idx="263">
                  <c:v>36.21</c:v>
                </c:pt>
                <c:pt idx="264">
                  <c:v>36.21</c:v>
                </c:pt>
                <c:pt idx="265">
                  <c:v>36.21</c:v>
                </c:pt>
                <c:pt idx="266">
                  <c:v>36.229999999999997</c:v>
                </c:pt>
                <c:pt idx="267">
                  <c:v>36.21</c:v>
                </c:pt>
                <c:pt idx="268">
                  <c:v>36.229999999999997</c:v>
                </c:pt>
                <c:pt idx="269">
                  <c:v>36.229999999999997</c:v>
                </c:pt>
                <c:pt idx="270">
                  <c:v>36.200000000000003</c:v>
                </c:pt>
                <c:pt idx="271">
                  <c:v>36.200000000000003</c:v>
                </c:pt>
                <c:pt idx="272">
                  <c:v>36.200000000000003</c:v>
                </c:pt>
                <c:pt idx="273">
                  <c:v>36.229999999999997</c:v>
                </c:pt>
                <c:pt idx="274">
                  <c:v>36.200000000000003</c:v>
                </c:pt>
                <c:pt idx="275">
                  <c:v>36.200000000000003</c:v>
                </c:pt>
                <c:pt idx="276">
                  <c:v>36.200000000000003</c:v>
                </c:pt>
                <c:pt idx="277">
                  <c:v>36.200000000000003</c:v>
                </c:pt>
                <c:pt idx="278">
                  <c:v>36.200000000000003</c:v>
                </c:pt>
                <c:pt idx="279">
                  <c:v>36.200000000000003</c:v>
                </c:pt>
                <c:pt idx="280">
                  <c:v>36.200000000000003</c:v>
                </c:pt>
                <c:pt idx="281">
                  <c:v>36.200000000000003</c:v>
                </c:pt>
                <c:pt idx="282">
                  <c:v>36.200000000000003</c:v>
                </c:pt>
                <c:pt idx="283">
                  <c:v>36.200000000000003</c:v>
                </c:pt>
                <c:pt idx="284">
                  <c:v>36.200000000000003</c:v>
                </c:pt>
                <c:pt idx="285">
                  <c:v>36.200000000000003</c:v>
                </c:pt>
                <c:pt idx="286">
                  <c:v>36.200000000000003</c:v>
                </c:pt>
                <c:pt idx="287">
                  <c:v>36.200000000000003</c:v>
                </c:pt>
                <c:pt idx="288">
                  <c:v>36.200000000000003</c:v>
                </c:pt>
                <c:pt idx="289">
                  <c:v>36.200000000000003</c:v>
                </c:pt>
                <c:pt idx="290">
                  <c:v>36.200000000000003</c:v>
                </c:pt>
                <c:pt idx="291">
                  <c:v>36.200000000000003</c:v>
                </c:pt>
                <c:pt idx="292">
                  <c:v>36.200000000000003</c:v>
                </c:pt>
                <c:pt idx="293">
                  <c:v>36.200000000000003</c:v>
                </c:pt>
                <c:pt idx="294">
                  <c:v>36.200000000000003</c:v>
                </c:pt>
                <c:pt idx="295">
                  <c:v>36.22</c:v>
                </c:pt>
                <c:pt idx="296">
                  <c:v>36.200000000000003</c:v>
                </c:pt>
                <c:pt idx="297">
                  <c:v>36.200000000000003</c:v>
                </c:pt>
                <c:pt idx="298">
                  <c:v>36.22</c:v>
                </c:pt>
                <c:pt idx="299">
                  <c:v>36.200000000000003</c:v>
                </c:pt>
                <c:pt idx="300">
                  <c:v>36.22</c:v>
                </c:pt>
                <c:pt idx="301">
                  <c:v>36.22</c:v>
                </c:pt>
                <c:pt idx="302">
                  <c:v>36.22</c:v>
                </c:pt>
                <c:pt idx="303">
                  <c:v>36.22</c:v>
                </c:pt>
                <c:pt idx="304">
                  <c:v>36.22</c:v>
                </c:pt>
                <c:pt idx="305">
                  <c:v>36.22</c:v>
                </c:pt>
                <c:pt idx="306">
                  <c:v>36.22</c:v>
                </c:pt>
                <c:pt idx="307">
                  <c:v>36.200000000000003</c:v>
                </c:pt>
                <c:pt idx="308">
                  <c:v>36.22</c:v>
                </c:pt>
                <c:pt idx="309">
                  <c:v>36.200000000000003</c:v>
                </c:pt>
                <c:pt idx="310">
                  <c:v>36.22</c:v>
                </c:pt>
                <c:pt idx="311">
                  <c:v>36.22</c:v>
                </c:pt>
                <c:pt idx="312">
                  <c:v>36.200000000000003</c:v>
                </c:pt>
                <c:pt idx="313">
                  <c:v>36.200000000000003</c:v>
                </c:pt>
                <c:pt idx="314">
                  <c:v>36.22</c:v>
                </c:pt>
                <c:pt idx="315">
                  <c:v>36.22</c:v>
                </c:pt>
                <c:pt idx="316">
                  <c:v>36.22</c:v>
                </c:pt>
                <c:pt idx="317">
                  <c:v>36.22</c:v>
                </c:pt>
                <c:pt idx="318">
                  <c:v>36.22</c:v>
                </c:pt>
                <c:pt idx="319">
                  <c:v>36.22</c:v>
                </c:pt>
                <c:pt idx="320">
                  <c:v>36.22</c:v>
                </c:pt>
                <c:pt idx="321">
                  <c:v>36.24</c:v>
                </c:pt>
                <c:pt idx="322">
                  <c:v>36.22</c:v>
                </c:pt>
                <c:pt idx="323">
                  <c:v>36.22</c:v>
                </c:pt>
                <c:pt idx="324">
                  <c:v>36.24</c:v>
                </c:pt>
                <c:pt idx="325">
                  <c:v>36.22</c:v>
                </c:pt>
                <c:pt idx="326">
                  <c:v>36.22</c:v>
                </c:pt>
                <c:pt idx="327">
                  <c:v>36.22</c:v>
                </c:pt>
                <c:pt idx="328">
                  <c:v>36.24</c:v>
                </c:pt>
                <c:pt idx="329">
                  <c:v>36.24</c:v>
                </c:pt>
                <c:pt idx="330">
                  <c:v>36.24</c:v>
                </c:pt>
                <c:pt idx="331">
                  <c:v>36.21</c:v>
                </c:pt>
                <c:pt idx="332">
                  <c:v>36.229999999999997</c:v>
                </c:pt>
                <c:pt idx="333">
                  <c:v>36.229999999999997</c:v>
                </c:pt>
                <c:pt idx="334">
                  <c:v>36.229999999999997</c:v>
                </c:pt>
                <c:pt idx="335">
                  <c:v>36.229999999999997</c:v>
                </c:pt>
                <c:pt idx="336">
                  <c:v>36.229999999999997</c:v>
                </c:pt>
                <c:pt idx="337">
                  <c:v>36.229999999999997</c:v>
                </c:pt>
                <c:pt idx="338">
                  <c:v>36.21</c:v>
                </c:pt>
                <c:pt idx="339">
                  <c:v>36.229999999999997</c:v>
                </c:pt>
                <c:pt idx="340">
                  <c:v>36.229999999999997</c:v>
                </c:pt>
                <c:pt idx="341">
                  <c:v>36.229999999999997</c:v>
                </c:pt>
                <c:pt idx="342">
                  <c:v>36.229999999999997</c:v>
                </c:pt>
                <c:pt idx="343">
                  <c:v>36.229999999999997</c:v>
                </c:pt>
                <c:pt idx="344">
                  <c:v>36.229999999999997</c:v>
                </c:pt>
                <c:pt idx="345">
                  <c:v>36.229999999999997</c:v>
                </c:pt>
                <c:pt idx="346">
                  <c:v>36.25</c:v>
                </c:pt>
                <c:pt idx="347">
                  <c:v>36.25</c:v>
                </c:pt>
                <c:pt idx="348">
                  <c:v>36.25</c:v>
                </c:pt>
                <c:pt idx="349">
                  <c:v>36.25</c:v>
                </c:pt>
                <c:pt idx="350">
                  <c:v>36.22</c:v>
                </c:pt>
                <c:pt idx="351">
                  <c:v>36.22</c:v>
                </c:pt>
                <c:pt idx="352">
                  <c:v>36.22</c:v>
                </c:pt>
                <c:pt idx="353">
                  <c:v>36.22</c:v>
                </c:pt>
                <c:pt idx="354">
                  <c:v>36.22</c:v>
                </c:pt>
                <c:pt idx="355">
                  <c:v>36.22</c:v>
                </c:pt>
                <c:pt idx="356">
                  <c:v>36.24</c:v>
                </c:pt>
                <c:pt idx="357">
                  <c:v>36.22</c:v>
                </c:pt>
                <c:pt idx="358">
                  <c:v>36.24</c:v>
                </c:pt>
                <c:pt idx="359">
                  <c:v>36.24</c:v>
                </c:pt>
                <c:pt idx="360">
                  <c:v>36.22</c:v>
                </c:pt>
                <c:pt idx="361">
                  <c:v>36.22</c:v>
                </c:pt>
                <c:pt idx="362">
                  <c:v>36.22</c:v>
                </c:pt>
                <c:pt idx="363">
                  <c:v>36.22</c:v>
                </c:pt>
                <c:pt idx="364">
                  <c:v>36.24</c:v>
                </c:pt>
                <c:pt idx="365">
                  <c:v>36.22</c:v>
                </c:pt>
                <c:pt idx="367">
                  <c:v>36.24</c:v>
                </c:pt>
                <c:pt idx="368">
                  <c:v>36.24</c:v>
                </c:pt>
                <c:pt idx="369">
                  <c:v>36.22</c:v>
                </c:pt>
                <c:pt idx="370">
                  <c:v>36.22</c:v>
                </c:pt>
                <c:pt idx="371">
                  <c:v>36.24</c:v>
                </c:pt>
                <c:pt idx="372">
                  <c:v>36.24</c:v>
                </c:pt>
                <c:pt idx="373">
                  <c:v>36.24</c:v>
                </c:pt>
                <c:pt idx="374">
                  <c:v>36.24</c:v>
                </c:pt>
                <c:pt idx="375">
                  <c:v>36.22</c:v>
                </c:pt>
                <c:pt idx="376">
                  <c:v>36.22</c:v>
                </c:pt>
                <c:pt idx="377">
                  <c:v>36.24</c:v>
                </c:pt>
                <c:pt idx="378">
                  <c:v>36.25</c:v>
                </c:pt>
                <c:pt idx="379">
                  <c:v>36.25</c:v>
                </c:pt>
                <c:pt idx="380">
                  <c:v>36.25</c:v>
                </c:pt>
                <c:pt idx="381">
                  <c:v>36.25</c:v>
                </c:pt>
                <c:pt idx="382">
                  <c:v>36.25</c:v>
                </c:pt>
                <c:pt idx="383">
                  <c:v>36.25</c:v>
                </c:pt>
                <c:pt idx="384">
                  <c:v>36.25</c:v>
                </c:pt>
                <c:pt idx="385">
                  <c:v>36.229999999999997</c:v>
                </c:pt>
                <c:pt idx="386">
                  <c:v>36.229999999999997</c:v>
                </c:pt>
                <c:pt idx="387">
                  <c:v>36.24</c:v>
                </c:pt>
                <c:pt idx="388">
                  <c:v>36.25</c:v>
                </c:pt>
                <c:pt idx="389">
                  <c:v>36.24</c:v>
                </c:pt>
                <c:pt idx="390">
                  <c:v>36.24</c:v>
                </c:pt>
                <c:pt idx="391">
                  <c:v>36.229999999999997</c:v>
                </c:pt>
                <c:pt idx="392">
                  <c:v>36.229999999999997</c:v>
                </c:pt>
                <c:pt idx="393">
                  <c:v>36.25</c:v>
                </c:pt>
                <c:pt idx="394">
                  <c:v>36.24</c:v>
                </c:pt>
                <c:pt idx="395">
                  <c:v>36.24</c:v>
                </c:pt>
                <c:pt idx="396">
                  <c:v>36.24</c:v>
                </c:pt>
                <c:pt idx="397">
                  <c:v>36.25</c:v>
                </c:pt>
                <c:pt idx="398">
                  <c:v>36.229999999999997</c:v>
                </c:pt>
                <c:pt idx="399">
                  <c:v>36.24</c:v>
                </c:pt>
                <c:pt idx="400">
                  <c:v>36.229999999999997</c:v>
                </c:pt>
                <c:pt idx="401">
                  <c:v>36.22</c:v>
                </c:pt>
                <c:pt idx="402">
                  <c:v>36.229999999999997</c:v>
                </c:pt>
                <c:pt idx="403">
                  <c:v>36.229999999999997</c:v>
                </c:pt>
                <c:pt idx="404">
                  <c:v>36.26</c:v>
                </c:pt>
                <c:pt idx="405">
                  <c:v>36.24</c:v>
                </c:pt>
                <c:pt idx="406">
                  <c:v>36.25</c:v>
                </c:pt>
                <c:pt idx="407">
                  <c:v>36.229999999999997</c:v>
                </c:pt>
                <c:pt idx="408">
                  <c:v>36.25</c:v>
                </c:pt>
                <c:pt idx="409">
                  <c:v>36.28</c:v>
                </c:pt>
                <c:pt idx="410">
                  <c:v>36.26</c:v>
                </c:pt>
                <c:pt idx="411">
                  <c:v>36.26</c:v>
                </c:pt>
                <c:pt idx="412">
                  <c:v>36.270000000000003</c:v>
                </c:pt>
                <c:pt idx="413">
                  <c:v>36.25</c:v>
                </c:pt>
                <c:pt idx="414">
                  <c:v>36.270000000000003</c:v>
                </c:pt>
                <c:pt idx="415">
                  <c:v>36.25</c:v>
                </c:pt>
                <c:pt idx="416">
                  <c:v>36.26</c:v>
                </c:pt>
                <c:pt idx="417">
                  <c:v>36.26</c:v>
                </c:pt>
                <c:pt idx="418">
                  <c:v>36.270000000000003</c:v>
                </c:pt>
                <c:pt idx="419">
                  <c:v>36.25</c:v>
                </c:pt>
                <c:pt idx="420">
                  <c:v>36.25</c:v>
                </c:pt>
                <c:pt idx="421">
                  <c:v>36.28</c:v>
                </c:pt>
                <c:pt idx="422">
                  <c:v>36.26</c:v>
                </c:pt>
                <c:pt idx="423">
                  <c:v>36.29</c:v>
                </c:pt>
                <c:pt idx="424">
                  <c:v>36.29</c:v>
                </c:pt>
                <c:pt idx="425">
                  <c:v>36.25</c:v>
                </c:pt>
                <c:pt idx="426">
                  <c:v>36.26</c:v>
                </c:pt>
                <c:pt idx="427">
                  <c:v>36.28</c:v>
                </c:pt>
                <c:pt idx="428">
                  <c:v>36.270000000000003</c:v>
                </c:pt>
                <c:pt idx="429">
                  <c:v>36.270000000000003</c:v>
                </c:pt>
                <c:pt idx="430">
                  <c:v>36.28</c:v>
                </c:pt>
                <c:pt idx="431">
                  <c:v>36.26</c:v>
                </c:pt>
                <c:pt idx="432">
                  <c:v>36.26</c:v>
                </c:pt>
                <c:pt idx="433">
                  <c:v>36.270000000000003</c:v>
                </c:pt>
                <c:pt idx="434">
                  <c:v>36.29</c:v>
                </c:pt>
                <c:pt idx="435">
                  <c:v>36.270000000000003</c:v>
                </c:pt>
                <c:pt idx="436">
                  <c:v>36.28</c:v>
                </c:pt>
                <c:pt idx="437">
                  <c:v>36.28</c:v>
                </c:pt>
                <c:pt idx="438">
                  <c:v>36.29</c:v>
                </c:pt>
                <c:pt idx="439">
                  <c:v>36.270000000000003</c:v>
                </c:pt>
                <c:pt idx="440">
                  <c:v>36.270000000000003</c:v>
                </c:pt>
                <c:pt idx="441">
                  <c:v>36.28</c:v>
                </c:pt>
                <c:pt idx="442">
                  <c:v>36.26</c:v>
                </c:pt>
                <c:pt idx="443">
                  <c:v>36.26</c:v>
                </c:pt>
                <c:pt idx="444">
                  <c:v>36.29</c:v>
                </c:pt>
                <c:pt idx="445">
                  <c:v>36.29</c:v>
                </c:pt>
                <c:pt idx="446">
                  <c:v>36.270000000000003</c:v>
                </c:pt>
                <c:pt idx="447">
                  <c:v>36.28</c:v>
                </c:pt>
                <c:pt idx="448">
                  <c:v>36.299999999999997</c:v>
                </c:pt>
                <c:pt idx="449">
                  <c:v>36.28</c:v>
                </c:pt>
                <c:pt idx="450">
                  <c:v>36.29</c:v>
                </c:pt>
                <c:pt idx="451">
                  <c:v>36.29</c:v>
                </c:pt>
                <c:pt idx="452">
                  <c:v>36.270000000000003</c:v>
                </c:pt>
                <c:pt idx="453">
                  <c:v>36.299999999999997</c:v>
                </c:pt>
                <c:pt idx="454">
                  <c:v>36.28</c:v>
                </c:pt>
                <c:pt idx="455">
                  <c:v>36.28</c:v>
                </c:pt>
                <c:pt idx="456">
                  <c:v>36.31</c:v>
                </c:pt>
                <c:pt idx="457">
                  <c:v>36.29</c:v>
                </c:pt>
                <c:pt idx="458">
                  <c:v>36.270000000000003</c:v>
                </c:pt>
                <c:pt idx="459">
                  <c:v>36.270000000000003</c:v>
                </c:pt>
                <c:pt idx="460">
                  <c:v>36.299999999999997</c:v>
                </c:pt>
                <c:pt idx="461">
                  <c:v>36.299999999999997</c:v>
                </c:pt>
                <c:pt idx="462">
                  <c:v>36.28</c:v>
                </c:pt>
                <c:pt idx="463">
                  <c:v>36.299999999999997</c:v>
                </c:pt>
                <c:pt idx="464">
                  <c:v>36.28</c:v>
                </c:pt>
                <c:pt idx="465">
                  <c:v>36.29</c:v>
                </c:pt>
                <c:pt idx="466">
                  <c:v>36.29</c:v>
                </c:pt>
                <c:pt idx="467">
                  <c:v>36.270000000000003</c:v>
                </c:pt>
                <c:pt idx="468">
                  <c:v>36.29</c:v>
                </c:pt>
                <c:pt idx="469">
                  <c:v>36.29</c:v>
                </c:pt>
                <c:pt idx="470">
                  <c:v>36.29</c:v>
                </c:pt>
                <c:pt idx="471">
                  <c:v>36.270000000000003</c:v>
                </c:pt>
                <c:pt idx="472">
                  <c:v>36.299999999999997</c:v>
                </c:pt>
                <c:pt idx="473">
                  <c:v>36.29</c:v>
                </c:pt>
                <c:pt idx="474">
                  <c:v>36.299999999999997</c:v>
                </c:pt>
                <c:pt idx="475">
                  <c:v>36.299999999999997</c:v>
                </c:pt>
                <c:pt idx="476">
                  <c:v>36.299999999999997</c:v>
                </c:pt>
                <c:pt idx="477">
                  <c:v>36.299999999999997</c:v>
                </c:pt>
                <c:pt idx="478">
                  <c:v>36.299999999999997</c:v>
                </c:pt>
                <c:pt idx="479">
                  <c:v>36.299999999999997</c:v>
                </c:pt>
                <c:pt idx="480">
                  <c:v>36.299999999999997</c:v>
                </c:pt>
                <c:pt idx="481">
                  <c:v>36.28</c:v>
                </c:pt>
                <c:pt idx="482">
                  <c:v>36.28</c:v>
                </c:pt>
                <c:pt idx="483">
                  <c:v>36.299999999999997</c:v>
                </c:pt>
                <c:pt idx="484">
                  <c:v>36.299999999999997</c:v>
                </c:pt>
                <c:pt idx="485">
                  <c:v>36.299999999999997</c:v>
                </c:pt>
                <c:pt idx="486">
                  <c:v>36.299999999999997</c:v>
                </c:pt>
                <c:pt idx="487">
                  <c:v>36.299999999999997</c:v>
                </c:pt>
                <c:pt idx="488">
                  <c:v>36.28</c:v>
                </c:pt>
                <c:pt idx="489">
                  <c:v>36.31</c:v>
                </c:pt>
                <c:pt idx="490">
                  <c:v>36.31</c:v>
                </c:pt>
                <c:pt idx="491">
                  <c:v>36.31</c:v>
                </c:pt>
                <c:pt idx="492">
                  <c:v>36.31</c:v>
                </c:pt>
                <c:pt idx="493">
                  <c:v>36.31</c:v>
                </c:pt>
                <c:pt idx="494">
                  <c:v>36.31</c:v>
                </c:pt>
                <c:pt idx="495">
                  <c:v>36.29</c:v>
                </c:pt>
                <c:pt idx="496">
                  <c:v>36.29</c:v>
                </c:pt>
                <c:pt idx="497">
                  <c:v>36.31</c:v>
                </c:pt>
                <c:pt idx="498">
                  <c:v>36.31</c:v>
                </c:pt>
                <c:pt idx="499">
                  <c:v>36.31</c:v>
                </c:pt>
                <c:pt idx="500">
                  <c:v>36.31</c:v>
                </c:pt>
                <c:pt idx="501">
                  <c:v>36.29</c:v>
                </c:pt>
                <c:pt idx="502">
                  <c:v>36.32</c:v>
                </c:pt>
                <c:pt idx="503">
                  <c:v>36.32</c:v>
                </c:pt>
                <c:pt idx="504">
                  <c:v>36.32</c:v>
                </c:pt>
                <c:pt idx="505">
                  <c:v>36.32</c:v>
                </c:pt>
                <c:pt idx="506">
                  <c:v>36.299999999999997</c:v>
                </c:pt>
                <c:pt idx="507">
                  <c:v>36.32</c:v>
                </c:pt>
                <c:pt idx="508">
                  <c:v>36.299999999999997</c:v>
                </c:pt>
                <c:pt idx="509">
                  <c:v>36.32</c:v>
                </c:pt>
                <c:pt idx="510">
                  <c:v>36.32</c:v>
                </c:pt>
                <c:pt idx="511">
                  <c:v>36.299999999999997</c:v>
                </c:pt>
                <c:pt idx="512">
                  <c:v>36.299999999999997</c:v>
                </c:pt>
                <c:pt idx="513">
                  <c:v>36.299999999999997</c:v>
                </c:pt>
                <c:pt idx="514">
                  <c:v>36.33</c:v>
                </c:pt>
                <c:pt idx="515">
                  <c:v>36.31</c:v>
                </c:pt>
                <c:pt idx="516">
                  <c:v>36.31</c:v>
                </c:pt>
                <c:pt idx="517">
                  <c:v>36.31</c:v>
                </c:pt>
                <c:pt idx="518">
                  <c:v>36.31</c:v>
                </c:pt>
                <c:pt idx="519">
                  <c:v>36.31</c:v>
                </c:pt>
                <c:pt idx="520">
                  <c:v>36.31</c:v>
                </c:pt>
                <c:pt idx="521">
                  <c:v>36.31</c:v>
                </c:pt>
                <c:pt idx="522">
                  <c:v>36.31</c:v>
                </c:pt>
                <c:pt idx="523">
                  <c:v>36.32</c:v>
                </c:pt>
                <c:pt idx="524">
                  <c:v>36.32</c:v>
                </c:pt>
                <c:pt idx="525">
                  <c:v>36.32</c:v>
                </c:pt>
                <c:pt idx="526">
                  <c:v>36.32</c:v>
                </c:pt>
                <c:pt idx="527">
                  <c:v>36.32</c:v>
                </c:pt>
                <c:pt idx="528">
                  <c:v>36.32</c:v>
                </c:pt>
                <c:pt idx="529">
                  <c:v>36.32</c:v>
                </c:pt>
                <c:pt idx="530">
                  <c:v>36.32</c:v>
                </c:pt>
                <c:pt idx="531">
                  <c:v>36.32</c:v>
                </c:pt>
                <c:pt idx="532">
                  <c:v>36.32</c:v>
                </c:pt>
                <c:pt idx="533">
                  <c:v>36.299999999999997</c:v>
                </c:pt>
                <c:pt idx="534">
                  <c:v>36.299999999999997</c:v>
                </c:pt>
                <c:pt idx="535">
                  <c:v>36.33</c:v>
                </c:pt>
                <c:pt idx="536">
                  <c:v>36.33</c:v>
                </c:pt>
                <c:pt idx="537">
                  <c:v>36.33</c:v>
                </c:pt>
                <c:pt idx="538">
                  <c:v>36.299999999999997</c:v>
                </c:pt>
                <c:pt idx="539">
                  <c:v>36.33</c:v>
                </c:pt>
                <c:pt idx="540">
                  <c:v>36.32</c:v>
                </c:pt>
                <c:pt idx="541">
                  <c:v>36.32</c:v>
                </c:pt>
                <c:pt idx="542">
                  <c:v>36.32</c:v>
                </c:pt>
                <c:pt idx="543">
                  <c:v>36.299999999999997</c:v>
                </c:pt>
                <c:pt idx="544">
                  <c:v>36.32</c:v>
                </c:pt>
                <c:pt idx="545">
                  <c:v>36.32</c:v>
                </c:pt>
                <c:pt idx="546">
                  <c:v>36.32</c:v>
                </c:pt>
                <c:pt idx="547">
                  <c:v>36.32</c:v>
                </c:pt>
                <c:pt idx="548">
                  <c:v>36.32</c:v>
                </c:pt>
                <c:pt idx="549">
                  <c:v>36.32</c:v>
                </c:pt>
                <c:pt idx="550">
                  <c:v>36.32</c:v>
                </c:pt>
                <c:pt idx="551">
                  <c:v>36.32</c:v>
                </c:pt>
                <c:pt idx="552">
                  <c:v>36.32</c:v>
                </c:pt>
                <c:pt idx="553">
                  <c:v>36.32</c:v>
                </c:pt>
                <c:pt idx="554">
                  <c:v>36.340000000000003</c:v>
                </c:pt>
                <c:pt idx="555">
                  <c:v>36.340000000000003</c:v>
                </c:pt>
                <c:pt idx="556">
                  <c:v>36.340000000000003</c:v>
                </c:pt>
                <c:pt idx="557">
                  <c:v>36.340000000000003</c:v>
                </c:pt>
                <c:pt idx="558">
                  <c:v>36.340000000000003</c:v>
                </c:pt>
                <c:pt idx="559">
                  <c:v>36.340000000000003</c:v>
                </c:pt>
                <c:pt idx="560">
                  <c:v>36.36</c:v>
                </c:pt>
                <c:pt idx="561">
                  <c:v>36.36</c:v>
                </c:pt>
                <c:pt idx="562">
                  <c:v>36.36</c:v>
                </c:pt>
                <c:pt idx="563">
                  <c:v>36.340000000000003</c:v>
                </c:pt>
                <c:pt idx="564">
                  <c:v>36.36</c:v>
                </c:pt>
                <c:pt idx="565">
                  <c:v>36.36</c:v>
                </c:pt>
                <c:pt idx="566">
                  <c:v>36.340000000000003</c:v>
                </c:pt>
                <c:pt idx="567">
                  <c:v>36.340000000000003</c:v>
                </c:pt>
                <c:pt idx="568">
                  <c:v>36.340000000000003</c:v>
                </c:pt>
                <c:pt idx="570">
                  <c:v>36.340000000000003</c:v>
                </c:pt>
                <c:pt idx="571">
                  <c:v>36.36</c:v>
                </c:pt>
                <c:pt idx="572">
                  <c:v>36.340000000000003</c:v>
                </c:pt>
                <c:pt idx="573">
                  <c:v>36.340000000000003</c:v>
                </c:pt>
                <c:pt idx="574">
                  <c:v>36.340000000000003</c:v>
                </c:pt>
                <c:pt idx="575">
                  <c:v>36.340000000000003</c:v>
                </c:pt>
                <c:pt idx="576">
                  <c:v>36.340000000000003</c:v>
                </c:pt>
                <c:pt idx="577">
                  <c:v>36.340000000000003</c:v>
                </c:pt>
                <c:pt idx="578">
                  <c:v>36.340000000000003</c:v>
                </c:pt>
                <c:pt idx="579">
                  <c:v>36.340000000000003</c:v>
                </c:pt>
                <c:pt idx="580">
                  <c:v>36.340000000000003</c:v>
                </c:pt>
                <c:pt idx="581">
                  <c:v>36.340000000000003</c:v>
                </c:pt>
                <c:pt idx="582">
                  <c:v>36.36</c:v>
                </c:pt>
                <c:pt idx="583">
                  <c:v>36.340000000000003</c:v>
                </c:pt>
                <c:pt idx="584">
                  <c:v>36.340000000000003</c:v>
                </c:pt>
                <c:pt idx="585">
                  <c:v>36.340000000000003</c:v>
                </c:pt>
                <c:pt idx="586">
                  <c:v>36.340000000000003</c:v>
                </c:pt>
                <c:pt idx="587">
                  <c:v>36.340000000000003</c:v>
                </c:pt>
                <c:pt idx="588">
                  <c:v>36.340000000000003</c:v>
                </c:pt>
                <c:pt idx="589">
                  <c:v>36.340000000000003</c:v>
                </c:pt>
                <c:pt idx="590">
                  <c:v>36.340000000000003</c:v>
                </c:pt>
                <c:pt idx="591">
                  <c:v>36.35</c:v>
                </c:pt>
                <c:pt idx="592">
                  <c:v>36.35</c:v>
                </c:pt>
                <c:pt idx="593">
                  <c:v>36.35</c:v>
                </c:pt>
                <c:pt idx="594">
                  <c:v>36.35</c:v>
                </c:pt>
                <c:pt idx="595">
                  <c:v>36.35</c:v>
                </c:pt>
                <c:pt idx="596">
                  <c:v>36.35</c:v>
                </c:pt>
                <c:pt idx="597">
                  <c:v>36.35</c:v>
                </c:pt>
                <c:pt idx="598">
                  <c:v>36.35</c:v>
                </c:pt>
                <c:pt idx="599">
                  <c:v>36.35</c:v>
                </c:pt>
                <c:pt idx="600">
                  <c:v>36.35</c:v>
                </c:pt>
                <c:pt idx="601">
                  <c:v>36.35</c:v>
                </c:pt>
                <c:pt idx="602">
                  <c:v>36.35</c:v>
                </c:pt>
                <c:pt idx="603">
                  <c:v>36.35</c:v>
                </c:pt>
                <c:pt idx="604">
                  <c:v>36.35</c:v>
                </c:pt>
                <c:pt idx="605">
                  <c:v>36.35</c:v>
                </c:pt>
                <c:pt idx="606">
                  <c:v>36.35</c:v>
                </c:pt>
                <c:pt idx="607">
                  <c:v>36.33</c:v>
                </c:pt>
                <c:pt idx="608">
                  <c:v>36.36</c:v>
                </c:pt>
                <c:pt idx="609">
                  <c:v>36.35</c:v>
                </c:pt>
                <c:pt idx="610">
                  <c:v>36.36</c:v>
                </c:pt>
                <c:pt idx="611">
                  <c:v>36.36</c:v>
                </c:pt>
                <c:pt idx="612">
                  <c:v>36.380000000000003</c:v>
                </c:pt>
                <c:pt idx="613">
                  <c:v>36.36</c:v>
                </c:pt>
                <c:pt idx="614">
                  <c:v>36.36</c:v>
                </c:pt>
                <c:pt idx="615">
                  <c:v>36.36</c:v>
                </c:pt>
                <c:pt idx="616">
                  <c:v>36.380000000000003</c:v>
                </c:pt>
                <c:pt idx="617">
                  <c:v>36.35</c:v>
                </c:pt>
                <c:pt idx="618">
                  <c:v>36.36</c:v>
                </c:pt>
                <c:pt idx="619">
                  <c:v>36.36</c:v>
                </c:pt>
                <c:pt idx="620">
                  <c:v>36.36</c:v>
                </c:pt>
                <c:pt idx="621">
                  <c:v>36.380000000000003</c:v>
                </c:pt>
                <c:pt idx="622">
                  <c:v>36.380000000000003</c:v>
                </c:pt>
                <c:pt idx="623">
                  <c:v>36.35</c:v>
                </c:pt>
                <c:pt idx="624">
                  <c:v>36.35</c:v>
                </c:pt>
                <c:pt idx="625">
                  <c:v>36.380000000000003</c:v>
                </c:pt>
                <c:pt idx="626">
                  <c:v>36.380000000000003</c:v>
                </c:pt>
                <c:pt idx="627">
                  <c:v>36.36</c:v>
                </c:pt>
                <c:pt idx="628">
                  <c:v>36.36</c:v>
                </c:pt>
                <c:pt idx="629">
                  <c:v>36.36</c:v>
                </c:pt>
                <c:pt idx="630">
                  <c:v>36.36</c:v>
                </c:pt>
                <c:pt idx="631">
                  <c:v>36.36</c:v>
                </c:pt>
                <c:pt idx="632">
                  <c:v>36.36</c:v>
                </c:pt>
                <c:pt idx="633">
                  <c:v>36.380000000000003</c:v>
                </c:pt>
                <c:pt idx="634">
                  <c:v>36.36</c:v>
                </c:pt>
                <c:pt idx="635">
                  <c:v>36.36</c:v>
                </c:pt>
                <c:pt idx="636">
                  <c:v>36.36</c:v>
                </c:pt>
                <c:pt idx="637">
                  <c:v>36.36</c:v>
                </c:pt>
                <c:pt idx="638">
                  <c:v>36.36</c:v>
                </c:pt>
                <c:pt idx="639">
                  <c:v>36.369999999999997</c:v>
                </c:pt>
                <c:pt idx="640">
                  <c:v>36.369999999999997</c:v>
                </c:pt>
                <c:pt idx="641">
                  <c:v>36.369999999999997</c:v>
                </c:pt>
                <c:pt idx="642">
                  <c:v>36.35</c:v>
                </c:pt>
                <c:pt idx="643">
                  <c:v>36.35</c:v>
                </c:pt>
                <c:pt idx="644">
                  <c:v>36.369999999999997</c:v>
                </c:pt>
                <c:pt idx="645">
                  <c:v>36.369999999999997</c:v>
                </c:pt>
                <c:pt idx="646">
                  <c:v>36.35</c:v>
                </c:pt>
                <c:pt idx="647">
                  <c:v>36.380000000000003</c:v>
                </c:pt>
                <c:pt idx="648">
                  <c:v>36.380000000000003</c:v>
                </c:pt>
                <c:pt idx="649">
                  <c:v>36.36</c:v>
                </c:pt>
                <c:pt idx="650">
                  <c:v>36.380000000000003</c:v>
                </c:pt>
                <c:pt idx="651">
                  <c:v>36.380000000000003</c:v>
                </c:pt>
                <c:pt idx="652">
                  <c:v>36.380000000000003</c:v>
                </c:pt>
                <c:pt idx="653">
                  <c:v>36.36</c:v>
                </c:pt>
                <c:pt idx="654">
                  <c:v>36.369999999999997</c:v>
                </c:pt>
                <c:pt idx="655">
                  <c:v>36.369999999999997</c:v>
                </c:pt>
                <c:pt idx="656">
                  <c:v>36.39</c:v>
                </c:pt>
                <c:pt idx="657">
                  <c:v>36.369999999999997</c:v>
                </c:pt>
                <c:pt idx="658">
                  <c:v>36.380000000000003</c:v>
                </c:pt>
                <c:pt idx="659">
                  <c:v>36.380000000000003</c:v>
                </c:pt>
                <c:pt idx="660">
                  <c:v>36.380000000000003</c:v>
                </c:pt>
                <c:pt idx="661">
                  <c:v>36.39</c:v>
                </c:pt>
                <c:pt idx="662">
                  <c:v>36.39</c:v>
                </c:pt>
                <c:pt idx="663">
                  <c:v>36.39</c:v>
                </c:pt>
                <c:pt idx="664">
                  <c:v>36.39</c:v>
                </c:pt>
                <c:pt idx="665">
                  <c:v>36.4</c:v>
                </c:pt>
                <c:pt idx="666">
                  <c:v>36.380000000000003</c:v>
                </c:pt>
                <c:pt idx="667">
                  <c:v>36.380000000000003</c:v>
                </c:pt>
                <c:pt idx="668">
                  <c:v>36.39</c:v>
                </c:pt>
                <c:pt idx="669">
                  <c:v>36.39</c:v>
                </c:pt>
                <c:pt idx="670">
                  <c:v>36.369999999999997</c:v>
                </c:pt>
                <c:pt idx="671">
                  <c:v>36.39</c:v>
                </c:pt>
                <c:pt idx="672">
                  <c:v>36.4</c:v>
                </c:pt>
                <c:pt idx="673">
                  <c:v>36.380000000000003</c:v>
                </c:pt>
                <c:pt idx="674">
                  <c:v>36.4</c:v>
                </c:pt>
                <c:pt idx="675">
                  <c:v>36.380000000000003</c:v>
                </c:pt>
                <c:pt idx="676">
                  <c:v>36.39</c:v>
                </c:pt>
                <c:pt idx="677">
                  <c:v>36.39</c:v>
                </c:pt>
                <c:pt idx="678">
                  <c:v>36.39</c:v>
                </c:pt>
                <c:pt idx="679">
                  <c:v>36.4</c:v>
                </c:pt>
                <c:pt idx="680">
                  <c:v>36.380000000000003</c:v>
                </c:pt>
                <c:pt idx="681">
                  <c:v>36.380000000000003</c:v>
                </c:pt>
                <c:pt idx="682">
                  <c:v>36.380000000000003</c:v>
                </c:pt>
                <c:pt idx="683">
                  <c:v>36.380000000000003</c:v>
                </c:pt>
                <c:pt idx="684">
                  <c:v>36.39</c:v>
                </c:pt>
                <c:pt idx="685">
                  <c:v>36.39</c:v>
                </c:pt>
                <c:pt idx="686">
                  <c:v>36.39</c:v>
                </c:pt>
                <c:pt idx="687">
                  <c:v>36.39</c:v>
                </c:pt>
                <c:pt idx="688">
                  <c:v>36.39</c:v>
                </c:pt>
                <c:pt idx="689">
                  <c:v>36.4</c:v>
                </c:pt>
                <c:pt idx="690">
                  <c:v>36.4</c:v>
                </c:pt>
                <c:pt idx="691">
                  <c:v>36.380000000000003</c:v>
                </c:pt>
                <c:pt idx="692">
                  <c:v>36.4</c:v>
                </c:pt>
                <c:pt idx="693">
                  <c:v>36.4</c:v>
                </c:pt>
                <c:pt idx="694">
                  <c:v>36.380000000000003</c:v>
                </c:pt>
                <c:pt idx="695">
                  <c:v>36.409999999999997</c:v>
                </c:pt>
                <c:pt idx="696">
                  <c:v>36.409999999999997</c:v>
                </c:pt>
                <c:pt idx="697">
                  <c:v>36.409999999999997</c:v>
                </c:pt>
                <c:pt idx="698">
                  <c:v>36.39</c:v>
                </c:pt>
                <c:pt idx="699">
                  <c:v>36.409999999999997</c:v>
                </c:pt>
                <c:pt idx="700">
                  <c:v>36.409999999999997</c:v>
                </c:pt>
                <c:pt idx="701">
                  <c:v>36.39</c:v>
                </c:pt>
                <c:pt idx="702">
                  <c:v>36.4</c:v>
                </c:pt>
                <c:pt idx="703">
                  <c:v>36.4</c:v>
                </c:pt>
                <c:pt idx="704">
                  <c:v>36.4</c:v>
                </c:pt>
                <c:pt idx="705">
                  <c:v>36.4</c:v>
                </c:pt>
                <c:pt idx="706">
                  <c:v>36.4</c:v>
                </c:pt>
                <c:pt idx="707">
                  <c:v>36.4</c:v>
                </c:pt>
                <c:pt idx="708">
                  <c:v>36.409999999999997</c:v>
                </c:pt>
                <c:pt idx="709">
                  <c:v>36.409999999999997</c:v>
                </c:pt>
                <c:pt idx="710">
                  <c:v>36.39</c:v>
                </c:pt>
                <c:pt idx="711">
                  <c:v>36.39</c:v>
                </c:pt>
                <c:pt idx="712">
                  <c:v>36.39</c:v>
                </c:pt>
                <c:pt idx="713">
                  <c:v>36.39</c:v>
                </c:pt>
                <c:pt idx="714">
                  <c:v>36.39</c:v>
                </c:pt>
                <c:pt idx="715">
                  <c:v>36.4</c:v>
                </c:pt>
                <c:pt idx="716">
                  <c:v>36.4</c:v>
                </c:pt>
                <c:pt idx="717">
                  <c:v>36.42</c:v>
                </c:pt>
                <c:pt idx="718">
                  <c:v>36.4</c:v>
                </c:pt>
                <c:pt idx="719">
                  <c:v>36.4</c:v>
                </c:pt>
                <c:pt idx="720">
                  <c:v>36.4</c:v>
                </c:pt>
                <c:pt idx="721">
                  <c:v>36.409999999999997</c:v>
                </c:pt>
                <c:pt idx="722">
                  <c:v>36.409999999999997</c:v>
                </c:pt>
                <c:pt idx="723">
                  <c:v>36.409999999999997</c:v>
                </c:pt>
                <c:pt idx="724">
                  <c:v>36.409999999999997</c:v>
                </c:pt>
                <c:pt idx="725">
                  <c:v>36.39</c:v>
                </c:pt>
                <c:pt idx="726">
                  <c:v>36.42</c:v>
                </c:pt>
                <c:pt idx="727">
                  <c:v>36.4</c:v>
                </c:pt>
                <c:pt idx="728">
                  <c:v>36.4</c:v>
                </c:pt>
                <c:pt idx="729">
                  <c:v>36.4</c:v>
                </c:pt>
                <c:pt idx="730">
                  <c:v>36.4</c:v>
                </c:pt>
                <c:pt idx="731">
                  <c:v>36.43</c:v>
                </c:pt>
                <c:pt idx="732">
                  <c:v>36.409999999999997</c:v>
                </c:pt>
                <c:pt idx="733">
                  <c:v>36.409999999999997</c:v>
                </c:pt>
                <c:pt idx="734">
                  <c:v>36.409999999999997</c:v>
                </c:pt>
                <c:pt idx="735">
                  <c:v>36.409999999999997</c:v>
                </c:pt>
                <c:pt idx="736">
                  <c:v>36.42</c:v>
                </c:pt>
                <c:pt idx="737">
                  <c:v>36.42</c:v>
                </c:pt>
                <c:pt idx="738">
                  <c:v>36.4</c:v>
                </c:pt>
                <c:pt idx="739">
                  <c:v>36.42</c:v>
                </c:pt>
                <c:pt idx="740">
                  <c:v>36.43</c:v>
                </c:pt>
                <c:pt idx="741">
                  <c:v>36.43</c:v>
                </c:pt>
                <c:pt idx="742">
                  <c:v>36.409999999999997</c:v>
                </c:pt>
                <c:pt idx="743">
                  <c:v>36.409999999999997</c:v>
                </c:pt>
                <c:pt idx="744">
                  <c:v>36.409999999999997</c:v>
                </c:pt>
                <c:pt idx="745">
                  <c:v>36.44</c:v>
                </c:pt>
                <c:pt idx="746">
                  <c:v>36.42</c:v>
                </c:pt>
                <c:pt idx="747">
                  <c:v>36.42</c:v>
                </c:pt>
                <c:pt idx="748">
                  <c:v>36.42</c:v>
                </c:pt>
                <c:pt idx="749">
                  <c:v>36.4</c:v>
                </c:pt>
                <c:pt idx="750">
                  <c:v>36.43</c:v>
                </c:pt>
                <c:pt idx="751">
                  <c:v>36.409999999999997</c:v>
                </c:pt>
                <c:pt idx="752">
                  <c:v>36.43</c:v>
                </c:pt>
                <c:pt idx="753">
                  <c:v>36.42</c:v>
                </c:pt>
                <c:pt idx="754">
                  <c:v>36.44</c:v>
                </c:pt>
                <c:pt idx="755">
                  <c:v>36.42</c:v>
                </c:pt>
                <c:pt idx="756">
                  <c:v>36.42</c:v>
                </c:pt>
                <c:pt idx="757">
                  <c:v>36.450000000000003</c:v>
                </c:pt>
                <c:pt idx="758">
                  <c:v>36.43</c:v>
                </c:pt>
                <c:pt idx="759">
                  <c:v>36.409999999999997</c:v>
                </c:pt>
                <c:pt idx="760">
                  <c:v>36.43</c:v>
                </c:pt>
                <c:pt idx="761">
                  <c:v>36.43</c:v>
                </c:pt>
                <c:pt idx="762">
                  <c:v>36.409999999999997</c:v>
                </c:pt>
                <c:pt idx="763">
                  <c:v>36.44</c:v>
                </c:pt>
                <c:pt idx="764">
                  <c:v>36.42</c:v>
                </c:pt>
                <c:pt idx="765">
                  <c:v>36.42</c:v>
                </c:pt>
                <c:pt idx="766">
                  <c:v>36.42</c:v>
                </c:pt>
                <c:pt idx="767">
                  <c:v>36.42</c:v>
                </c:pt>
                <c:pt idx="768">
                  <c:v>36.42</c:v>
                </c:pt>
                <c:pt idx="769">
                  <c:v>36.43</c:v>
                </c:pt>
                <c:pt idx="770">
                  <c:v>36.43</c:v>
                </c:pt>
                <c:pt idx="771">
                  <c:v>36.43</c:v>
                </c:pt>
                <c:pt idx="772">
                  <c:v>36.409999999999997</c:v>
                </c:pt>
                <c:pt idx="773">
                  <c:v>36.409999999999997</c:v>
                </c:pt>
                <c:pt idx="774">
                  <c:v>36.44</c:v>
                </c:pt>
                <c:pt idx="775">
                  <c:v>36.44</c:v>
                </c:pt>
                <c:pt idx="776">
                  <c:v>36.42</c:v>
                </c:pt>
                <c:pt idx="777">
                  <c:v>36.44</c:v>
                </c:pt>
                <c:pt idx="778">
                  <c:v>36.42</c:v>
                </c:pt>
                <c:pt idx="779">
                  <c:v>36.42</c:v>
                </c:pt>
                <c:pt idx="780">
                  <c:v>36.43</c:v>
                </c:pt>
                <c:pt idx="781">
                  <c:v>36.43</c:v>
                </c:pt>
                <c:pt idx="782">
                  <c:v>36.409999999999997</c:v>
                </c:pt>
                <c:pt idx="783">
                  <c:v>36.43</c:v>
                </c:pt>
                <c:pt idx="784">
                  <c:v>36.43</c:v>
                </c:pt>
                <c:pt idx="785">
                  <c:v>36.409999999999997</c:v>
                </c:pt>
                <c:pt idx="786">
                  <c:v>36.44</c:v>
                </c:pt>
                <c:pt idx="787">
                  <c:v>36.44</c:v>
                </c:pt>
                <c:pt idx="788">
                  <c:v>36.42</c:v>
                </c:pt>
                <c:pt idx="789">
                  <c:v>36.44</c:v>
                </c:pt>
                <c:pt idx="790">
                  <c:v>36.44</c:v>
                </c:pt>
                <c:pt idx="791">
                  <c:v>36.42</c:v>
                </c:pt>
                <c:pt idx="793">
                  <c:v>36.42</c:v>
                </c:pt>
                <c:pt idx="794">
                  <c:v>36.43</c:v>
                </c:pt>
                <c:pt idx="795">
                  <c:v>36.43</c:v>
                </c:pt>
                <c:pt idx="796">
                  <c:v>36.43</c:v>
                </c:pt>
                <c:pt idx="797">
                  <c:v>36.450000000000003</c:v>
                </c:pt>
                <c:pt idx="798">
                  <c:v>36.43</c:v>
                </c:pt>
                <c:pt idx="799">
                  <c:v>36.43</c:v>
                </c:pt>
                <c:pt idx="800">
                  <c:v>36.409999999999997</c:v>
                </c:pt>
                <c:pt idx="801">
                  <c:v>36.409999999999997</c:v>
                </c:pt>
                <c:pt idx="802">
                  <c:v>36.44</c:v>
                </c:pt>
                <c:pt idx="803">
                  <c:v>36.44</c:v>
                </c:pt>
                <c:pt idx="804">
                  <c:v>36.44</c:v>
                </c:pt>
                <c:pt idx="805">
                  <c:v>36.44</c:v>
                </c:pt>
                <c:pt idx="806">
                  <c:v>36.42</c:v>
                </c:pt>
                <c:pt idx="807">
                  <c:v>36.42</c:v>
                </c:pt>
                <c:pt idx="808">
                  <c:v>36.44</c:v>
                </c:pt>
                <c:pt idx="809">
                  <c:v>36.44</c:v>
                </c:pt>
                <c:pt idx="810">
                  <c:v>36.44</c:v>
                </c:pt>
                <c:pt idx="811">
                  <c:v>36.42</c:v>
                </c:pt>
                <c:pt idx="812">
                  <c:v>36.42</c:v>
                </c:pt>
                <c:pt idx="813">
                  <c:v>36.42</c:v>
                </c:pt>
                <c:pt idx="814">
                  <c:v>36.4</c:v>
                </c:pt>
                <c:pt idx="815">
                  <c:v>36.450000000000003</c:v>
                </c:pt>
                <c:pt idx="816">
                  <c:v>36.450000000000003</c:v>
                </c:pt>
                <c:pt idx="817">
                  <c:v>36.43</c:v>
                </c:pt>
                <c:pt idx="818">
                  <c:v>36.43</c:v>
                </c:pt>
                <c:pt idx="819">
                  <c:v>36.43</c:v>
                </c:pt>
                <c:pt idx="820">
                  <c:v>36.43</c:v>
                </c:pt>
                <c:pt idx="821">
                  <c:v>36.43</c:v>
                </c:pt>
                <c:pt idx="822">
                  <c:v>36.44</c:v>
                </c:pt>
                <c:pt idx="823">
                  <c:v>36.409999999999997</c:v>
                </c:pt>
                <c:pt idx="824">
                  <c:v>36.42</c:v>
                </c:pt>
                <c:pt idx="825">
                  <c:v>36.409999999999997</c:v>
                </c:pt>
                <c:pt idx="826">
                  <c:v>36.42</c:v>
                </c:pt>
                <c:pt idx="827">
                  <c:v>36.42</c:v>
                </c:pt>
                <c:pt idx="828">
                  <c:v>36.450000000000003</c:v>
                </c:pt>
                <c:pt idx="829">
                  <c:v>36.43</c:v>
                </c:pt>
                <c:pt idx="830">
                  <c:v>36.43</c:v>
                </c:pt>
                <c:pt idx="831">
                  <c:v>36.44</c:v>
                </c:pt>
                <c:pt idx="832">
                  <c:v>36.409999999999997</c:v>
                </c:pt>
                <c:pt idx="833">
                  <c:v>36.44</c:v>
                </c:pt>
                <c:pt idx="834">
                  <c:v>36.42</c:v>
                </c:pt>
                <c:pt idx="835">
                  <c:v>36.42</c:v>
                </c:pt>
                <c:pt idx="836">
                  <c:v>36.409999999999997</c:v>
                </c:pt>
                <c:pt idx="837">
                  <c:v>36.44</c:v>
                </c:pt>
                <c:pt idx="838">
                  <c:v>36.44</c:v>
                </c:pt>
                <c:pt idx="839">
                  <c:v>36.44</c:v>
                </c:pt>
                <c:pt idx="840">
                  <c:v>36.450000000000003</c:v>
                </c:pt>
                <c:pt idx="841">
                  <c:v>36.450000000000003</c:v>
                </c:pt>
                <c:pt idx="842">
                  <c:v>36.43</c:v>
                </c:pt>
                <c:pt idx="843">
                  <c:v>36.46</c:v>
                </c:pt>
                <c:pt idx="844">
                  <c:v>36.46</c:v>
                </c:pt>
                <c:pt idx="845">
                  <c:v>36.46</c:v>
                </c:pt>
                <c:pt idx="846">
                  <c:v>36.47</c:v>
                </c:pt>
                <c:pt idx="847">
                  <c:v>36.450000000000003</c:v>
                </c:pt>
                <c:pt idx="848">
                  <c:v>36.47</c:v>
                </c:pt>
                <c:pt idx="849">
                  <c:v>36.450000000000003</c:v>
                </c:pt>
                <c:pt idx="850">
                  <c:v>36.46</c:v>
                </c:pt>
                <c:pt idx="851">
                  <c:v>36.46</c:v>
                </c:pt>
                <c:pt idx="852">
                  <c:v>36.46</c:v>
                </c:pt>
                <c:pt idx="853">
                  <c:v>36.44</c:v>
                </c:pt>
                <c:pt idx="854">
                  <c:v>36.44</c:v>
                </c:pt>
                <c:pt idx="855">
                  <c:v>36.47</c:v>
                </c:pt>
                <c:pt idx="856">
                  <c:v>36.450000000000003</c:v>
                </c:pt>
                <c:pt idx="857">
                  <c:v>36.450000000000003</c:v>
                </c:pt>
                <c:pt idx="858">
                  <c:v>36.43</c:v>
                </c:pt>
                <c:pt idx="859">
                  <c:v>36.46</c:v>
                </c:pt>
                <c:pt idx="860">
                  <c:v>36.46</c:v>
                </c:pt>
                <c:pt idx="861">
                  <c:v>36.47</c:v>
                </c:pt>
                <c:pt idx="862">
                  <c:v>36.450000000000003</c:v>
                </c:pt>
                <c:pt idx="863">
                  <c:v>36.450000000000003</c:v>
                </c:pt>
                <c:pt idx="864">
                  <c:v>36.450000000000003</c:v>
                </c:pt>
                <c:pt idx="865">
                  <c:v>36.450000000000003</c:v>
                </c:pt>
                <c:pt idx="866">
                  <c:v>36.46</c:v>
                </c:pt>
                <c:pt idx="867">
                  <c:v>36.46</c:v>
                </c:pt>
                <c:pt idx="868">
                  <c:v>36.46</c:v>
                </c:pt>
                <c:pt idx="869">
                  <c:v>36.44</c:v>
                </c:pt>
                <c:pt idx="870">
                  <c:v>36.47</c:v>
                </c:pt>
                <c:pt idx="871">
                  <c:v>36.450000000000003</c:v>
                </c:pt>
                <c:pt idx="872">
                  <c:v>36.450000000000003</c:v>
                </c:pt>
                <c:pt idx="873">
                  <c:v>36.47</c:v>
                </c:pt>
                <c:pt idx="874">
                  <c:v>36.450000000000003</c:v>
                </c:pt>
                <c:pt idx="875">
                  <c:v>36.479999999999997</c:v>
                </c:pt>
                <c:pt idx="876">
                  <c:v>36.46</c:v>
                </c:pt>
                <c:pt idx="877">
                  <c:v>36.44</c:v>
                </c:pt>
                <c:pt idx="878">
                  <c:v>36.46</c:v>
                </c:pt>
                <c:pt idx="879">
                  <c:v>36.46</c:v>
                </c:pt>
                <c:pt idx="880">
                  <c:v>36.46</c:v>
                </c:pt>
                <c:pt idx="881">
                  <c:v>36.450000000000003</c:v>
                </c:pt>
                <c:pt idx="882">
                  <c:v>36.450000000000003</c:v>
                </c:pt>
                <c:pt idx="883">
                  <c:v>36.47</c:v>
                </c:pt>
                <c:pt idx="884">
                  <c:v>36.47</c:v>
                </c:pt>
                <c:pt idx="885">
                  <c:v>36.450000000000003</c:v>
                </c:pt>
                <c:pt idx="886">
                  <c:v>36.450000000000003</c:v>
                </c:pt>
                <c:pt idx="887">
                  <c:v>36.479999999999997</c:v>
                </c:pt>
                <c:pt idx="888">
                  <c:v>36.46</c:v>
                </c:pt>
                <c:pt idx="889">
                  <c:v>36.46</c:v>
                </c:pt>
                <c:pt idx="890">
                  <c:v>36.479999999999997</c:v>
                </c:pt>
                <c:pt idx="891">
                  <c:v>36.46</c:v>
                </c:pt>
                <c:pt idx="892">
                  <c:v>36.44</c:v>
                </c:pt>
                <c:pt idx="893">
                  <c:v>36.47</c:v>
                </c:pt>
                <c:pt idx="894">
                  <c:v>36.47</c:v>
                </c:pt>
                <c:pt idx="895">
                  <c:v>36.450000000000003</c:v>
                </c:pt>
                <c:pt idx="896">
                  <c:v>36.47</c:v>
                </c:pt>
                <c:pt idx="897">
                  <c:v>36.450000000000003</c:v>
                </c:pt>
                <c:pt idx="898">
                  <c:v>36.450000000000003</c:v>
                </c:pt>
                <c:pt idx="899">
                  <c:v>36.450000000000003</c:v>
                </c:pt>
                <c:pt idx="900">
                  <c:v>36.479999999999997</c:v>
                </c:pt>
                <c:pt idx="901">
                  <c:v>36.479999999999997</c:v>
                </c:pt>
                <c:pt idx="902">
                  <c:v>36.46</c:v>
                </c:pt>
                <c:pt idx="903">
                  <c:v>36.46</c:v>
                </c:pt>
                <c:pt idx="904">
                  <c:v>36.44</c:v>
                </c:pt>
                <c:pt idx="905">
                  <c:v>36.479999999999997</c:v>
                </c:pt>
                <c:pt idx="906">
                  <c:v>36.46</c:v>
                </c:pt>
                <c:pt idx="907">
                  <c:v>36.46</c:v>
                </c:pt>
                <c:pt idx="908">
                  <c:v>36.46</c:v>
                </c:pt>
                <c:pt idx="909">
                  <c:v>36.46</c:v>
                </c:pt>
                <c:pt idx="910">
                  <c:v>36.44</c:v>
                </c:pt>
                <c:pt idx="911">
                  <c:v>36.47</c:v>
                </c:pt>
                <c:pt idx="912">
                  <c:v>36.47</c:v>
                </c:pt>
                <c:pt idx="913">
                  <c:v>36.47</c:v>
                </c:pt>
                <c:pt idx="914">
                  <c:v>36.450000000000003</c:v>
                </c:pt>
                <c:pt idx="915">
                  <c:v>36.450000000000003</c:v>
                </c:pt>
                <c:pt idx="916">
                  <c:v>36.450000000000003</c:v>
                </c:pt>
                <c:pt idx="917">
                  <c:v>36.47</c:v>
                </c:pt>
                <c:pt idx="918">
                  <c:v>36.47</c:v>
                </c:pt>
                <c:pt idx="919">
                  <c:v>36.47</c:v>
                </c:pt>
                <c:pt idx="920">
                  <c:v>36.450000000000003</c:v>
                </c:pt>
                <c:pt idx="921">
                  <c:v>36.450000000000003</c:v>
                </c:pt>
                <c:pt idx="922">
                  <c:v>36.479999999999997</c:v>
                </c:pt>
                <c:pt idx="923">
                  <c:v>36.479999999999997</c:v>
                </c:pt>
                <c:pt idx="924">
                  <c:v>36.479999999999997</c:v>
                </c:pt>
                <c:pt idx="925">
                  <c:v>36.46</c:v>
                </c:pt>
                <c:pt idx="926">
                  <c:v>36.46</c:v>
                </c:pt>
                <c:pt idx="927">
                  <c:v>36.46</c:v>
                </c:pt>
                <c:pt idx="928">
                  <c:v>36.46</c:v>
                </c:pt>
                <c:pt idx="929">
                  <c:v>36.46</c:v>
                </c:pt>
                <c:pt idx="930">
                  <c:v>36.479999999999997</c:v>
                </c:pt>
                <c:pt idx="931">
                  <c:v>36.479999999999997</c:v>
                </c:pt>
                <c:pt idx="932">
                  <c:v>36.479999999999997</c:v>
                </c:pt>
                <c:pt idx="933">
                  <c:v>36.479999999999997</c:v>
                </c:pt>
                <c:pt idx="934">
                  <c:v>36.46</c:v>
                </c:pt>
                <c:pt idx="935">
                  <c:v>36.46</c:v>
                </c:pt>
                <c:pt idx="936">
                  <c:v>36.46</c:v>
                </c:pt>
                <c:pt idx="937">
                  <c:v>36.46</c:v>
                </c:pt>
                <c:pt idx="938">
                  <c:v>36.46</c:v>
                </c:pt>
                <c:pt idx="939">
                  <c:v>36.46</c:v>
                </c:pt>
                <c:pt idx="940">
                  <c:v>36.46</c:v>
                </c:pt>
                <c:pt idx="941">
                  <c:v>36.46</c:v>
                </c:pt>
                <c:pt idx="942">
                  <c:v>36.46</c:v>
                </c:pt>
                <c:pt idx="943">
                  <c:v>36.46</c:v>
                </c:pt>
                <c:pt idx="944">
                  <c:v>36.46</c:v>
                </c:pt>
                <c:pt idx="945">
                  <c:v>36.46</c:v>
                </c:pt>
                <c:pt idx="946">
                  <c:v>36.46</c:v>
                </c:pt>
                <c:pt idx="947">
                  <c:v>36.46</c:v>
                </c:pt>
                <c:pt idx="948">
                  <c:v>36.46</c:v>
                </c:pt>
                <c:pt idx="949">
                  <c:v>36.46</c:v>
                </c:pt>
                <c:pt idx="950">
                  <c:v>36.46</c:v>
                </c:pt>
                <c:pt idx="951">
                  <c:v>36.46</c:v>
                </c:pt>
                <c:pt idx="952">
                  <c:v>36.46</c:v>
                </c:pt>
                <c:pt idx="953">
                  <c:v>36.46</c:v>
                </c:pt>
                <c:pt idx="954">
                  <c:v>36.46</c:v>
                </c:pt>
                <c:pt idx="955">
                  <c:v>36.479999999999997</c:v>
                </c:pt>
                <c:pt idx="956">
                  <c:v>36.46</c:v>
                </c:pt>
                <c:pt idx="957">
                  <c:v>36.46</c:v>
                </c:pt>
                <c:pt idx="958">
                  <c:v>36.46</c:v>
                </c:pt>
                <c:pt idx="959">
                  <c:v>36.46</c:v>
                </c:pt>
                <c:pt idx="960">
                  <c:v>36.46</c:v>
                </c:pt>
                <c:pt idx="961">
                  <c:v>36.46</c:v>
                </c:pt>
                <c:pt idx="962">
                  <c:v>36.479999999999997</c:v>
                </c:pt>
                <c:pt idx="963">
                  <c:v>36.479999999999997</c:v>
                </c:pt>
                <c:pt idx="964">
                  <c:v>36.479999999999997</c:v>
                </c:pt>
                <c:pt idx="965">
                  <c:v>36.479999999999997</c:v>
                </c:pt>
                <c:pt idx="966">
                  <c:v>36.46</c:v>
                </c:pt>
                <c:pt idx="967">
                  <c:v>36.46</c:v>
                </c:pt>
                <c:pt idx="968">
                  <c:v>36.47</c:v>
                </c:pt>
                <c:pt idx="969">
                  <c:v>36.46</c:v>
                </c:pt>
                <c:pt idx="970">
                  <c:v>36.46</c:v>
                </c:pt>
                <c:pt idx="971">
                  <c:v>36.49</c:v>
                </c:pt>
                <c:pt idx="972">
                  <c:v>36.47</c:v>
                </c:pt>
                <c:pt idx="973">
                  <c:v>36.44</c:v>
                </c:pt>
                <c:pt idx="974">
                  <c:v>36.479999999999997</c:v>
                </c:pt>
                <c:pt idx="975">
                  <c:v>36.46</c:v>
                </c:pt>
                <c:pt idx="976">
                  <c:v>36.43</c:v>
                </c:pt>
                <c:pt idx="977">
                  <c:v>36.450000000000003</c:v>
                </c:pt>
                <c:pt idx="978">
                  <c:v>36.450000000000003</c:v>
                </c:pt>
                <c:pt idx="979">
                  <c:v>36.47</c:v>
                </c:pt>
                <c:pt idx="980">
                  <c:v>36.47</c:v>
                </c:pt>
                <c:pt idx="981">
                  <c:v>36.47</c:v>
                </c:pt>
                <c:pt idx="982">
                  <c:v>36.47</c:v>
                </c:pt>
                <c:pt idx="983">
                  <c:v>36.47</c:v>
                </c:pt>
                <c:pt idx="984">
                  <c:v>36.49</c:v>
                </c:pt>
                <c:pt idx="985">
                  <c:v>36.47</c:v>
                </c:pt>
                <c:pt idx="986">
                  <c:v>36.47</c:v>
                </c:pt>
                <c:pt idx="987">
                  <c:v>36.47</c:v>
                </c:pt>
                <c:pt idx="988">
                  <c:v>36.5</c:v>
                </c:pt>
                <c:pt idx="989">
                  <c:v>36.5</c:v>
                </c:pt>
                <c:pt idx="990">
                  <c:v>36.5</c:v>
                </c:pt>
                <c:pt idx="991">
                  <c:v>36.479999999999997</c:v>
                </c:pt>
                <c:pt idx="992">
                  <c:v>36.479999999999997</c:v>
                </c:pt>
                <c:pt idx="993">
                  <c:v>36.5</c:v>
                </c:pt>
                <c:pt idx="994">
                  <c:v>36.479999999999997</c:v>
                </c:pt>
                <c:pt idx="995">
                  <c:v>36.479999999999997</c:v>
                </c:pt>
                <c:pt idx="996">
                  <c:v>36.479999999999997</c:v>
                </c:pt>
                <c:pt idx="997">
                  <c:v>36.479999999999997</c:v>
                </c:pt>
                <c:pt idx="998">
                  <c:v>36.51</c:v>
                </c:pt>
                <c:pt idx="999">
                  <c:v>36.49</c:v>
                </c:pt>
                <c:pt idx="1000">
                  <c:v>36.49</c:v>
                </c:pt>
                <c:pt idx="1001">
                  <c:v>36.49</c:v>
                </c:pt>
                <c:pt idx="1002">
                  <c:v>36.49</c:v>
                </c:pt>
                <c:pt idx="1003">
                  <c:v>36.49</c:v>
                </c:pt>
                <c:pt idx="1004">
                  <c:v>36.49</c:v>
                </c:pt>
                <c:pt idx="1005">
                  <c:v>36.49</c:v>
                </c:pt>
                <c:pt idx="1006">
                  <c:v>36.49</c:v>
                </c:pt>
                <c:pt idx="1007">
                  <c:v>36.49</c:v>
                </c:pt>
                <c:pt idx="1008">
                  <c:v>36.47</c:v>
                </c:pt>
                <c:pt idx="1009">
                  <c:v>36.5</c:v>
                </c:pt>
                <c:pt idx="1010">
                  <c:v>36.5</c:v>
                </c:pt>
                <c:pt idx="1011">
                  <c:v>36.5</c:v>
                </c:pt>
                <c:pt idx="1012">
                  <c:v>36.5</c:v>
                </c:pt>
                <c:pt idx="1013">
                  <c:v>36.5</c:v>
                </c:pt>
                <c:pt idx="1014">
                  <c:v>36.5</c:v>
                </c:pt>
                <c:pt idx="1015">
                  <c:v>36.479999999999997</c:v>
                </c:pt>
                <c:pt idx="1016">
                  <c:v>36.5</c:v>
                </c:pt>
                <c:pt idx="1017">
                  <c:v>36.5</c:v>
                </c:pt>
                <c:pt idx="1018">
                  <c:v>36.5</c:v>
                </c:pt>
                <c:pt idx="1019">
                  <c:v>36.5</c:v>
                </c:pt>
                <c:pt idx="1020">
                  <c:v>36.479999999999997</c:v>
                </c:pt>
                <c:pt idx="1021">
                  <c:v>36.479999999999997</c:v>
                </c:pt>
                <c:pt idx="1022">
                  <c:v>36.51</c:v>
                </c:pt>
                <c:pt idx="1023">
                  <c:v>36.51</c:v>
                </c:pt>
                <c:pt idx="1024">
                  <c:v>36.51</c:v>
                </c:pt>
                <c:pt idx="1025">
                  <c:v>36.49</c:v>
                </c:pt>
                <c:pt idx="1026">
                  <c:v>36.49</c:v>
                </c:pt>
                <c:pt idx="1027">
                  <c:v>36.49</c:v>
                </c:pt>
                <c:pt idx="1028">
                  <c:v>36.51</c:v>
                </c:pt>
                <c:pt idx="1029">
                  <c:v>36.51</c:v>
                </c:pt>
                <c:pt idx="1030">
                  <c:v>36.49</c:v>
                </c:pt>
                <c:pt idx="1031">
                  <c:v>36.49</c:v>
                </c:pt>
                <c:pt idx="1032">
                  <c:v>36.49</c:v>
                </c:pt>
                <c:pt idx="1033">
                  <c:v>36.49</c:v>
                </c:pt>
                <c:pt idx="1034">
                  <c:v>36.520000000000003</c:v>
                </c:pt>
                <c:pt idx="1035">
                  <c:v>36.520000000000003</c:v>
                </c:pt>
                <c:pt idx="1036">
                  <c:v>36.520000000000003</c:v>
                </c:pt>
                <c:pt idx="1037">
                  <c:v>36.5</c:v>
                </c:pt>
                <c:pt idx="1038">
                  <c:v>36.5</c:v>
                </c:pt>
                <c:pt idx="1039">
                  <c:v>36.5</c:v>
                </c:pt>
                <c:pt idx="1040">
                  <c:v>36.5</c:v>
                </c:pt>
                <c:pt idx="1041">
                  <c:v>36.5</c:v>
                </c:pt>
                <c:pt idx="1042">
                  <c:v>36.5</c:v>
                </c:pt>
                <c:pt idx="1043">
                  <c:v>36.5</c:v>
                </c:pt>
                <c:pt idx="1044">
                  <c:v>36.5</c:v>
                </c:pt>
                <c:pt idx="1045">
                  <c:v>36.520000000000003</c:v>
                </c:pt>
                <c:pt idx="1046">
                  <c:v>36.5</c:v>
                </c:pt>
                <c:pt idx="1047">
                  <c:v>36.520000000000003</c:v>
                </c:pt>
                <c:pt idx="1048">
                  <c:v>36.520000000000003</c:v>
                </c:pt>
                <c:pt idx="1049">
                  <c:v>36.49</c:v>
                </c:pt>
                <c:pt idx="1050">
                  <c:v>36.49</c:v>
                </c:pt>
                <c:pt idx="1051">
                  <c:v>36.51</c:v>
                </c:pt>
                <c:pt idx="1052">
                  <c:v>36.51</c:v>
                </c:pt>
                <c:pt idx="1053">
                  <c:v>36.51</c:v>
                </c:pt>
                <c:pt idx="1054">
                  <c:v>36.49</c:v>
                </c:pt>
                <c:pt idx="1055">
                  <c:v>36.51</c:v>
                </c:pt>
                <c:pt idx="1056">
                  <c:v>36.51</c:v>
                </c:pt>
                <c:pt idx="1057">
                  <c:v>36.479999999999997</c:v>
                </c:pt>
                <c:pt idx="1058">
                  <c:v>36.479999999999997</c:v>
                </c:pt>
                <c:pt idx="1059">
                  <c:v>36.5</c:v>
                </c:pt>
                <c:pt idx="1060">
                  <c:v>36.5</c:v>
                </c:pt>
                <c:pt idx="1061">
                  <c:v>36.5</c:v>
                </c:pt>
                <c:pt idx="1062">
                  <c:v>36.5</c:v>
                </c:pt>
                <c:pt idx="1063">
                  <c:v>36.5</c:v>
                </c:pt>
                <c:pt idx="1064">
                  <c:v>36.5</c:v>
                </c:pt>
                <c:pt idx="1065">
                  <c:v>36.5</c:v>
                </c:pt>
                <c:pt idx="1066">
                  <c:v>36.520000000000003</c:v>
                </c:pt>
                <c:pt idx="1067">
                  <c:v>36.49</c:v>
                </c:pt>
                <c:pt idx="1068">
                  <c:v>36.49</c:v>
                </c:pt>
                <c:pt idx="1069">
                  <c:v>36.49</c:v>
                </c:pt>
                <c:pt idx="1070">
                  <c:v>36.51</c:v>
                </c:pt>
                <c:pt idx="1071">
                  <c:v>36.51</c:v>
                </c:pt>
                <c:pt idx="1072">
                  <c:v>36.51</c:v>
                </c:pt>
                <c:pt idx="1073">
                  <c:v>36.51</c:v>
                </c:pt>
                <c:pt idx="1074">
                  <c:v>36.51</c:v>
                </c:pt>
                <c:pt idx="1075">
                  <c:v>36.51</c:v>
                </c:pt>
                <c:pt idx="1076">
                  <c:v>36.51</c:v>
                </c:pt>
                <c:pt idx="1077">
                  <c:v>36.51</c:v>
                </c:pt>
                <c:pt idx="1078">
                  <c:v>36.51</c:v>
                </c:pt>
                <c:pt idx="1079">
                  <c:v>36.51</c:v>
                </c:pt>
                <c:pt idx="1080">
                  <c:v>36.51</c:v>
                </c:pt>
                <c:pt idx="1081">
                  <c:v>36.51</c:v>
                </c:pt>
                <c:pt idx="1082">
                  <c:v>36.53</c:v>
                </c:pt>
                <c:pt idx="1083">
                  <c:v>36.5</c:v>
                </c:pt>
                <c:pt idx="1084">
                  <c:v>36.5</c:v>
                </c:pt>
                <c:pt idx="1085">
                  <c:v>36.5</c:v>
                </c:pt>
                <c:pt idx="1086">
                  <c:v>36.5</c:v>
                </c:pt>
                <c:pt idx="1087">
                  <c:v>36.5</c:v>
                </c:pt>
                <c:pt idx="1088">
                  <c:v>36.5</c:v>
                </c:pt>
                <c:pt idx="1089">
                  <c:v>36.5</c:v>
                </c:pt>
                <c:pt idx="1090">
                  <c:v>36.5</c:v>
                </c:pt>
                <c:pt idx="1091">
                  <c:v>36.5</c:v>
                </c:pt>
                <c:pt idx="1092">
                  <c:v>36.5</c:v>
                </c:pt>
                <c:pt idx="1093">
                  <c:v>36.5</c:v>
                </c:pt>
                <c:pt idx="1094">
                  <c:v>36.520000000000003</c:v>
                </c:pt>
                <c:pt idx="1095">
                  <c:v>36.520000000000003</c:v>
                </c:pt>
                <c:pt idx="1096">
                  <c:v>36.520000000000003</c:v>
                </c:pt>
                <c:pt idx="1097">
                  <c:v>36.520000000000003</c:v>
                </c:pt>
                <c:pt idx="1098">
                  <c:v>36.520000000000003</c:v>
                </c:pt>
                <c:pt idx="1099">
                  <c:v>36.520000000000003</c:v>
                </c:pt>
                <c:pt idx="1100">
                  <c:v>36.520000000000003</c:v>
                </c:pt>
                <c:pt idx="1101">
                  <c:v>36.5</c:v>
                </c:pt>
                <c:pt idx="1102">
                  <c:v>36.5</c:v>
                </c:pt>
                <c:pt idx="1103">
                  <c:v>36.520000000000003</c:v>
                </c:pt>
                <c:pt idx="1104">
                  <c:v>36.5</c:v>
                </c:pt>
                <c:pt idx="1105">
                  <c:v>36.520000000000003</c:v>
                </c:pt>
                <c:pt idx="1106">
                  <c:v>36.520000000000003</c:v>
                </c:pt>
                <c:pt idx="1107">
                  <c:v>36.520000000000003</c:v>
                </c:pt>
                <c:pt idx="1108">
                  <c:v>36.520000000000003</c:v>
                </c:pt>
                <c:pt idx="1109">
                  <c:v>36.520000000000003</c:v>
                </c:pt>
                <c:pt idx="1110">
                  <c:v>36.520000000000003</c:v>
                </c:pt>
                <c:pt idx="1111">
                  <c:v>36.54</c:v>
                </c:pt>
                <c:pt idx="1112">
                  <c:v>36.54</c:v>
                </c:pt>
                <c:pt idx="1113">
                  <c:v>36.51</c:v>
                </c:pt>
                <c:pt idx="1114">
                  <c:v>36.51</c:v>
                </c:pt>
                <c:pt idx="1116">
                  <c:v>36.51</c:v>
                </c:pt>
                <c:pt idx="1117">
                  <c:v>36.53</c:v>
                </c:pt>
                <c:pt idx="1118">
                  <c:v>36.53</c:v>
                </c:pt>
                <c:pt idx="1119">
                  <c:v>36.51</c:v>
                </c:pt>
                <c:pt idx="1120">
                  <c:v>36.51</c:v>
                </c:pt>
                <c:pt idx="1121">
                  <c:v>36.53</c:v>
                </c:pt>
                <c:pt idx="1122">
                  <c:v>36.53</c:v>
                </c:pt>
                <c:pt idx="1123">
                  <c:v>36.5</c:v>
                </c:pt>
                <c:pt idx="1124">
                  <c:v>36.520000000000003</c:v>
                </c:pt>
                <c:pt idx="1125">
                  <c:v>36.520000000000003</c:v>
                </c:pt>
                <c:pt idx="1126">
                  <c:v>36.520000000000003</c:v>
                </c:pt>
                <c:pt idx="1127">
                  <c:v>36.520000000000003</c:v>
                </c:pt>
                <c:pt idx="1128">
                  <c:v>36.520000000000003</c:v>
                </c:pt>
                <c:pt idx="1129">
                  <c:v>36.520000000000003</c:v>
                </c:pt>
                <c:pt idx="1130">
                  <c:v>36.54</c:v>
                </c:pt>
                <c:pt idx="1131">
                  <c:v>36.54</c:v>
                </c:pt>
                <c:pt idx="1132">
                  <c:v>36.51</c:v>
                </c:pt>
                <c:pt idx="1133">
                  <c:v>36.53</c:v>
                </c:pt>
                <c:pt idx="1134">
                  <c:v>36.51</c:v>
                </c:pt>
                <c:pt idx="1135">
                  <c:v>36.53</c:v>
                </c:pt>
                <c:pt idx="1136">
                  <c:v>36.53</c:v>
                </c:pt>
                <c:pt idx="1137">
                  <c:v>36.53</c:v>
                </c:pt>
                <c:pt idx="1138">
                  <c:v>36.53</c:v>
                </c:pt>
                <c:pt idx="1139">
                  <c:v>36.53</c:v>
                </c:pt>
                <c:pt idx="1140">
                  <c:v>36.51</c:v>
                </c:pt>
                <c:pt idx="1141">
                  <c:v>36.53</c:v>
                </c:pt>
                <c:pt idx="1142">
                  <c:v>36.53</c:v>
                </c:pt>
                <c:pt idx="1143">
                  <c:v>36.53</c:v>
                </c:pt>
                <c:pt idx="1144">
                  <c:v>36.53</c:v>
                </c:pt>
                <c:pt idx="1145">
                  <c:v>36.53</c:v>
                </c:pt>
                <c:pt idx="1146">
                  <c:v>36.53</c:v>
                </c:pt>
                <c:pt idx="1147">
                  <c:v>36.53</c:v>
                </c:pt>
                <c:pt idx="1148">
                  <c:v>36.53</c:v>
                </c:pt>
                <c:pt idx="1149">
                  <c:v>36.53</c:v>
                </c:pt>
                <c:pt idx="1150">
                  <c:v>36.53</c:v>
                </c:pt>
                <c:pt idx="1151">
                  <c:v>36.549999999999997</c:v>
                </c:pt>
                <c:pt idx="1152">
                  <c:v>36.53</c:v>
                </c:pt>
                <c:pt idx="1153">
                  <c:v>36.53</c:v>
                </c:pt>
                <c:pt idx="1154">
                  <c:v>36.549999999999997</c:v>
                </c:pt>
                <c:pt idx="1155">
                  <c:v>36.53</c:v>
                </c:pt>
                <c:pt idx="1156">
                  <c:v>36.53</c:v>
                </c:pt>
                <c:pt idx="1157">
                  <c:v>36.53</c:v>
                </c:pt>
                <c:pt idx="1158">
                  <c:v>36.53</c:v>
                </c:pt>
                <c:pt idx="1159">
                  <c:v>36.53</c:v>
                </c:pt>
                <c:pt idx="1160">
                  <c:v>36.53</c:v>
                </c:pt>
                <c:pt idx="1161">
                  <c:v>36.53</c:v>
                </c:pt>
                <c:pt idx="1162">
                  <c:v>36.53</c:v>
                </c:pt>
                <c:pt idx="1163">
                  <c:v>36.549999999999997</c:v>
                </c:pt>
                <c:pt idx="1164">
                  <c:v>36.549999999999997</c:v>
                </c:pt>
                <c:pt idx="1165">
                  <c:v>36.53</c:v>
                </c:pt>
                <c:pt idx="1166">
                  <c:v>36.549999999999997</c:v>
                </c:pt>
                <c:pt idx="1167">
                  <c:v>36.549999999999997</c:v>
                </c:pt>
                <c:pt idx="1168">
                  <c:v>36.549999999999997</c:v>
                </c:pt>
                <c:pt idx="1169">
                  <c:v>36.53</c:v>
                </c:pt>
                <c:pt idx="1170">
                  <c:v>36.549999999999997</c:v>
                </c:pt>
                <c:pt idx="1171">
                  <c:v>36.53</c:v>
                </c:pt>
                <c:pt idx="1172">
                  <c:v>36.53</c:v>
                </c:pt>
                <c:pt idx="1173">
                  <c:v>36.549999999999997</c:v>
                </c:pt>
                <c:pt idx="1174">
                  <c:v>36.549999999999997</c:v>
                </c:pt>
                <c:pt idx="1175">
                  <c:v>36.53</c:v>
                </c:pt>
                <c:pt idx="1176">
                  <c:v>36.549999999999997</c:v>
                </c:pt>
                <c:pt idx="1177">
                  <c:v>36.53</c:v>
                </c:pt>
                <c:pt idx="1178">
                  <c:v>36.53</c:v>
                </c:pt>
                <c:pt idx="1179">
                  <c:v>36.53</c:v>
                </c:pt>
                <c:pt idx="1180">
                  <c:v>36.53</c:v>
                </c:pt>
                <c:pt idx="1181">
                  <c:v>36.549999999999997</c:v>
                </c:pt>
                <c:pt idx="1182">
                  <c:v>36.549999999999997</c:v>
                </c:pt>
                <c:pt idx="1183">
                  <c:v>36.549999999999997</c:v>
                </c:pt>
                <c:pt idx="1184">
                  <c:v>36.549999999999997</c:v>
                </c:pt>
                <c:pt idx="1185">
                  <c:v>36.549999999999997</c:v>
                </c:pt>
                <c:pt idx="1186">
                  <c:v>36.549999999999997</c:v>
                </c:pt>
                <c:pt idx="1187">
                  <c:v>36.53</c:v>
                </c:pt>
                <c:pt idx="1188">
                  <c:v>36.53</c:v>
                </c:pt>
                <c:pt idx="1189">
                  <c:v>36.53</c:v>
                </c:pt>
                <c:pt idx="1190">
                  <c:v>36.549999999999997</c:v>
                </c:pt>
                <c:pt idx="1191">
                  <c:v>36.549999999999997</c:v>
                </c:pt>
                <c:pt idx="1192">
                  <c:v>36.549999999999997</c:v>
                </c:pt>
                <c:pt idx="1193">
                  <c:v>36.549999999999997</c:v>
                </c:pt>
                <c:pt idx="1194">
                  <c:v>36.53</c:v>
                </c:pt>
                <c:pt idx="1195">
                  <c:v>36.53</c:v>
                </c:pt>
                <c:pt idx="1196">
                  <c:v>36.549999999999997</c:v>
                </c:pt>
                <c:pt idx="1197">
                  <c:v>36.53</c:v>
                </c:pt>
                <c:pt idx="1198">
                  <c:v>36.549999999999997</c:v>
                </c:pt>
                <c:pt idx="1199">
                  <c:v>36.549999999999997</c:v>
                </c:pt>
                <c:pt idx="1200">
                  <c:v>36.549999999999997</c:v>
                </c:pt>
                <c:pt idx="1201">
                  <c:v>36.549999999999997</c:v>
                </c:pt>
                <c:pt idx="1202">
                  <c:v>36.549999999999997</c:v>
                </c:pt>
                <c:pt idx="1203">
                  <c:v>36.549999999999997</c:v>
                </c:pt>
                <c:pt idx="1204">
                  <c:v>36.549999999999997</c:v>
                </c:pt>
                <c:pt idx="1205">
                  <c:v>36.54</c:v>
                </c:pt>
                <c:pt idx="1206">
                  <c:v>36.54</c:v>
                </c:pt>
                <c:pt idx="1207">
                  <c:v>36.54</c:v>
                </c:pt>
                <c:pt idx="1208">
                  <c:v>36.54</c:v>
                </c:pt>
                <c:pt idx="1209">
                  <c:v>36.54</c:v>
                </c:pt>
                <c:pt idx="1210">
                  <c:v>36.54</c:v>
                </c:pt>
                <c:pt idx="1211">
                  <c:v>36.54</c:v>
                </c:pt>
                <c:pt idx="1212">
                  <c:v>36.54</c:v>
                </c:pt>
                <c:pt idx="1213">
                  <c:v>36.54</c:v>
                </c:pt>
                <c:pt idx="1214">
                  <c:v>36.54</c:v>
                </c:pt>
                <c:pt idx="1215">
                  <c:v>36.54</c:v>
                </c:pt>
                <c:pt idx="1216">
                  <c:v>36.54</c:v>
                </c:pt>
                <c:pt idx="1217">
                  <c:v>36.54</c:v>
                </c:pt>
                <c:pt idx="1218">
                  <c:v>36.54</c:v>
                </c:pt>
                <c:pt idx="1220">
                  <c:v>36.54</c:v>
                </c:pt>
                <c:pt idx="1221">
                  <c:v>36.54</c:v>
                </c:pt>
                <c:pt idx="1222">
                  <c:v>36.54</c:v>
                </c:pt>
                <c:pt idx="1223">
                  <c:v>36.54</c:v>
                </c:pt>
                <c:pt idx="1224">
                  <c:v>36.56</c:v>
                </c:pt>
                <c:pt idx="1225">
                  <c:v>36.54</c:v>
                </c:pt>
                <c:pt idx="1226">
                  <c:v>36.57</c:v>
                </c:pt>
                <c:pt idx="1227">
                  <c:v>36.54</c:v>
                </c:pt>
                <c:pt idx="1228">
                  <c:v>36.57</c:v>
                </c:pt>
                <c:pt idx="1229">
                  <c:v>36.57</c:v>
                </c:pt>
                <c:pt idx="1230">
                  <c:v>36.57</c:v>
                </c:pt>
                <c:pt idx="1231">
                  <c:v>36.57</c:v>
                </c:pt>
                <c:pt idx="1232">
                  <c:v>36.57</c:v>
                </c:pt>
                <c:pt idx="1233">
                  <c:v>36.57</c:v>
                </c:pt>
                <c:pt idx="1234">
                  <c:v>36.57</c:v>
                </c:pt>
                <c:pt idx="1235">
                  <c:v>36.57</c:v>
                </c:pt>
                <c:pt idx="1236">
                  <c:v>36.57</c:v>
                </c:pt>
                <c:pt idx="1237">
                  <c:v>36.57</c:v>
                </c:pt>
                <c:pt idx="1238">
                  <c:v>36.57</c:v>
                </c:pt>
                <c:pt idx="1239">
                  <c:v>36.57</c:v>
                </c:pt>
                <c:pt idx="1240">
                  <c:v>36.57</c:v>
                </c:pt>
                <c:pt idx="1241">
                  <c:v>36.57</c:v>
                </c:pt>
                <c:pt idx="1242">
                  <c:v>36.57</c:v>
                </c:pt>
                <c:pt idx="1243">
                  <c:v>36.57</c:v>
                </c:pt>
                <c:pt idx="1244">
                  <c:v>36.549999999999997</c:v>
                </c:pt>
                <c:pt idx="1245">
                  <c:v>36.57</c:v>
                </c:pt>
                <c:pt idx="1246">
                  <c:v>36.57</c:v>
                </c:pt>
                <c:pt idx="1247">
                  <c:v>36.549999999999997</c:v>
                </c:pt>
                <c:pt idx="1248">
                  <c:v>36.549999999999997</c:v>
                </c:pt>
                <c:pt idx="1249">
                  <c:v>36.57</c:v>
                </c:pt>
                <c:pt idx="1250">
                  <c:v>36.57</c:v>
                </c:pt>
                <c:pt idx="1251">
                  <c:v>36.57</c:v>
                </c:pt>
                <c:pt idx="1252">
                  <c:v>36.57</c:v>
                </c:pt>
                <c:pt idx="1253">
                  <c:v>36.549999999999997</c:v>
                </c:pt>
                <c:pt idx="1254">
                  <c:v>36.58</c:v>
                </c:pt>
                <c:pt idx="1255">
                  <c:v>36.56</c:v>
                </c:pt>
                <c:pt idx="1256">
                  <c:v>36.57</c:v>
                </c:pt>
                <c:pt idx="1257">
                  <c:v>36.56</c:v>
                </c:pt>
                <c:pt idx="1258">
                  <c:v>36.57</c:v>
                </c:pt>
                <c:pt idx="1259">
                  <c:v>36.549999999999997</c:v>
                </c:pt>
                <c:pt idx="1260">
                  <c:v>36.56</c:v>
                </c:pt>
                <c:pt idx="1261">
                  <c:v>36.549999999999997</c:v>
                </c:pt>
                <c:pt idx="1262">
                  <c:v>36.549999999999997</c:v>
                </c:pt>
                <c:pt idx="1263">
                  <c:v>36.56</c:v>
                </c:pt>
                <c:pt idx="1264">
                  <c:v>36.57</c:v>
                </c:pt>
                <c:pt idx="1265">
                  <c:v>36.549999999999997</c:v>
                </c:pt>
                <c:pt idx="1266">
                  <c:v>36.56</c:v>
                </c:pt>
                <c:pt idx="1267">
                  <c:v>36.54</c:v>
                </c:pt>
                <c:pt idx="1268">
                  <c:v>36.57</c:v>
                </c:pt>
                <c:pt idx="1269">
                  <c:v>36.549999999999997</c:v>
                </c:pt>
                <c:pt idx="1270">
                  <c:v>36.56</c:v>
                </c:pt>
                <c:pt idx="1271">
                  <c:v>36.54</c:v>
                </c:pt>
                <c:pt idx="1272">
                  <c:v>36.549999999999997</c:v>
                </c:pt>
                <c:pt idx="1273">
                  <c:v>36.56</c:v>
                </c:pt>
                <c:pt idx="1274">
                  <c:v>36.54</c:v>
                </c:pt>
                <c:pt idx="1275">
                  <c:v>36.57</c:v>
                </c:pt>
                <c:pt idx="1276">
                  <c:v>36.549999999999997</c:v>
                </c:pt>
                <c:pt idx="1277">
                  <c:v>36.53</c:v>
                </c:pt>
                <c:pt idx="1278">
                  <c:v>36.53</c:v>
                </c:pt>
                <c:pt idx="1279">
                  <c:v>36.549999999999997</c:v>
                </c:pt>
                <c:pt idx="1280">
                  <c:v>36.58</c:v>
                </c:pt>
                <c:pt idx="1281">
                  <c:v>36.56</c:v>
                </c:pt>
                <c:pt idx="1282">
                  <c:v>36.56</c:v>
                </c:pt>
                <c:pt idx="1283">
                  <c:v>36.57</c:v>
                </c:pt>
                <c:pt idx="1284">
                  <c:v>36.57</c:v>
                </c:pt>
                <c:pt idx="1285">
                  <c:v>36.6</c:v>
                </c:pt>
                <c:pt idx="1286">
                  <c:v>36.590000000000003</c:v>
                </c:pt>
                <c:pt idx="1287">
                  <c:v>36.57</c:v>
                </c:pt>
                <c:pt idx="1288">
                  <c:v>36.56</c:v>
                </c:pt>
                <c:pt idx="1289">
                  <c:v>36.590000000000003</c:v>
                </c:pt>
                <c:pt idx="1290">
                  <c:v>36.58</c:v>
                </c:pt>
                <c:pt idx="1291">
                  <c:v>36.58</c:v>
                </c:pt>
                <c:pt idx="1292">
                  <c:v>36.57</c:v>
                </c:pt>
                <c:pt idx="1293">
                  <c:v>36.58</c:v>
                </c:pt>
                <c:pt idx="1294">
                  <c:v>36.58</c:v>
                </c:pt>
                <c:pt idx="1295">
                  <c:v>36.57</c:v>
                </c:pt>
                <c:pt idx="1296">
                  <c:v>36.57</c:v>
                </c:pt>
                <c:pt idx="1297">
                  <c:v>36.58</c:v>
                </c:pt>
                <c:pt idx="1298">
                  <c:v>36.57</c:v>
                </c:pt>
                <c:pt idx="1299">
                  <c:v>36.57</c:v>
                </c:pt>
                <c:pt idx="1300">
                  <c:v>36.58</c:v>
                </c:pt>
                <c:pt idx="1301">
                  <c:v>36.590000000000003</c:v>
                </c:pt>
                <c:pt idx="1302">
                  <c:v>36.590000000000003</c:v>
                </c:pt>
                <c:pt idx="1303">
                  <c:v>36.58</c:v>
                </c:pt>
                <c:pt idx="1304">
                  <c:v>36.58</c:v>
                </c:pt>
                <c:pt idx="1305">
                  <c:v>36.590000000000003</c:v>
                </c:pt>
                <c:pt idx="1306">
                  <c:v>36.590000000000003</c:v>
                </c:pt>
                <c:pt idx="1307">
                  <c:v>36.58</c:v>
                </c:pt>
                <c:pt idx="1308">
                  <c:v>36.58</c:v>
                </c:pt>
                <c:pt idx="1309">
                  <c:v>36.590000000000003</c:v>
                </c:pt>
                <c:pt idx="1310">
                  <c:v>36.58</c:v>
                </c:pt>
                <c:pt idx="1311">
                  <c:v>36.6</c:v>
                </c:pt>
                <c:pt idx="1312">
                  <c:v>36.590000000000003</c:v>
                </c:pt>
                <c:pt idx="1313">
                  <c:v>36.590000000000003</c:v>
                </c:pt>
                <c:pt idx="1314">
                  <c:v>36.6</c:v>
                </c:pt>
                <c:pt idx="1315">
                  <c:v>36.6</c:v>
                </c:pt>
                <c:pt idx="1316">
                  <c:v>36.61</c:v>
                </c:pt>
                <c:pt idx="1317">
                  <c:v>36.590000000000003</c:v>
                </c:pt>
                <c:pt idx="1318">
                  <c:v>36.590000000000003</c:v>
                </c:pt>
                <c:pt idx="1319">
                  <c:v>36.6</c:v>
                </c:pt>
                <c:pt idx="1320">
                  <c:v>36.6</c:v>
                </c:pt>
                <c:pt idx="1321">
                  <c:v>36.61</c:v>
                </c:pt>
                <c:pt idx="1322">
                  <c:v>36.61</c:v>
                </c:pt>
                <c:pt idx="1323">
                  <c:v>36.590000000000003</c:v>
                </c:pt>
                <c:pt idx="1324">
                  <c:v>36.6</c:v>
                </c:pt>
                <c:pt idx="1325">
                  <c:v>36.6</c:v>
                </c:pt>
                <c:pt idx="1326">
                  <c:v>36.61</c:v>
                </c:pt>
                <c:pt idx="1327">
                  <c:v>36.61</c:v>
                </c:pt>
                <c:pt idx="1328">
                  <c:v>36.590000000000003</c:v>
                </c:pt>
                <c:pt idx="1329">
                  <c:v>36.619999999999997</c:v>
                </c:pt>
                <c:pt idx="1330">
                  <c:v>36.6</c:v>
                </c:pt>
                <c:pt idx="1331">
                  <c:v>36.6</c:v>
                </c:pt>
                <c:pt idx="1332">
                  <c:v>36.61</c:v>
                </c:pt>
                <c:pt idx="1333">
                  <c:v>36.61</c:v>
                </c:pt>
                <c:pt idx="1334">
                  <c:v>36.61</c:v>
                </c:pt>
                <c:pt idx="1335">
                  <c:v>36.590000000000003</c:v>
                </c:pt>
                <c:pt idx="1336">
                  <c:v>36.619999999999997</c:v>
                </c:pt>
                <c:pt idx="1337">
                  <c:v>36.619999999999997</c:v>
                </c:pt>
                <c:pt idx="1338">
                  <c:v>36.619999999999997</c:v>
                </c:pt>
                <c:pt idx="1339">
                  <c:v>36.630000000000003</c:v>
                </c:pt>
                <c:pt idx="1340">
                  <c:v>36.61</c:v>
                </c:pt>
                <c:pt idx="1341">
                  <c:v>36.61</c:v>
                </c:pt>
                <c:pt idx="1342">
                  <c:v>36.61</c:v>
                </c:pt>
                <c:pt idx="1343">
                  <c:v>36.61</c:v>
                </c:pt>
                <c:pt idx="1344">
                  <c:v>36.64</c:v>
                </c:pt>
                <c:pt idx="1345">
                  <c:v>36.619999999999997</c:v>
                </c:pt>
                <c:pt idx="1346">
                  <c:v>36.619999999999997</c:v>
                </c:pt>
                <c:pt idx="1347">
                  <c:v>36.619999999999997</c:v>
                </c:pt>
                <c:pt idx="1348">
                  <c:v>36.619999999999997</c:v>
                </c:pt>
                <c:pt idx="1349">
                  <c:v>36.619999999999997</c:v>
                </c:pt>
                <c:pt idx="1350">
                  <c:v>36.619999999999997</c:v>
                </c:pt>
                <c:pt idx="1351">
                  <c:v>36.619999999999997</c:v>
                </c:pt>
                <c:pt idx="1352">
                  <c:v>36.619999999999997</c:v>
                </c:pt>
                <c:pt idx="1353">
                  <c:v>36.619999999999997</c:v>
                </c:pt>
                <c:pt idx="1354">
                  <c:v>36.619999999999997</c:v>
                </c:pt>
                <c:pt idx="1355">
                  <c:v>36.619999999999997</c:v>
                </c:pt>
                <c:pt idx="1356">
                  <c:v>36.619999999999997</c:v>
                </c:pt>
                <c:pt idx="1357">
                  <c:v>36.619999999999997</c:v>
                </c:pt>
                <c:pt idx="1358">
                  <c:v>36.630000000000003</c:v>
                </c:pt>
                <c:pt idx="1359">
                  <c:v>36.630000000000003</c:v>
                </c:pt>
                <c:pt idx="1360">
                  <c:v>36.630000000000003</c:v>
                </c:pt>
                <c:pt idx="1361">
                  <c:v>36.619999999999997</c:v>
                </c:pt>
                <c:pt idx="1362">
                  <c:v>36.619999999999997</c:v>
                </c:pt>
                <c:pt idx="1363">
                  <c:v>36.64</c:v>
                </c:pt>
                <c:pt idx="1364">
                  <c:v>36.619999999999997</c:v>
                </c:pt>
                <c:pt idx="1365">
                  <c:v>36.65</c:v>
                </c:pt>
                <c:pt idx="1366">
                  <c:v>36.630000000000003</c:v>
                </c:pt>
                <c:pt idx="1367">
                  <c:v>36.630000000000003</c:v>
                </c:pt>
                <c:pt idx="1368">
                  <c:v>36.630000000000003</c:v>
                </c:pt>
                <c:pt idx="1369">
                  <c:v>36.630000000000003</c:v>
                </c:pt>
                <c:pt idx="1370">
                  <c:v>36.64</c:v>
                </c:pt>
                <c:pt idx="1371">
                  <c:v>36.619999999999997</c:v>
                </c:pt>
                <c:pt idx="1372">
                  <c:v>36.619999999999997</c:v>
                </c:pt>
                <c:pt idx="1373">
                  <c:v>36.64</c:v>
                </c:pt>
                <c:pt idx="1374">
                  <c:v>36.64</c:v>
                </c:pt>
                <c:pt idx="1375">
                  <c:v>36.630000000000003</c:v>
                </c:pt>
                <c:pt idx="1376">
                  <c:v>36.630000000000003</c:v>
                </c:pt>
                <c:pt idx="1377">
                  <c:v>36.630000000000003</c:v>
                </c:pt>
                <c:pt idx="1378">
                  <c:v>36.630000000000003</c:v>
                </c:pt>
                <c:pt idx="1379">
                  <c:v>36.630000000000003</c:v>
                </c:pt>
                <c:pt idx="1380">
                  <c:v>36.630000000000003</c:v>
                </c:pt>
                <c:pt idx="1381">
                  <c:v>36.64</c:v>
                </c:pt>
                <c:pt idx="1382">
                  <c:v>36.64</c:v>
                </c:pt>
                <c:pt idx="1383">
                  <c:v>36.64</c:v>
                </c:pt>
                <c:pt idx="1384">
                  <c:v>36.64</c:v>
                </c:pt>
                <c:pt idx="1385">
                  <c:v>36.619999999999997</c:v>
                </c:pt>
                <c:pt idx="1386">
                  <c:v>36.65</c:v>
                </c:pt>
                <c:pt idx="1387">
                  <c:v>36.630000000000003</c:v>
                </c:pt>
                <c:pt idx="1388">
                  <c:v>36.65</c:v>
                </c:pt>
                <c:pt idx="1389">
                  <c:v>36.630000000000003</c:v>
                </c:pt>
                <c:pt idx="1390">
                  <c:v>36.630000000000003</c:v>
                </c:pt>
                <c:pt idx="1391">
                  <c:v>36.64</c:v>
                </c:pt>
                <c:pt idx="1392">
                  <c:v>36.64</c:v>
                </c:pt>
                <c:pt idx="1393">
                  <c:v>36.64</c:v>
                </c:pt>
                <c:pt idx="1394">
                  <c:v>36.64</c:v>
                </c:pt>
                <c:pt idx="1395">
                  <c:v>36.619999999999997</c:v>
                </c:pt>
                <c:pt idx="1396">
                  <c:v>36.61</c:v>
                </c:pt>
                <c:pt idx="1397">
                  <c:v>36.630000000000003</c:v>
                </c:pt>
                <c:pt idx="1398">
                  <c:v>36.619999999999997</c:v>
                </c:pt>
                <c:pt idx="1399">
                  <c:v>36.61</c:v>
                </c:pt>
                <c:pt idx="1400">
                  <c:v>36.619999999999997</c:v>
                </c:pt>
                <c:pt idx="1401">
                  <c:v>36.630000000000003</c:v>
                </c:pt>
                <c:pt idx="1402">
                  <c:v>36.61</c:v>
                </c:pt>
                <c:pt idx="1403">
                  <c:v>36.64</c:v>
                </c:pt>
                <c:pt idx="1404">
                  <c:v>36.64</c:v>
                </c:pt>
                <c:pt idx="1405">
                  <c:v>36.64</c:v>
                </c:pt>
                <c:pt idx="1406">
                  <c:v>36.65</c:v>
                </c:pt>
                <c:pt idx="1407">
                  <c:v>36.65</c:v>
                </c:pt>
                <c:pt idx="1408">
                  <c:v>36.65</c:v>
                </c:pt>
                <c:pt idx="1409">
                  <c:v>36.659999999999997</c:v>
                </c:pt>
                <c:pt idx="1410">
                  <c:v>36.659999999999997</c:v>
                </c:pt>
                <c:pt idx="1411">
                  <c:v>36.64</c:v>
                </c:pt>
                <c:pt idx="1412">
                  <c:v>36.659999999999997</c:v>
                </c:pt>
                <c:pt idx="1413">
                  <c:v>36.64</c:v>
                </c:pt>
                <c:pt idx="1414">
                  <c:v>36.67</c:v>
                </c:pt>
                <c:pt idx="1415">
                  <c:v>36.67</c:v>
                </c:pt>
                <c:pt idx="1416">
                  <c:v>36.67</c:v>
                </c:pt>
                <c:pt idx="1417">
                  <c:v>36.67</c:v>
                </c:pt>
                <c:pt idx="1418">
                  <c:v>36.65</c:v>
                </c:pt>
                <c:pt idx="1419">
                  <c:v>36.68</c:v>
                </c:pt>
                <c:pt idx="1420">
                  <c:v>36.659999999999997</c:v>
                </c:pt>
                <c:pt idx="1421">
                  <c:v>36.68</c:v>
                </c:pt>
                <c:pt idx="1422">
                  <c:v>36.659999999999997</c:v>
                </c:pt>
                <c:pt idx="1423">
                  <c:v>36.659999999999997</c:v>
                </c:pt>
                <c:pt idx="1424">
                  <c:v>36.67</c:v>
                </c:pt>
                <c:pt idx="1425">
                  <c:v>36.67</c:v>
                </c:pt>
                <c:pt idx="1426">
                  <c:v>36.65</c:v>
                </c:pt>
                <c:pt idx="1427">
                  <c:v>36.65</c:v>
                </c:pt>
                <c:pt idx="1428">
                  <c:v>36.65</c:v>
                </c:pt>
                <c:pt idx="1429">
                  <c:v>36.65</c:v>
                </c:pt>
                <c:pt idx="1430">
                  <c:v>36.659999999999997</c:v>
                </c:pt>
                <c:pt idx="1431">
                  <c:v>36.659999999999997</c:v>
                </c:pt>
                <c:pt idx="1432">
                  <c:v>36.659999999999997</c:v>
                </c:pt>
                <c:pt idx="1433">
                  <c:v>36.659999999999997</c:v>
                </c:pt>
                <c:pt idx="1434">
                  <c:v>36.659999999999997</c:v>
                </c:pt>
                <c:pt idx="1435">
                  <c:v>36.64</c:v>
                </c:pt>
                <c:pt idx="1436">
                  <c:v>36.67</c:v>
                </c:pt>
                <c:pt idx="1437">
                  <c:v>36.65</c:v>
                </c:pt>
                <c:pt idx="1438">
                  <c:v>36.67</c:v>
                </c:pt>
                <c:pt idx="1439">
                  <c:v>36.67</c:v>
                </c:pt>
                <c:pt idx="1440">
                  <c:v>36.67</c:v>
                </c:pt>
                <c:pt idx="1441">
                  <c:v>36.65</c:v>
                </c:pt>
                <c:pt idx="1442">
                  <c:v>36.68</c:v>
                </c:pt>
                <c:pt idx="1443">
                  <c:v>36.68</c:v>
                </c:pt>
                <c:pt idx="1444">
                  <c:v>36.659999999999997</c:v>
                </c:pt>
                <c:pt idx="1445">
                  <c:v>36.659999999999997</c:v>
                </c:pt>
                <c:pt idx="1446">
                  <c:v>36.659999999999997</c:v>
                </c:pt>
                <c:pt idx="1447">
                  <c:v>36.68</c:v>
                </c:pt>
                <c:pt idx="1448">
                  <c:v>36.659999999999997</c:v>
                </c:pt>
                <c:pt idx="1449">
                  <c:v>36.67</c:v>
                </c:pt>
                <c:pt idx="1450">
                  <c:v>36.659999999999997</c:v>
                </c:pt>
                <c:pt idx="1451">
                  <c:v>36.67</c:v>
                </c:pt>
                <c:pt idx="1452">
                  <c:v>36.67</c:v>
                </c:pt>
                <c:pt idx="1453">
                  <c:v>36.65</c:v>
                </c:pt>
                <c:pt idx="1454">
                  <c:v>36.67</c:v>
                </c:pt>
                <c:pt idx="1455">
                  <c:v>36.67</c:v>
                </c:pt>
                <c:pt idx="1457">
                  <c:v>36.67</c:v>
                </c:pt>
                <c:pt idx="1458">
                  <c:v>36.67</c:v>
                </c:pt>
                <c:pt idx="1459">
                  <c:v>36.65</c:v>
                </c:pt>
                <c:pt idx="1460">
                  <c:v>36.700000000000003</c:v>
                </c:pt>
                <c:pt idx="1461">
                  <c:v>36.68</c:v>
                </c:pt>
                <c:pt idx="1462">
                  <c:v>36.68</c:v>
                </c:pt>
                <c:pt idx="1463">
                  <c:v>36.659999999999997</c:v>
                </c:pt>
                <c:pt idx="1464">
                  <c:v>36.700000000000003</c:v>
                </c:pt>
                <c:pt idx="1465">
                  <c:v>36.68</c:v>
                </c:pt>
                <c:pt idx="1466">
                  <c:v>36.659999999999997</c:v>
                </c:pt>
                <c:pt idx="1467">
                  <c:v>36.69</c:v>
                </c:pt>
                <c:pt idx="1468">
                  <c:v>36.69</c:v>
                </c:pt>
                <c:pt idx="1469">
                  <c:v>36.67</c:v>
                </c:pt>
                <c:pt idx="1470">
                  <c:v>36.67</c:v>
                </c:pt>
                <c:pt idx="1471">
                  <c:v>36.69</c:v>
                </c:pt>
                <c:pt idx="1472">
                  <c:v>36.67</c:v>
                </c:pt>
                <c:pt idx="1473">
                  <c:v>36.67</c:v>
                </c:pt>
                <c:pt idx="1474">
                  <c:v>36.700000000000003</c:v>
                </c:pt>
                <c:pt idx="1475">
                  <c:v>36.700000000000003</c:v>
                </c:pt>
                <c:pt idx="1476">
                  <c:v>36.68</c:v>
                </c:pt>
                <c:pt idx="1477">
                  <c:v>36.68</c:v>
                </c:pt>
                <c:pt idx="1478">
                  <c:v>36.68</c:v>
                </c:pt>
                <c:pt idx="1479">
                  <c:v>36.68</c:v>
                </c:pt>
                <c:pt idx="1480">
                  <c:v>36.68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8A-4163-B55C-4DD2FB00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564495"/>
        <c:axId val="774111199"/>
      </c:scatterChart>
      <c:valAx>
        <c:axId val="567564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111199"/>
        <c:crosses val="autoZero"/>
        <c:crossBetween val="midCat"/>
      </c:valAx>
      <c:valAx>
        <c:axId val="77411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5644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fr-FR" dirty="0"/>
              <a:t>Monitoring</a:t>
            </a:r>
            <a:r>
              <a:rPr lang="fr-FR" baseline="0" dirty="0"/>
              <a:t> de salinité en aquarium après *correction de salinité</a:t>
            </a:r>
          </a:p>
          <a:p>
            <a:pPr>
              <a:defRPr/>
            </a:pPr>
            <a:r>
              <a:rPr lang="fr-FR" baseline="0" dirty="0">
                <a:solidFill>
                  <a:schemeClr val="accent1"/>
                </a:solidFill>
              </a:rPr>
              <a:t>Bleu: OSO2305</a:t>
            </a:r>
          </a:p>
          <a:p>
            <a:pPr>
              <a:defRPr/>
            </a:pPr>
            <a:r>
              <a:rPr lang="fr-FR" baseline="0" dirty="0"/>
              <a:t>Noir: </a:t>
            </a:r>
            <a:r>
              <a:rPr lang="fr-FR" baseline="0" dirty="0" err="1"/>
              <a:t>StarOddi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493195678612325E-2"/>
          <c:y val="0.23581081081081084"/>
          <c:w val="0.86803735496986212"/>
          <c:h val="0.39942196001010077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TestMonito!$J$3:$J$1483</c:f>
              <c:numCache>
                <c:formatCode>0.00</c:formatCode>
                <c:ptCount val="1481"/>
                <c:pt idx="0">
                  <c:v>36.108745016797684</c:v>
                </c:pt>
                <c:pt idx="1">
                  <c:v>36.110388895186084</c:v>
                </c:pt>
                <c:pt idx="2">
                  <c:v>36.152177101114816</c:v>
                </c:pt>
                <c:pt idx="3">
                  <c:v>36.106119765089332</c:v>
                </c:pt>
                <c:pt idx="4">
                  <c:v>36.114340925311069</c:v>
                </c:pt>
                <c:pt idx="5">
                  <c:v>36.152849521287919</c:v>
                </c:pt>
                <c:pt idx="6">
                  <c:v>36.159434302292098</c:v>
                </c:pt>
                <c:pt idx="7">
                  <c:v>36.161755018035819</c:v>
                </c:pt>
                <c:pt idx="8">
                  <c:v>36.154194906315404</c:v>
                </c:pt>
                <c:pt idx="9">
                  <c:v>36.117979759921766</c:v>
                </c:pt>
                <c:pt idx="10">
                  <c:v>36.109752998164602</c:v>
                </c:pt>
                <c:pt idx="11">
                  <c:v>36.113043527154296</c:v>
                </c:pt>
                <c:pt idx="12">
                  <c:v>36.116017974516247</c:v>
                </c:pt>
                <c:pt idx="13">
                  <c:v>36.124249157982995</c:v>
                </c:pt>
                <c:pt idx="14">
                  <c:v>36.119975796555117</c:v>
                </c:pt>
                <c:pt idx="15">
                  <c:v>36.155541017989975</c:v>
                </c:pt>
                <c:pt idx="16">
                  <c:v>36.161158165424659</c:v>
                </c:pt>
                <c:pt idx="17">
                  <c:v>36.15359156049032</c:v>
                </c:pt>
                <c:pt idx="18">
                  <c:v>36.117347784351914</c:v>
                </c:pt>
                <c:pt idx="19">
                  <c:v>36.158536092921111</c:v>
                </c:pt>
                <c:pt idx="20">
                  <c:v>36.122954683256211</c:v>
                </c:pt>
                <c:pt idx="21">
                  <c:v>36.160558781634791</c:v>
                </c:pt>
                <c:pt idx="22">
                  <c:v>36.120991733523951</c:v>
                </c:pt>
                <c:pt idx="23">
                  <c:v>36.120009550402479</c:v>
                </c:pt>
                <c:pt idx="24">
                  <c:v>36.166182701306639</c:v>
                </c:pt>
                <c:pt idx="25">
                  <c:v>36.165208355070824</c:v>
                </c:pt>
                <c:pt idx="26">
                  <c:v>36.166858544850633</c:v>
                </c:pt>
                <c:pt idx="27">
                  <c:v>36.126288560268996</c:v>
                </c:pt>
                <c:pt idx="28">
                  <c:v>36.124639483923104</c:v>
                </c:pt>
                <c:pt idx="29">
                  <c:v>36.123657069176737</c:v>
                </c:pt>
                <c:pt idx="30">
                  <c:v>36.1253064422569</c:v>
                </c:pt>
                <c:pt idx="31">
                  <c:v>36.126955874137366</c:v>
                </c:pt>
                <c:pt idx="32">
                  <c:v>36.13190452257691</c:v>
                </c:pt>
                <c:pt idx="33">
                  <c:v>36.1253064422569</c:v>
                </c:pt>
                <c:pt idx="34">
                  <c:v>36.163258251240663</c:v>
                </c:pt>
                <c:pt idx="35">
                  <c:v>36.159956859243437</c:v>
                </c:pt>
                <c:pt idx="36">
                  <c:v>36.163258251240663</c:v>
                </c:pt>
                <c:pt idx="37">
                  <c:v>36.13355418965488</c:v>
                </c:pt>
                <c:pt idx="38">
                  <c:v>36.135203915531299</c:v>
                </c:pt>
                <c:pt idx="39">
                  <c:v>36.129586889297251</c:v>
                </c:pt>
                <c:pt idx="40">
                  <c:v>36.169185175600511</c:v>
                </c:pt>
                <c:pt idx="41">
                  <c:v>36.134534823675168</c:v>
                </c:pt>
                <c:pt idx="42">
                  <c:v>36.1355149855126</c:v>
                </c:pt>
                <c:pt idx="43">
                  <c:v>36.13252862913518</c:v>
                </c:pt>
                <c:pt idx="44">
                  <c:v>36.134845898616035</c:v>
                </c:pt>
                <c:pt idx="45">
                  <c:v>36.175405143092938</c:v>
                </c:pt>
                <c:pt idx="46">
                  <c:v>36.176377064665267</c:v>
                </c:pt>
                <c:pt idx="47">
                  <c:v>36.140100882978587</c:v>
                </c:pt>
                <c:pt idx="48">
                  <c:v>36.132839719004956</c:v>
                </c:pt>
                <c:pt idx="49">
                  <c:v>36.136135200300423</c:v>
                </c:pt>
                <c:pt idx="50">
                  <c:v>36.168426741195177</c:v>
                </c:pt>
                <c:pt idx="51">
                  <c:v>36.135156331773032</c:v>
                </c:pt>
                <c:pt idx="52">
                  <c:v>36.138761130135649</c:v>
                </c:pt>
                <c:pt idx="53">
                  <c:v>36.168426741195177</c:v>
                </c:pt>
                <c:pt idx="54">
                  <c:v>36.135466124080963</c:v>
                </c:pt>
                <c:pt idx="55">
                  <c:v>36.173372857020141</c:v>
                </c:pt>
                <c:pt idx="56">
                  <c:v>36.137783028955084</c:v>
                </c:pt>
                <c:pt idx="57">
                  <c:v>36.170751922440942</c:v>
                </c:pt>
                <c:pt idx="58">
                  <c:v>36.141078862276444</c:v>
                </c:pt>
                <c:pt idx="59">
                  <c:v>36.142726866942411</c:v>
                </c:pt>
                <c:pt idx="60">
                  <c:v>36.178319500625101</c:v>
                </c:pt>
                <c:pt idx="61">
                  <c:v>36.137113597783369</c:v>
                </c:pt>
                <c:pt idx="62">
                  <c:v>36.139430916280546</c:v>
                </c:pt>
                <c:pt idx="63">
                  <c:v>36.170075387827389</c:v>
                </c:pt>
                <c:pt idx="64">
                  <c:v>36.17172409310249</c:v>
                </c:pt>
                <c:pt idx="65">
                  <c:v>36.140408721137419</c:v>
                </c:pt>
                <c:pt idx="66">
                  <c:v>36.142726866942411</c:v>
                </c:pt>
                <c:pt idx="67">
                  <c:v>36.139430916280546</c:v>
                </c:pt>
                <c:pt idx="68">
                  <c:v>36.14339754390646</c:v>
                </c:pt>
                <c:pt idx="69">
                  <c:v>36.179968499109677</c:v>
                </c:pt>
                <c:pt idx="70">
                  <c:v>36.141078862276444</c:v>
                </c:pt>
                <c:pt idx="71">
                  <c:v>36.145045962406549</c:v>
                </c:pt>
                <c:pt idx="72">
                  <c:v>36.14339754390646</c:v>
                </c:pt>
                <c:pt idx="73">
                  <c:v>36.140408721137419</c:v>
                </c:pt>
                <c:pt idx="74">
                  <c:v>36.146694439596942</c:v>
                </c:pt>
                <c:pt idx="75">
                  <c:v>36.177348517088937</c:v>
                </c:pt>
                <c:pt idx="76">
                  <c:v>36.146694439596942</c:v>
                </c:pt>
                <c:pt idx="77">
                  <c:v>36.182296579032503</c:v>
                </c:pt>
                <c:pt idx="78">
                  <c:v>36.14834297547727</c:v>
                </c:pt>
                <c:pt idx="79">
                  <c:v>36.145717175533896</c:v>
                </c:pt>
                <c:pt idx="80">
                  <c:v>36.145717175533896</c:v>
                </c:pt>
                <c:pt idx="81">
                  <c:v>36.149014899253302</c:v>
                </c:pt>
                <c:pt idx="82">
                  <c:v>36.185305359142724</c:v>
                </c:pt>
                <c:pt idx="83">
                  <c:v>36.148037757667318</c:v>
                </c:pt>
                <c:pt idx="84">
                  <c:v>36.153961925160573</c:v>
                </c:pt>
                <c:pt idx="85">
                  <c:v>36.148037757667318</c:v>
                </c:pt>
                <c:pt idx="86">
                  <c:v>36.149687004345864</c:v>
                </c:pt>
                <c:pt idx="87">
                  <c:v>36.156958287419272</c:v>
                </c:pt>
                <c:pt idx="88">
                  <c:v>36.153658671613869</c:v>
                </c:pt>
                <c:pt idx="89">
                  <c:v>36.149687004345864</c:v>
                </c:pt>
                <c:pt idx="90">
                  <c:v>36.197254443268399</c:v>
                </c:pt>
                <c:pt idx="91">
                  <c:v>36.148709688545011</c:v>
                </c:pt>
                <c:pt idx="92">
                  <c:v>36.15268177548797</c:v>
                </c:pt>
                <c:pt idx="93">
                  <c:v>36.156655702417162</c:v>
                </c:pt>
                <c:pt idx="94">
                  <c:v>36.197937064988423</c:v>
                </c:pt>
                <c:pt idx="95">
                  <c:v>36.153354780764595</c:v>
                </c:pt>
                <c:pt idx="96">
                  <c:v>36.153354780764595</c:v>
                </c:pt>
                <c:pt idx="97">
                  <c:v>36.194633203855545</c:v>
                </c:pt>
                <c:pt idx="98">
                  <c:v>36.189677853051421</c:v>
                </c:pt>
                <c:pt idx="99">
                  <c:v>36.154027967729334</c:v>
                </c:pt>
                <c:pt idx="100">
                  <c:v>36.184723031328964</c:v>
                </c:pt>
                <c:pt idx="101">
                  <c:v>36.155678755179053</c:v>
                </c:pt>
                <c:pt idx="102">
                  <c:v>36.154027967729334</c:v>
                </c:pt>
                <c:pt idx="103">
                  <c:v>36.155678755179053</c:v>
                </c:pt>
                <c:pt idx="104">
                  <c:v>36.155678755179053</c:v>
                </c:pt>
                <c:pt idx="105">
                  <c:v>36.157329601443564</c:v>
                </c:pt>
                <c:pt idx="106">
                  <c:v>36.192010958615626</c:v>
                </c:pt>
                <c:pt idx="107">
                  <c:v>36.159956859243437</c:v>
                </c:pt>
                <c:pt idx="108">
                  <c:v>36.158980506522504</c:v>
                </c:pt>
                <c:pt idx="109">
                  <c:v>36.159956859243437</c:v>
                </c:pt>
                <c:pt idx="110">
                  <c:v>36.158306251433757</c:v>
                </c:pt>
                <c:pt idx="111">
                  <c:v>36.159282430274857</c:v>
                </c:pt>
                <c:pt idx="112">
                  <c:v>36.158306251433757</c:v>
                </c:pt>
                <c:pt idx="113">
                  <c:v>36.169861740737105</c:v>
                </c:pt>
                <c:pt idx="114">
                  <c:v>36.164909035427534</c:v>
                </c:pt>
                <c:pt idx="115">
                  <c:v>36.162583110300098</c:v>
                </c:pt>
                <c:pt idx="116">
                  <c:v>36.207165298437126</c:v>
                </c:pt>
                <c:pt idx="117">
                  <c:v>36.206197746558345</c:v>
                </c:pt>
                <c:pt idx="118">
                  <c:v>36.164909035427534</c:v>
                </c:pt>
                <c:pt idx="119">
                  <c:v>36.159956859243437</c:v>
                </c:pt>
                <c:pt idx="120">
                  <c:v>36.168210780176089</c:v>
                </c:pt>
                <c:pt idx="121">
                  <c:v>36.197254443268399</c:v>
                </c:pt>
                <c:pt idx="122">
                  <c:v>36.172486560870297</c:v>
                </c:pt>
                <c:pt idx="123">
                  <c:v>36.163258251240663</c:v>
                </c:pt>
                <c:pt idx="124">
                  <c:v>36.160932740901778</c:v>
                </c:pt>
                <c:pt idx="125">
                  <c:v>36.171512760088838</c:v>
                </c:pt>
                <c:pt idx="126">
                  <c:v>36.197254443268399</c:v>
                </c:pt>
                <c:pt idx="127">
                  <c:v>36.168210780176089</c:v>
                </c:pt>
                <c:pt idx="128">
                  <c:v>36.171512760088838</c:v>
                </c:pt>
                <c:pt idx="129">
                  <c:v>36.163258251240663</c:v>
                </c:pt>
                <c:pt idx="130">
                  <c:v>36.168887172080204</c:v>
                </c:pt>
                <c:pt idx="131">
                  <c:v>36.170538488850674</c:v>
                </c:pt>
                <c:pt idx="132">
                  <c:v>36.163258251240663</c:v>
                </c:pt>
                <c:pt idx="133">
                  <c:v>36.171215420002646</c:v>
                </c:pt>
                <c:pt idx="134">
                  <c:v>36.162282493122333</c:v>
                </c:pt>
                <c:pt idx="135">
                  <c:v>36.167912132617914</c:v>
                </c:pt>
                <c:pt idx="136">
                  <c:v>36.166260577175521</c:v>
                </c:pt>
                <c:pt idx="137">
                  <c:v>36.204945484652526</c:v>
                </c:pt>
                <c:pt idx="138">
                  <c:v>36.198333011373684</c:v>
                </c:pt>
                <c:pt idx="139">
                  <c:v>36.170917445494609</c:v>
                </c:pt>
                <c:pt idx="140">
                  <c:v>36.17256983166763</c:v>
                </c:pt>
                <c:pt idx="141">
                  <c:v>36.171594569404803</c:v>
                </c:pt>
                <c:pt idx="142">
                  <c:v>36.171594569404803</c:v>
                </c:pt>
                <c:pt idx="143">
                  <c:v>36.205345065408068</c:v>
                </c:pt>
                <c:pt idx="144">
                  <c:v>36.173924976223994</c:v>
                </c:pt>
                <c:pt idx="145">
                  <c:v>36.170618835633583</c:v>
                </c:pt>
                <c:pt idx="146">
                  <c:v>36.177231352482302</c:v>
                </c:pt>
                <c:pt idx="147">
                  <c:v>36.17557813489482</c:v>
                </c:pt>
                <c:pt idx="148">
                  <c:v>36.172949366752093</c:v>
                </c:pt>
                <c:pt idx="149">
                  <c:v>36.174602823490282</c:v>
                </c:pt>
                <c:pt idx="150">
                  <c:v>36.173627040312198</c:v>
                </c:pt>
                <c:pt idx="151">
                  <c:v>36.171973285419782</c:v>
                </c:pt>
                <c:pt idx="152">
                  <c:v>36.179946699919661</c:v>
                </c:pt>
                <c:pt idx="153">
                  <c:v>36.170996731964024</c:v>
                </c:pt>
                <c:pt idx="154">
                  <c:v>36.206429067322922</c:v>
                </c:pt>
                <c:pt idx="155">
                  <c:v>36.174982937513057</c:v>
                </c:pt>
                <c:pt idx="156">
                  <c:v>36.201462472979756</c:v>
                </c:pt>
                <c:pt idx="157">
                  <c:v>36.175661161276977</c:v>
                </c:pt>
                <c:pt idx="158">
                  <c:v>36.179650114812077</c:v>
                </c:pt>
                <c:pt idx="159">
                  <c:v>36.219395090567041</c:v>
                </c:pt>
                <c:pt idx="160">
                  <c:v>36.181305476500519</c:v>
                </c:pt>
                <c:pt idx="161">
                  <c:v>36.176339568565396</c:v>
                </c:pt>
                <c:pt idx="162">
                  <c:v>36.208484685104807</c:v>
                </c:pt>
                <c:pt idx="163">
                  <c:v>36.211798191243744</c:v>
                </c:pt>
                <c:pt idx="164">
                  <c:v>36.181008911556489</c:v>
                </c:pt>
                <c:pt idx="165">
                  <c:v>36.179352893216446</c:v>
                </c:pt>
                <c:pt idx="166">
                  <c:v>36.178375892194204</c:v>
                </c:pt>
                <c:pt idx="167">
                  <c:v>36.179352893216446</c:v>
                </c:pt>
                <c:pt idx="168">
                  <c:v>36.211513467683744</c:v>
                </c:pt>
                <c:pt idx="169">
                  <c:v>36.18402523785948</c:v>
                </c:pt>
                <c:pt idx="170">
                  <c:v>36.179734360033471</c:v>
                </c:pt>
                <c:pt idx="171">
                  <c:v>36.1813913937401</c:v>
                </c:pt>
                <c:pt idx="172">
                  <c:v>36.183048486596171</c:v>
                </c:pt>
                <c:pt idx="173">
                  <c:v>36.178077385476605</c:v>
                </c:pt>
                <c:pt idx="174">
                  <c:v>36.1837287131697</c:v>
                </c:pt>
                <c:pt idx="175">
                  <c:v>36.182751314109979</c:v>
                </c:pt>
                <c:pt idx="176">
                  <c:v>36.223525294469866</c:v>
                </c:pt>
                <c:pt idx="177">
                  <c:v>36.184409123959902</c:v>
                </c:pt>
                <c:pt idx="178">
                  <c:v>36.214259822710012</c:v>
                </c:pt>
                <c:pt idx="179">
                  <c:v>36.184409123959902</c:v>
                </c:pt>
                <c:pt idx="180">
                  <c:v>36.224214317111027</c:v>
                </c:pt>
                <c:pt idx="181">
                  <c:v>36.189382908657578</c:v>
                </c:pt>
                <c:pt idx="182">
                  <c:v>36.181093563451888</c:v>
                </c:pt>
                <c:pt idx="183">
                  <c:v>36.190064579929938</c:v>
                </c:pt>
                <c:pt idx="184">
                  <c:v>36.186747946783484</c:v>
                </c:pt>
                <c:pt idx="185">
                  <c:v>36.224214317111027</c:v>
                </c:pt>
                <c:pt idx="186">
                  <c:v>36.182751314109979</c:v>
                </c:pt>
                <c:pt idx="187">
                  <c:v>36.218265524135994</c:v>
                </c:pt>
                <c:pt idx="188">
                  <c:v>36.188406233750655</c:v>
                </c:pt>
                <c:pt idx="189">
                  <c:v>36.22822288390212</c:v>
                </c:pt>
                <c:pt idx="190">
                  <c:v>36.190746435933498</c:v>
                </c:pt>
                <c:pt idx="191">
                  <c:v>36.184409123959902</c:v>
                </c:pt>
                <c:pt idx="192">
                  <c:v>36.182453502944007</c:v>
                </c:pt>
                <c:pt idx="193">
                  <c:v>36.190746435933498</c:v>
                </c:pt>
                <c:pt idx="194">
                  <c:v>36.184792575933557</c:v>
                </c:pt>
                <c:pt idx="195">
                  <c:v>36.192110702383033</c:v>
                </c:pt>
                <c:pt idx="196">
                  <c:v>36.18879191520297</c:v>
                </c:pt>
                <c:pt idx="197">
                  <c:v>36.215348851367118</c:v>
                </c:pt>
                <c:pt idx="198">
                  <c:v>36.183814179004798</c:v>
                </c:pt>
                <c:pt idx="199">
                  <c:v>36.191133330448601</c:v>
                </c:pt>
                <c:pt idx="200">
                  <c:v>36.187813943330468</c:v>
                </c:pt>
                <c:pt idx="201">
                  <c:v>36.190155483997927</c:v>
                </c:pt>
                <c:pt idx="202">
                  <c:v>36.233336909135083</c:v>
                </c:pt>
                <c:pt idx="203">
                  <c:v>36.188495460722734</c:v>
                </c:pt>
                <c:pt idx="204">
                  <c:v>36.190837545536425</c:v>
                </c:pt>
                <c:pt idx="205">
                  <c:v>36.227380978967361</c:v>
                </c:pt>
                <c:pt idx="206">
                  <c:v>36.188495460722734</c:v>
                </c:pt>
                <c:pt idx="207">
                  <c:v>36.192497987646917</c:v>
                </c:pt>
                <c:pt idx="208">
                  <c:v>36.22073458224726</c:v>
                </c:pt>
                <c:pt idx="209">
                  <c:v>36.194841454794833</c:v>
                </c:pt>
                <c:pt idx="210">
                  <c:v>36.198847225640719</c:v>
                </c:pt>
                <c:pt idx="211">
                  <c:v>36.188880078283553</c:v>
                </c:pt>
                <c:pt idx="212">
                  <c:v>36.19122337742246</c:v>
                </c:pt>
                <c:pt idx="213">
                  <c:v>36.197869582004905</c:v>
                </c:pt>
                <c:pt idx="214">
                  <c:v>36.193567640748988</c:v>
                </c:pt>
                <c:pt idx="215">
                  <c:v>36.226816560805766</c:v>
                </c:pt>
                <c:pt idx="216">
                  <c:v>36.19258844492132</c:v>
                </c:pt>
                <c:pt idx="217">
                  <c:v>36.190926322161395</c:v>
                </c:pt>
                <c:pt idx="218">
                  <c:v>36.232497224529347</c:v>
                </c:pt>
                <c:pt idx="219">
                  <c:v>36.195912868781399</c:v>
                </c:pt>
                <c:pt idx="220">
                  <c:v>36.198259062038304</c:v>
                </c:pt>
                <c:pt idx="221">
                  <c:v>36.196596400616457</c:v>
                </c:pt>
                <c:pt idx="222">
                  <c:v>36.198943139674938</c:v>
                </c:pt>
                <c:pt idx="223">
                  <c:v>36.197280117799835</c:v>
                </c:pt>
                <c:pt idx="224">
                  <c:v>36.227223613073527</c:v>
                </c:pt>
                <c:pt idx="225">
                  <c:v>36.243590068852399</c:v>
                </c:pt>
                <c:pt idx="226">
                  <c:v>36.196984424818304</c:v>
                </c:pt>
                <c:pt idx="227">
                  <c:v>36.204324872786046</c:v>
                </c:pt>
                <c:pt idx="228">
                  <c:v>36.232625777185085</c:v>
                </c:pt>
                <c:pt idx="229">
                  <c:v>36.200016841265757</c:v>
                </c:pt>
                <c:pt idx="230">
                  <c:v>36.196688089991731</c:v>
                </c:pt>
                <c:pt idx="231">
                  <c:v>36.201681306264639</c:v>
                </c:pt>
                <c:pt idx="232">
                  <c:v>36.204031197939173</c:v>
                </c:pt>
                <c:pt idx="233">
                  <c:v>36.197372012700207</c:v>
                </c:pt>
                <c:pt idx="234">
                  <c:v>36.199036719615961</c:v>
                </c:pt>
                <c:pt idx="235">
                  <c:v>36.199721188982636</c:v>
                </c:pt>
                <c:pt idx="236">
                  <c:v>36.199721188982636</c:v>
                </c:pt>
                <c:pt idx="237">
                  <c:v>36.198056120869452</c:v>
                </c:pt>
                <c:pt idx="238">
                  <c:v>36.202756535305099</c:v>
                </c:pt>
                <c:pt idx="239">
                  <c:v>36.20442244552801</c:v>
                </c:pt>
                <c:pt idx="240">
                  <c:v>36.202756535305099</c:v>
                </c:pt>
                <c:pt idx="241">
                  <c:v>36.199424893840167</c:v>
                </c:pt>
                <c:pt idx="242">
                  <c:v>36.201775711260623</c:v>
                </c:pt>
                <c:pt idx="243">
                  <c:v>36.240113690255285</c:v>
                </c:pt>
                <c:pt idx="244">
                  <c:v>36.205794131165653</c:v>
                </c:pt>
                <c:pt idx="245">
                  <c:v>36.249147560246556</c:v>
                </c:pt>
                <c:pt idx="246">
                  <c:v>36.234136037066989</c:v>
                </c:pt>
                <c:pt idx="247">
                  <c:v>36.203441923436522</c:v>
                </c:pt>
                <c:pt idx="248">
                  <c:v>36.206480253205562</c:v>
                </c:pt>
                <c:pt idx="249">
                  <c:v>36.248174550908431</c:v>
                </c:pt>
                <c:pt idx="250">
                  <c:v>36.205794131165653</c:v>
                </c:pt>
                <c:pt idx="251">
                  <c:v>36.213148832532035</c:v>
                </c:pt>
                <c:pt idx="252">
                  <c:v>36.214816126672211</c:v>
                </c:pt>
                <c:pt idx="253">
                  <c:v>36.204813257683952</c:v>
                </c:pt>
                <c:pt idx="254">
                  <c:v>36.208147308451466</c:v>
                </c:pt>
                <c:pt idx="255">
                  <c:v>36.209814423421371</c:v>
                </c:pt>
                <c:pt idx="256">
                  <c:v>36.209814423421371</c:v>
                </c:pt>
                <c:pt idx="257">
                  <c:v>36.209127577521322</c:v>
                </c:pt>
                <c:pt idx="258">
                  <c:v>36.210794390252659</c:v>
                </c:pt>
                <c:pt idx="259">
                  <c:v>36.210794390252659</c:v>
                </c:pt>
                <c:pt idx="260">
                  <c:v>36.205108195294059</c:v>
                </c:pt>
                <c:pt idx="261">
                  <c:v>36.211086683015644</c:v>
                </c:pt>
                <c:pt idx="262">
                  <c:v>36.251092152653186</c:v>
                </c:pt>
                <c:pt idx="263">
                  <c:v>36.207068158159366</c:v>
                </c:pt>
                <c:pt idx="264">
                  <c:v>36.210399673065439</c:v>
                </c:pt>
                <c:pt idx="265">
                  <c:v>36.2194183221945</c:v>
                </c:pt>
                <c:pt idx="266">
                  <c:v>36.212752891535104</c:v>
                </c:pt>
                <c:pt idx="267">
                  <c:v>36.24442218819167</c:v>
                </c:pt>
                <c:pt idx="268">
                  <c:v>36.242060961993609</c:v>
                </c:pt>
                <c:pt idx="269">
                  <c:v>36.216085487549051</c:v>
                </c:pt>
                <c:pt idx="270">
                  <c:v>36.215397392703451</c:v>
                </c:pt>
                <c:pt idx="271">
                  <c:v>36.20873388579362</c:v>
                </c:pt>
                <c:pt idx="272">
                  <c:v>36.213731426520646</c:v>
                </c:pt>
                <c:pt idx="273">
                  <c:v>36.212065519974544</c:v>
                </c:pt>
                <c:pt idx="274">
                  <c:v>36.210399673065439</c:v>
                </c:pt>
                <c:pt idx="275">
                  <c:v>36.21706341852267</c:v>
                </c:pt>
                <c:pt idx="276">
                  <c:v>36.21706341852267</c:v>
                </c:pt>
                <c:pt idx="277">
                  <c:v>36.215397392703451</c:v>
                </c:pt>
                <c:pt idx="278">
                  <c:v>36.21706341852267</c:v>
                </c:pt>
                <c:pt idx="279">
                  <c:v>36.214709484758387</c:v>
                </c:pt>
                <c:pt idx="280">
                  <c:v>36.21706341852267</c:v>
                </c:pt>
                <c:pt idx="281">
                  <c:v>36.213731426520646</c:v>
                </c:pt>
                <c:pt idx="282">
                  <c:v>36.215397392703451</c:v>
                </c:pt>
                <c:pt idx="283">
                  <c:v>36.213043880097302</c:v>
                </c:pt>
                <c:pt idx="284">
                  <c:v>36.212356520379899</c:v>
                </c:pt>
                <c:pt idx="285">
                  <c:v>36.214709484758387</c:v>
                </c:pt>
                <c:pt idx="286">
                  <c:v>36.213043880097302</c:v>
                </c:pt>
                <c:pt idx="287">
                  <c:v>36.218040872925208</c:v>
                </c:pt>
                <c:pt idx="288">
                  <c:v>36.215687066515102</c:v>
                </c:pt>
                <c:pt idx="289">
                  <c:v>36.214709484758387</c:v>
                </c:pt>
                <c:pt idx="290">
                  <c:v>36.218040872925208</c:v>
                </c:pt>
                <c:pt idx="291">
                  <c:v>36.221372499549709</c:v>
                </c:pt>
                <c:pt idx="292">
                  <c:v>36.216375149034448</c:v>
                </c:pt>
                <c:pt idx="293">
                  <c:v>36.215687066515102</c:v>
                </c:pt>
                <c:pt idx="294">
                  <c:v>36.22206185379607</c:v>
                </c:pt>
                <c:pt idx="295">
                  <c:v>36.216375149034448</c:v>
                </c:pt>
                <c:pt idx="296">
                  <c:v>36.223728118158171</c:v>
                </c:pt>
                <c:pt idx="297">
                  <c:v>36.252338806143804</c:v>
                </c:pt>
                <c:pt idx="298">
                  <c:v>36.223038402282889</c:v>
                </c:pt>
                <c:pt idx="299">
                  <c:v>36.221372499549709</c:v>
                </c:pt>
                <c:pt idx="300">
                  <c:v>36.217352428972752</c:v>
                </c:pt>
                <c:pt idx="301">
                  <c:v>36.218040872925208</c:v>
                </c:pt>
                <c:pt idx="302">
                  <c:v>36.254701880489165</c:v>
                </c:pt>
                <c:pt idx="303">
                  <c:v>36.216375149034448</c:v>
                </c:pt>
                <c:pt idx="304">
                  <c:v>36.218729503978039</c:v>
                </c:pt>
                <c:pt idx="305">
                  <c:v>36.219017851023388</c:v>
                </c:pt>
                <c:pt idx="306">
                  <c:v>36.222348873902497</c:v>
                </c:pt>
                <c:pt idx="307">
                  <c:v>36.226370386589721</c:v>
                </c:pt>
                <c:pt idx="308">
                  <c:v>36.224704364629652</c:v>
                </c:pt>
                <c:pt idx="309">
                  <c:v>36.223038402282889</c:v>
                </c:pt>
                <c:pt idx="310">
                  <c:v>36.216375149034448</c:v>
                </c:pt>
                <c:pt idx="311">
                  <c:v>36.21970665643039</c:v>
                </c:pt>
                <c:pt idx="312">
                  <c:v>36.226370386589721</c:v>
                </c:pt>
                <c:pt idx="313">
                  <c:v>36.225394442155306</c:v>
                </c:pt>
                <c:pt idx="314">
                  <c:v>36.220683332666731</c:v>
                </c:pt>
                <c:pt idx="315">
                  <c:v>36.226370386589721</c:v>
                </c:pt>
                <c:pt idx="316">
                  <c:v>36.215687066515102</c:v>
                </c:pt>
                <c:pt idx="317">
                  <c:v>36.22206185379607</c:v>
                </c:pt>
                <c:pt idx="318">
                  <c:v>36.227060825787184</c:v>
                </c:pt>
                <c:pt idx="319">
                  <c:v>36.224704364629652</c:v>
                </c:pt>
                <c:pt idx="320">
                  <c:v>36.221372499549709</c:v>
                </c:pt>
                <c:pt idx="321">
                  <c:v>36.219017851023388</c:v>
                </c:pt>
                <c:pt idx="322">
                  <c:v>36.224014474730424</c:v>
                </c:pt>
                <c:pt idx="323">
                  <c:v>36.224014474730424</c:v>
                </c:pt>
                <c:pt idx="324">
                  <c:v>36.227345855161616</c:v>
                </c:pt>
                <c:pt idx="325">
                  <c:v>36.226655429986316</c:v>
                </c:pt>
                <c:pt idx="326">
                  <c:v>36.229986325858114</c:v>
                </c:pt>
                <c:pt idx="327">
                  <c:v>36.226655429986316</c:v>
                </c:pt>
                <c:pt idx="328">
                  <c:v>36.232625777185085</c:v>
                </c:pt>
                <c:pt idx="329">
                  <c:v>36.232625777185085</c:v>
                </c:pt>
                <c:pt idx="330">
                  <c:v>36.226939838501181</c:v>
                </c:pt>
                <c:pt idx="331">
                  <c:v>36.269543200201817</c:v>
                </c:pt>
                <c:pt idx="332">
                  <c:v>36.259548802843213</c:v>
                </c:pt>
                <c:pt idx="333">
                  <c:v>36.229578463049748</c:v>
                </c:pt>
                <c:pt idx="334">
                  <c:v>36.227223613073527</c:v>
                </c:pt>
                <c:pt idx="335">
                  <c:v>36.257186381103764</c:v>
                </c:pt>
                <c:pt idx="336">
                  <c:v>36.231524778213846</c:v>
                </c:pt>
                <c:pt idx="337">
                  <c:v>36.233188688387649</c:v>
                </c:pt>
                <c:pt idx="338">
                  <c:v>36.23083367512632</c:v>
                </c:pt>
                <c:pt idx="339">
                  <c:v>36.232497224529347</c:v>
                </c:pt>
                <c:pt idx="340">
                  <c:v>36.232497224529347</c:v>
                </c:pt>
                <c:pt idx="341">
                  <c:v>36.23083367512632</c:v>
                </c:pt>
                <c:pt idx="342">
                  <c:v>36.234160833372329</c:v>
                </c:pt>
                <c:pt idx="343">
                  <c:v>36.234160833372329</c:v>
                </c:pt>
                <c:pt idx="344">
                  <c:v>36.235132504621262</c:v>
                </c:pt>
                <c:pt idx="345">
                  <c:v>36.233469197020952</c:v>
                </c:pt>
                <c:pt idx="346">
                  <c:v>36.235132504621262</c:v>
                </c:pt>
                <c:pt idx="347">
                  <c:v>36.234440695953836</c:v>
                </c:pt>
                <c:pt idx="348">
                  <c:v>36.232777748904816</c:v>
                </c:pt>
                <c:pt idx="349">
                  <c:v>36.23679587163965</c:v>
                </c:pt>
                <c:pt idx="350">
                  <c:v>36.232086488960107</c:v>
                </c:pt>
                <c:pt idx="351">
                  <c:v>36.236103702399575</c:v>
                </c:pt>
                <c:pt idx="352">
                  <c:v>36.237766768241791</c:v>
                </c:pt>
                <c:pt idx="353">
                  <c:v>36.232086488960107</c:v>
                </c:pt>
                <c:pt idx="354">
                  <c:v>36.276997167957461</c:v>
                </c:pt>
                <c:pt idx="355">
                  <c:v>36.237074426972235</c:v>
                </c:pt>
                <c:pt idx="356">
                  <c:v>36.238737191726372</c:v>
                </c:pt>
                <c:pt idx="357">
                  <c:v>36.234719929155929</c:v>
                </c:pt>
                <c:pt idx="358">
                  <c:v>36.232366399510866</c:v>
                </c:pt>
                <c:pt idx="359">
                  <c:v>36.234719929155929</c:v>
                </c:pt>
                <c:pt idx="360">
                  <c:v>36.233057643462452</c:v>
                </c:pt>
                <c:pt idx="361">
                  <c:v>36.236382274203208</c:v>
                </c:pt>
                <c:pt idx="362">
                  <c:v>36.239707142358156</c:v>
                </c:pt>
                <c:pt idx="363">
                  <c:v>36.238044678604041</c:v>
                </c:pt>
                <c:pt idx="364">
                  <c:v>36.246357590902271</c:v>
                </c:pt>
                <c:pt idx="365">
                  <c:v>36.242062899358203</c:v>
                </c:pt>
                <c:pt idx="366">
                  <c:v>36.239707142358156</c:v>
                </c:pt>
                <c:pt idx="367">
                  <c:v>36.238044678604041</c:v>
                </c:pt>
                <c:pt idx="368">
                  <c:v>36.234028325024582</c:v>
                </c:pt>
                <c:pt idx="369">
                  <c:v>36.240676620401764</c:v>
                </c:pt>
                <c:pt idx="370">
                  <c:v>36.229042726481985</c:v>
                </c:pt>
                <c:pt idx="371">
                  <c:v>36.232366399510866</c:v>
                </c:pt>
                <c:pt idx="372">
                  <c:v>36.239707142358156</c:v>
                </c:pt>
                <c:pt idx="373">
                  <c:v>36.240676620401764</c:v>
                </c:pt>
                <c:pt idx="374">
                  <c:v>36.23569030987079</c:v>
                </c:pt>
                <c:pt idx="375">
                  <c:v>36.234719929155929</c:v>
                </c:pt>
                <c:pt idx="376">
                  <c:v>36.233057643462452</c:v>
                </c:pt>
                <c:pt idx="377">
                  <c:v>36.240676620401764</c:v>
                </c:pt>
                <c:pt idx="378">
                  <c:v>36.239707142358156</c:v>
                </c:pt>
                <c:pt idx="379">
                  <c:v>36.241369665465292</c:v>
                </c:pt>
                <c:pt idx="380">
                  <c:v>36.247051906111011</c:v>
                </c:pt>
                <c:pt idx="381">
                  <c:v>36.246082988390768</c:v>
                </c:pt>
                <c:pt idx="382">
                  <c:v>36.243725842235392</c:v>
                </c:pt>
                <c:pt idx="383">
                  <c:v>36.247746410606339</c:v>
                </c:pt>
                <c:pt idx="384">
                  <c:v>36.24441962557011</c:v>
                </c:pt>
                <c:pt idx="385">
                  <c:v>36.244837724506588</c:v>
                </c:pt>
                <c:pt idx="386">
                  <c:v>36.246777321514941</c:v>
                </c:pt>
                <c:pt idx="387">
                  <c:v>36.247325865082175</c:v>
                </c:pt>
                <c:pt idx="388">
                  <c:v>36.245789697512038</c:v>
                </c:pt>
                <c:pt idx="389">
                  <c:v>36.247568356045932</c:v>
                </c:pt>
                <c:pt idx="390">
                  <c:v>36.253608869788522</c:v>
                </c:pt>
                <c:pt idx="391">
                  <c:v>36.251624877703144</c:v>
                </c:pt>
                <c:pt idx="392">
                  <c:v>36.253630166947147</c:v>
                </c:pt>
                <c:pt idx="393">
                  <c:v>36.25397420578544</c:v>
                </c:pt>
                <c:pt idx="394">
                  <c:v>36.255258279839254</c:v>
                </c:pt>
                <c:pt idx="395">
                  <c:v>36.260501040653452</c:v>
                </c:pt>
                <c:pt idx="396">
                  <c:v>36.257532049763455</c:v>
                </c:pt>
                <c:pt idx="397">
                  <c:v>36.266004907063454</c:v>
                </c:pt>
                <c:pt idx="398">
                  <c:v>36.2646518923248</c:v>
                </c:pt>
                <c:pt idx="399">
                  <c:v>36.263295905059813</c:v>
                </c:pt>
                <c:pt idx="400">
                  <c:v>36.275642984642509</c:v>
                </c:pt>
                <c:pt idx="401">
                  <c:v>36.268453341712757</c:v>
                </c:pt>
                <c:pt idx="402">
                  <c:v>36.262671053029351</c:v>
                </c:pt>
                <c:pt idx="403">
                  <c:v>36.263376836441502</c:v>
                </c:pt>
                <c:pt idx="404">
                  <c:v>36.270780323707804</c:v>
                </c:pt>
                <c:pt idx="405">
                  <c:v>36.273788773957378</c:v>
                </c:pt>
                <c:pt idx="406">
                  <c:v>36.264069414851996</c:v>
                </c:pt>
                <c:pt idx="407">
                  <c:v>36.308524660695142</c:v>
                </c:pt>
                <c:pt idx="408">
                  <c:v>36.267075580956323</c:v>
                </c:pt>
                <c:pt idx="409">
                  <c:v>36.26846275304171</c:v>
                </c:pt>
                <c:pt idx="410">
                  <c:v>36.265913724828572</c:v>
                </c:pt>
                <c:pt idx="411">
                  <c:v>36.267300652010746</c:v>
                </c:pt>
                <c:pt idx="412">
                  <c:v>36.270311141001123</c:v>
                </c:pt>
                <c:pt idx="413">
                  <c:v>36.275642984642509</c:v>
                </c:pt>
                <c:pt idx="414">
                  <c:v>36.276338720190317</c:v>
                </c:pt>
                <c:pt idx="415">
                  <c:v>36.274714417822118</c:v>
                </c:pt>
                <c:pt idx="416">
                  <c:v>36.27773076213856</c:v>
                </c:pt>
                <c:pt idx="417">
                  <c:v>36.274246668300876</c:v>
                </c:pt>
                <c:pt idx="418">
                  <c:v>36.274942314678526</c:v>
                </c:pt>
                <c:pt idx="419">
                  <c:v>36.268201948151756</c:v>
                </c:pt>
                <c:pt idx="420">
                  <c:v>36.276795798594009</c:v>
                </c:pt>
                <c:pt idx="421">
                  <c:v>36.276560629818739</c:v>
                </c:pt>
                <c:pt idx="422">
                  <c:v>36.281211699542517</c:v>
                </c:pt>
                <c:pt idx="423">
                  <c:v>36.275155301542675</c:v>
                </c:pt>
                <c:pt idx="424">
                  <c:v>36.274917803980074</c:v>
                </c:pt>
                <c:pt idx="425">
                  <c:v>36.273744792997924</c:v>
                </c:pt>
                <c:pt idx="426">
                  <c:v>36.268609805873226</c:v>
                </c:pt>
                <c:pt idx="427">
                  <c:v>36.273265694724508</c:v>
                </c:pt>
                <c:pt idx="428">
                  <c:v>36.275355314418817</c:v>
                </c:pt>
                <c:pt idx="429">
                  <c:v>36.27441822848391</c:v>
                </c:pt>
                <c:pt idx="430">
                  <c:v>36.270665361704289</c:v>
                </c:pt>
                <c:pt idx="431">
                  <c:v>36.276965604568055</c:v>
                </c:pt>
                <c:pt idx="432">
                  <c:v>36.278360904837612</c:v>
                </c:pt>
                <c:pt idx="433">
                  <c:v>36.278817537803363</c:v>
                </c:pt>
                <c:pt idx="434">
                  <c:v>36.27460174063102</c:v>
                </c:pt>
                <c:pt idx="435">
                  <c:v>36.277392062771071</c:v>
                </c:pt>
                <c:pt idx="436">
                  <c:v>36.277148388564612</c:v>
                </c:pt>
                <c:pt idx="437">
                  <c:v>36.279486808327327</c:v>
                </c:pt>
                <c:pt idx="438">
                  <c:v>36.284866227039274</c:v>
                </c:pt>
                <c:pt idx="439">
                  <c:v>36.281339777727936</c:v>
                </c:pt>
                <c:pt idx="440">
                  <c:v>36.286724421180921</c:v>
                </c:pt>
                <c:pt idx="441">
                  <c:v>36.283194057767929</c:v>
                </c:pt>
                <c:pt idx="442">
                  <c:v>36.277317847461134</c:v>
                </c:pt>
                <c:pt idx="443">
                  <c:v>36.277070693383706</c:v>
                </c:pt>
                <c:pt idx="444">
                  <c:v>36.282458525871306</c:v>
                </c:pt>
                <c:pt idx="445">
                  <c:v>36.28056581929215</c:v>
                </c:pt>
                <c:pt idx="446">
                  <c:v>36.277972194310848</c:v>
                </c:pt>
                <c:pt idx="447">
                  <c:v>36.281717658637788</c:v>
                </c:pt>
                <c:pt idx="448">
                  <c:v>36.283117870280918</c:v>
                </c:pt>
                <c:pt idx="449">
                  <c:v>36.282169551085516</c:v>
                </c:pt>
                <c:pt idx="450">
                  <c:v>36.281920836882421</c:v>
                </c:pt>
                <c:pt idx="451">
                  <c:v>36.283321542954724</c:v>
                </c:pt>
                <c:pt idx="452">
                  <c:v>36.284723015786014</c:v>
                </c:pt>
                <c:pt idx="453">
                  <c:v>36.284473813959032</c:v>
                </c:pt>
                <c:pt idx="454">
                  <c:v>36.285876109026162</c:v>
                </c:pt>
                <c:pt idx="455">
                  <c:v>36.281620361808031</c:v>
                </c:pt>
                <c:pt idx="456">
                  <c:v>36.286327825040587</c:v>
                </c:pt>
                <c:pt idx="457">
                  <c:v>36.28442374155545</c:v>
                </c:pt>
                <c:pt idx="458">
                  <c:v>36.327206142968642</c:v>
                </c:pt>
                <c:pt idx="459">
                  <c:v>36.285575057650732</c:v>
                </c:pt>
                <c:pt idx="460">
                  <c:v>36.282965985715769</c:v>
                </c:pt>
                <c:pt idx="461">
                  <c:v>36.282712569717518</c:v>
                </c:pt>
                <c:pt idx="462">
                  <c:v>36.283413807089971</c:v>
                </c:pt>
                <c:pt idx="463">
                  <c:v>36.283159811055796</c:v>
                </c:pt>
                <c:pt idx="464">
                  <c:v>36.284816857605776</c:v>
                </c:pt>
                <c:pt idx="465">
                  <c:v>36.287878498671823</c:v>
                </c:pt>
                <c:pt idx="466">
                  <c:v>36.281247562647856</c:v>
                </c:pt>
                <c:pt idx="467">
                  <c:v>36.287625263560344</c:v>
                </c:pt>
                <c:pt idx="468">
                  <c:v>36.289283803467832</c:v>
                </c:pt>
                <c:pt idx="469">
                  <c:v>36.292349194913101</c:v>
                </c:pt>
                <c:pt idx="470">
                  <c:v>36.292349194913101</c:v>
                </c:pt>
                <c:pt idx="471">
                  <c:v>36.291393204024438</c:v>
                </c:pt>
                <c:pt idx="472">
                  <c:v>36.288074028833279</c:v>
                </c:pt>
                <c:pt idx="473">
                  <c:v>36.288776828870986</c:v>
                </c:pt>
                <c:pt idx="474">
                  <c:v>36.293756758222031</c:v>
                </c:pt>
                <c:pt idx="475">
                  <c:v>36.288776828870986</c:v>
                </c:pt>
                <c:pt idx="476">
                  <c:v>36.286159444960994</c:v>
                </c:pt>
                <c:pt idx="477">
                  <c:v>36.287819603604476</c:v>
                </c:pt>
                <c:pt idx="478">
                  <c:v>36.29516509281347</c:v>
                </c:pt>
                <c:pt idx="479">
                  <c:v>36.293504338198339</c:v>
                </c:pt>
                <c:pt idx="480">
                  <c:v>36.291843642693621</c:v>
                </c:pt>
                <c:pt idx="481">
                  <c:v>36.292547379918069</c:v>
                </c:pt>
                <c:pt idx="482">
                  <c:v>36.291843642693621</c:v>
                </c:pt>
                <c:pt idx="483">
                  <c:v>36.296574199216053</c:v>
                </c:pt>
                <c:pt idx="484">
                  <c:v>36.291589953971531</c:v>
                </c:pt>
                <c:pt idx="485">
                  <c:v>36.298235732603217</c:v>
                </c:pt>
                <c:pt idx="486">
                  <c:v>36.293955432705459</c:v>
                </c:pt>
                <c:pt idx="487">
                  <c:v>36.290632060096506</c:v>
                </c:pt>
                <c:pt idx="488">
                  <c:v>36.288970462554076</c:v>
                </c:pt>
                <c:pt idx="489">
                  <c:v>36.292293716813695</c:v>
                </c:pt>
                <c:pt idx="490">
                  <c:v>36.293701820840298</c:v>
                </c:pt>
                <c:pt idx="491">
                  <c:v>36.291335655624593</c:v>
                </c:pt>
                <c:pt idx="492">
                  <c:v>36.293701820840298</c:v>
                </c:pt>
                <c:pt idx="493">
                  <c:v>36.297026752478864</c:v>
                </c:pt>
                <c:pt idx="494">
                  <c:v>36.29773181452849</c:v>
                </c:pt>
                <c:pt idx="495">
                  <c:v>36.294406162156804</c:v>
                </c:pt>
                <c:pt idx="496">
                  <c:v>36.293447598636234</c:v>
                </c:pt>
                <c:pt idx="497">
                  <c:v>36.302469850097225</c:v>
                </c:pt>
                <c:pt idx="498">
                  <c:v>36.295815423726602</c:v>
                </c:pt>
                <c:pt idx="499">
                  <c:v>36.295815423726602</c:v>
                </c:pt>
                <c:pt idx="500">
                  <c:v>36.29152906466468</c:v>
                </c:pt>
                <c:pt idx="501">
                  <c:v>36.296520344112125</c:v>
                </c:pt>
                <c:pt idx="502">
                  <c:v>36.294856524993705</c:v>
                </c:pt>
                <c:pt idx="503">
                  <c:v>36.293897157022052</c:v>
                </c:pt>
                <c:pt idx="504">
                  <c:v>36.293897157022052</c:v>
                </c:pt>
                <c:pt idx="505">
                  <c:v>36.297930764415256</c:v>
                </c:pt>
                <c:pt idx="506">
                  <c:v>36.296266223447667</c:v>
                </c:pt>
                <c:pt idx="507">
                  <c:v>36.293641736297857</c:v>
                </c:pt>
                <c:pt idx="508">
                  <c:v>36.298636264465259</c:v>
                </c:pt>
                <c:pt idx="509">
                  <c:v>36.2960114905732</c:v>
                </c:pt>
                <c:pt idx="510">
                  <c:v>36.292681260829688</c:v>
                </c:pt>
                <c:pt idx="511">
                  <c:v>36.299341957869217</c:v>
                </c:pt>
                <c:pt idx="512">
                  <c:v>36.300047844693395</c:v>
                </c:pt>
                <c:pt idx="513">
                  <c:v>36.299087938762042</c:v>
                </c:pt>
                <c:pt idx="514">
                  <c:v>36.297422011950658</c:v>
                </c:pt>
                <c:pt idx="515">
                  <c:v>36.292424588102605</c:v>
                </c:pt>
                <c:pt idx="516">
                  <c:v>36.298127562540927</c:v>
                </c:pt>
                <c:pt idx="517">
                  <c:v>36.300499956682096</c:v>
                </c:pt>
                <c:pt idx="518">
                  <c:v>36.297166715765989</c:v>
                </c:pt>
                <c:pt idx="519">
                  <c:v>36.30120625593986</c:v>
                </c:pt>
                <c:pt idx="520">
                  <c:v>36.30024537471283</c:v>
                </c:pt>
                <c:pt idx="521">
                  <c:v>36.302619435382645</c:v>
                </c:pt>
                <c:pt idx="522">
                  <c:v>36.301658217158007</c:v>
                </c:pt>
                <c:pt idx="523">
                  <c:v>36.299990178174966</c:v>
                </c:pt>
                <c:pt idx="524">
                  <c:v>36.304994473802132</c:v>
                </c:pt>
                <c:pt idx="525">
                  <c:v>36.307370490497625</c:v>
                </c:pt>
                <c:pt idx="526">
                  <c:v>36.300696527500698</c:v>
                </c:pt>
                <c:pt idx="527">
                  <c:v>36.299734366145856</c:v>
                </c:pt>
                <c:pt idx="528">
                  <c:v>36.307117365648686</c:v>
                </c:pt>
                <c:pt idx="529">
                  <c:v>36.305448119836988</c:v>
                </c:pt>
                <c:pt idx="530">
                  <c:v>36.302816737475688</c:v>
                </c:pt>
                <c:pt idx="531">
                  <c:v>36.305193713966709</c:v>
                </c:pt>
                <c:pt idx="532">
                  <c:v>36.305901395122241</c:v>
                </c:pt>
                <c:pt idx="533">
                  <c:v>36.305901395122241</c:v>
                </c:pt>
                <c:pt idx="534">
                  <c:v>36.302561024142086</c:v>
                </c:pt>
                <c:pt idx="535">
                  <c:v>36.314963058619362</c:v>
                </c:pt>
                <c:pt idx="536">
                  <c:v>36.305901395122241</c:v>
                </c:pt>
                <c:pt idx="537">
                  <c:v>36.309950606538031</c:v>
                </c:pt>
                <c:pt idx="538">
                  <c:v>36.311621364189236</c:v>
                </c:pt>
                <c:pt idx="539">
                  <c:v>36.318304991885228</c:v>
                </c:pt>
                <c:pt idx="540">
                  <c:v>36.318304991885228</c:v>
                </c:pt>
                <c:pt idx="541">
                  <c:v>36.302561024142086</c:v>
                </c:pt>
                <c:pt idx="542">
                  <c:v>36.298256974855676</c:v>
                </c:pt>
                <c:pt idx="543">
                  <c:v>36.308279908596305</c:v>
                </c:pt>
                <c:pt idx="544">
                  <c:v>36.307571670144917</c:v>
                </c:pt>
                <c:pt idx="545">
                  <c:v>36.302561024142086</c:v>
                </c:pt>
                <c:pt idx="546">
                  <c:v>36.32093601908398</c:v>
                </c:pt>
                <c:pt idx="547">
                  <c:v>36.315214080635961</c:v>
                </c:pt>
                <c:pt idx="548">
                  <c:v>36.301854069076178</c:v>
                </c:pt>
                <c:pt idx="549">
                  <c:v>36.303523861687943</c:v>
                </c:pt>
                <c:pt idx="550">
                  <c:v>36.306155775831854</c:v>
                </c:pt>
                <c:pt idx="551">
                  <c:v>36.312125460823708</c:v>
                </c:pt>
                <c:pt idx="552">
                  <c:v>36.310456036142234</c:v>
                </c:pt>
                <c:pt idx="553">
                  <c:v>36.308078483682422</c:v>
                </c:pt>
                <c:pt idx="554">
                  <c:v>36.312125460823708</c:v>
                </c:pt>
                <c:pt idx="555">
                  <c:v>36.316424091263372</c:v>
                </c:pt>
                <c:pt idx="556">
                  <c:v>36.314754850544745</c:v>
                </c:pt>
                <c:pt idx="557">
                  <c:v>36.316424091263372</c:v>
                </c:pt>
                <c:pt idx="558">
                  <c:v>36.314045406779378</c:v>
                </c:pt>
                <c:pt idx="559">
                  <c:v>36.319762751502999</c:v>
                </c:pt>
                <c:pt idx="560">
                  <c:v>36.315714284799164</c:v>
                </c:pt>
                <c:pt idx="561">
                  <c:v>36.314045406779378</c:v>
                </c:pt>
                <c:pt idx="562">
                  <c:v>36.320721276334076</c:v>
                </c:pt>
                <c:pt idx="563">
                  <c:v>36.320721276334076</c:v>
                </c:pt>
                <c:pt idx="564">
                  <c:v>36.313336157692135</c:v>
                </c:pt>
                <c:pt idx="565">
                  <c:v>36.322390392670307</c:v>
                </c:pt>
                <c:pt idx="566">
                  <c:v>36.320721276334076</c:v>
                </c:pt>
                <c:pt idx="567">
                  <c:v>36.319052219576697</c:v>
                </c:pt>
                <c:pt idx="568">
                  <c:v>36.319052219576697</c:v>
                </c:pt>
                <c:pt idx="569">
                  <c:v>36.322390392670307</c:v>
                </c:pt>
                <c:pt idx="570">
                  <c:v>36.320721276334076</c:v>
                </c:pt>
                <c:pt idx="571">
                  <c:v>36.326440787186847</c:v>
                </c:pt>
                <c:pt idx="572">
                  <c:v>36.325728804078594</c:v>
                </c:pt>
                <c:pt idx="573">
                  <c:v>36.319762751502999</c:v>
                </c:pt>
                <c:pt idx="574">
                  <c:v>36.324059568585199</c:v>
                </c:pt>
                <c:pt idx="575">
                  <c:v>36.321432171023652</c:v>
                </c:pt>
                <c:pt idx="576">
                  <c:v>36.321432171023652</c:v>
                </c:pt>
                <c:pt idx="577">
                  <c:v>36.325483004684195</c:v>
                </c:pt>
                <c:pt idx="578">
                  <c:v>36.323101650144622</c:v>
                </c:pt>
                <c:pt idx="579">
                  <c:v>36.323813103024669</c:v>
                </c:pt>
                <c:pt idx="580">
                  <c:v>36.332876671456539</c:v>
                </c:pt>
                <c:pt idx="581">
                  <c:v>36.331206168155489</c:v>
                </c:pt>
                <c:pt idx="582">
                  <c:v>36.331919464989539</c:v>
                </c:pt>
                <c:pt idx="583">
                  <c:v>36.330248658063468</c:v>
                </c:pt>
                <c:pt idx="584">
                  <c:v>36.328577910801549</c:v>
                </c:pt>
                <c:pt idx="585">
                  <c:v>36.328577910801549</c:v>
                </c:pt>
                <c:pt idx="586">
                  <c:v>36.326907223203946</c:v>
                </c:pt>
                <c:pt idx="587">
                  <c:v>36.332632957960584</c:v>
                </c:pt>
                <c:pt idx="588">
                  <c:v>36.3259486347715</c:v>
                </c:pt>
                <c:pt idx="589">
                  <c:v>36.327619626039919</c:v>
                </c:pt>
                <c:pt idx="590">
                  <c:v>36.331675113277903</c:v>
                </c:pt>
                <c:pt idx="591">
                  <c:v>36.331675113277903</c:v>
                </c:pt>
                <c:pt idx="592">
                  <c:v>36.32498957491849</c:v>
                </c:pt>
                <c:pt idx="593">
                  <c:v>36.33071679726639</c:v>
                </c:pt>
                <c:pt idx="594">
                  <c:v>36.332388635060809</c:v>
                </c:pt>
                <c:pt idx="595">
                  <c:v>36.33071679726639</c:v>
                </c:pt>
                <c:pt idx="596">
                  <c:v>36.334774614371533</c:v>
                </c:pt>
                <c:pt idx="597">
                  <c:v>36.332388635060809</c:v>
                </c:pt>
                <c:pt idx="598">
                  <c:v>36.337161577589001</c:v>
                </c:pt>
                <c:pt idx="599">
                  <c:v>36.332143701836905</c:v>
                </c:pt>
                <c:pt idx="600">
                  <c:v>36.339549525243541</c:v>
                </c:pt>
                <c:pt idx="601">
                  <c:v>36.337876416343491</c:v>
                </c:pt>
                <c:pt idx="602">
                  <c:v>36.332857448402905</c:v>
                </c:pt>
                <c:pt idx="603">
                  <c:v>36.336918038449497</c:v>
                </c:pt>
                <c:pt idx="604">
                  <c:v>36.338591451773588</c:v>
                </c:pt>
                <c:pt idx="605">
                  <c:v>36.340264924912432</c:v>
                </c:pt>
                <c:pt idx="606">
                  <c:v>36.339306683947093</c:v>
                </c:pt>
                <c:pt idx="607">
                  <c:v>36.33834797077472</c:v>
                </c:pt>
                <c:pt idx="608">
                  <c:v>36.332611932270197</c:v>
                </c:pt>
                <c:pt idx="609">
                  <c:v>36.339306683947093</c:v>
                </c:pt>
                <c:pt idx="610">
                  <c:v>36.335959188435311</c:v>
                </c:pt>
                <c:pt idx="611">
                  <c:v>36.334285530434343</c:v>
                </c:pt>
                <c:pt idx="612">
                  <c:v>36.343370576819801</c:v>
                </c:pt>
                <c:pt idx="613">
                  <c:v>36.33667388847573</c:v>
                </c:pt>
                <c:pt idx="614">
                  <c:v>36.34265441880428</c:v>
                </c:pt>
                <c:pt idx="615">
                  <c:v>36.339306683947093</c:v>
                </c:pt>
                <c:pt idx="616">
                  <c:v>36.345044898550356</c:v>
                </c:pt>
                <c:pt idx="617">
                  <c:v>36.345044898550356</c:v>
                </c:pt>
                <c:pt idx="618">
                  <c:v>36.343370576819801</c:v>
                </c:pt>
                <c:pt idx="619">
                  <c:v>36.345044898550356</c:v>
                </c:pt>
                <c:pt idx="620">
                  <c:v>36.344328375987018</c:v>
                </c:pt>
                <c:pt idx="621">
                  <c:v>36.351742784046209</c:v>
                </c:pt>
                <c:pt idx="622">
                  <c:v>36.349350606550004</c:v>
                </c:pt>
                <c:pt idx="623">
                  <c:v>36.351024803075425</c:v>
                </c:pt>
                <c:pt idx="624">
                  <c:v>36.353417405062849</c:v>
                </c:pt>
                <c:pt idx="625">
                  <c:v>36.350068222886492</c:v>
                </c:pt>
                <c:pt idx="626">
                  <c:v>36.348393721583847</c:v>
                </c:pt>
                <c:pt idx="627">
                  <c:v>36.351742784046209</c:v>
                </c:pt>
                <c:pt idx="628">
                  <c:v>36.353417405062849</c:v>
                </c:pt>
                <c:pt idx="629">
                  <c:v>36.351742784046209</c:v>
                </c:pt>
                <c:pt idx="630">
                  <c:v>36.352460962827237</c:v>
                </c:pt>
                <c:pt idx="631">
                  <c:v>36.350786036900182</c:v>
                </c:pt>
                <c:pt idx="632">
                  <c:v>36.354135948632866</c:v>
                </c:pt>
                <c:pt idx="633">
                  <c:v>36.354135948632866</c:v>
                </c:pt>
                <c:pt idx="634">
                  <c:v>36.354135948632866</c:v>
                </c:pt>
                <c:pt idx="635">
                  <c:v>36.355573629876496</c:v>
                </c:pt>
                <c:pt idx="636">
                  <c:v>36.354616686715403</c:v>
                </c:pt>
                <c:pt idx="637">
                  <c:v>36.357968908601975</c:v>
                </c:pt>
                <c:pt idx="638">
                  <c:v>36.359645109460203</c:v>
                </c:pt>
                <c:pt idx="639">
                  <c:v>36.358688609973143</c:v>
                </c:pt>
                <c:pt idx="640">
                  <c:v>36.362762433194</c:v>
                </c:pt>
                <c:pt idx="641">
                  <c:v>36.361085441485415</c:v>
                </c:pt>
                <c:pt idx="642">
                  <c:v>36.365160680128177</c:v>
                </c:pt>
                <c:pt idx="643">
                  <c:v>36.36348326275774</c:v>
                </c:pt>
                <c:pt idx="644">
                  <c:v>36.360848904875184</c:v>
                </c:pt>
                <c:pt idx="645">
                  <c:v>36.366603667546251</c:v>
                </c:pt>
                <c:pt idx="646">
                  <c:v>36.363247429353301</c:v>
                </c:pt>
                <c:pt idx="647">
                  <c:v>36.363010987401822</c:v>
                </c:pt>
                <c:pt idx="648">
                  <c:v>36.363968489538856</c:v>
                </c:pt>
                <c:pt idx="649">
                  <c:v>36.3620530117458</c:v>
                </c:pt>
                <c:pt idx="650">
                  <c:v>36.358695057292948</c:v>
                </c:pt>
                <c:pt idx="651">
                  <c:v>36.366132863747396</c:v>
                </c:pt>
                <c:pt idx="652">
                  <c:v>36.363495059047672</c:v>
                </c:pt>
                <c:pt idx="653">
                  <c:v>36.365896548061137</c:v>
                </c:pt>
                <c:pt idx="654">
                  <c:v>36.369021483784586</c:v>
                </c:pt>
                <c:pt idx="655">
                  <c:v>36.371425525450171</c:v>
                </c:pt>
                <c:pt idx="656">
                  <c:v>36.368785294424526</c:v>
                </c:pt>
                <c:pt idx="657">
                  <c:v>36.364462152807178</c:v>
                </c:pt>
                <c:pt idx="658">
                  <c:v>36.363501745740876</c:v>
                </c:pt>
                <c:pt idx="659">
                  <c:v>36.371677230905085</c:v>
                </c:pt>
                <c:pt idx="660">
                  <c:v>36.369756774764966</c:v>
                </c:pt>
                <c:pt idx="661">
                  <c:v>36.367111804429996</c:v>
                </c:pt>
                <c:pt idx="662">
                  <c:v>36.36615007797365</c:v>
                </c:pt>
                <c:pt idx="663">
                  <c:v>36.370003438858163</c:v>
                </c:pt>
                <c:pt idx="664">
                  <c:v>36.367355286693623</c:v>
                </c:pt>
                <c:pt idx="665">
                  <c:v>36.368078156070901</c:v>
                </c:pt>
                <c:pt idx="666">
                  <c:v>36.366873691611211</c:v>
                </c:pt>
                <c:pt idx="667">
                  <c:v>36.368319748980035</c:v>
                </c:pt>
                <c:pt idx="668">
                  <c:v>36.367354924629147</c:v>
                </c:pt>
                <c:pt idx="669">
                  <c:v>36.368801439868712</c:v>
                </c:pt>
                <c:pt idx="670">
                  <c:v>36.367835795691661</c:v>
                </c:pt>
                <c:pt idx="671">
                  <c:v>36.370972710033975</c:v>
                </c:pt>
                <c:pt idx="672">
                  <c:v>36.375077672705345</c:v>
                </c:pt>
                <c:pt idx="673">
                  <c:v>36.36976373316331</c:v>
                </c:pt>
                <c:pt idx="674">
                  <c:v>36.374595491067197</c:v>
                </c:pt>
                <c:pt idx="675">
                  <c:v>36.370244332367733</c:v>
                </c:pt>
                <c:pt idx="676">
                  <c:v>36.371693018505823</c:v>
                </c:pt>
                <c:pt idx="677">
                  <c:v>36.374836034125138</c:v>
                </c:pt>
                <c:pt idx="678">
                  <c:v>36.373867547664624</c:v>
                </c:pt>
                <c:pt idx="679">
                  <c:v>36.373623650489463</c:v>
                </c:pt>
                <c:pt idx="680">
                  <c:v>36.379433974063588</c:v>
                </c:pt>
                <c:pt idx="681">
                  <c:v>36.375074394304228</c:v>
                </c:pt>
                <c:pt idx="682">
                  <c:v>36.380644965623333</c:v>
                </c:pt>
                <c:pt idx="683">
                  <c:v>36.380644965623333</c:v>
                </c:pt>
                <c:pt idx="684">
                  <c:v>36.384524313442796</c:v>
                </c:pt>
                <c:pt idx="685">
                  <c:v>36.379431435622337</c:v>
                </c:pt>
                <c:pt idx="686">
                  <c:v>36.376762619467044</c:v>
                </c:pt>
                <c:pt idx="687">
                  <c:v>36.381612665272627</c:v>
                </c:pt>
                <c:pt idx="688">
                  <c:v>36.383311349940556</c:v>
                </c:pt>
                <c:pt idx="689">
                  <c:v>36.379669143075631</c:v>
                </c:pt>
                <c:pt idx="690">
                  <c:v>36.385495509316556</c:v>
                </c:pt>
                <c:pt idx="691">
                  <c:v>36.383795703420667</c:v>
                </c:pt>
                <c:pt idx="692">
                  <c:v>36.381123609453809</c:v>
                </c:pt>
                <c:pt idx="693">
                  <c:v>36.387681480308473</c:v>
                </c:pt>
                <c:pt idx="694">
                  <c:v>36.379177453164388</c:v>
                </c:pt>
                <c:pt idx="695">
                  <c:v>36.388410540212817</c:v>
                </c:pt>
                <c:pt idx="696">
                  <c:v>36.381605697977918</c:v>
                </c:pt>
                <c:pt idx="697">
                  <c:v>36.383061425739243</c:v>
                </c:pt>
                <c:pt idx="698">
                  <c:v>36.387194137361853</c:v>
                </c:pt>
                <c:pt idx="699">
                  <c:v>36.385491833564139</c:v>
                </c:pt>
                <c:pt idx="700">
                  <c:v>36.389625994337493</c:v>
                </c:pt>
                <c:pt idx="701">
                  <c:v>36.385246526242938</c:v>
                </c:pt>
                <c:pt idx="702">
                  <c:v>36.385975295719518</c:v>
                </c:pt>
                <c:pt idx="703">
                  <c:v>36.383296966117513</c:v>
                </c:pt>
                <c:pt idx="704">
                  <c:v>36.384025387672636</c:v>
                </c:pt>
                <c:pt idx="705">
                  <c:v>36.388162813052361</c:v>
                </c:pt>
                <c:pt idx="706">
                  <c:v>36.389867306851357</c:v>
                </c:pt>
                <c:pt idx="707">
                  <c:v>36.387187580868712</c:v>
                </c:pt>
                <c:pt idx="708">
                  <c:v>36.386211860420055</c:v>
                </c:pt>
                <c:pt idx="709">
                  <c:v>36.385964704093333</c:v>
                </c:pt>
                <c:pt idx="710">
                  <c:v>36.388400146756211</c:v>
                </c:pt>
                <c:pt idx="711">
                  <c:v>36.387423414025193</c:v>
                </c:pt>
                <c:pt idx="712">
                  <c:v>36.389860012794436</c:v>
                </c:pt>
                <c:pt idx="713">
                  <c:v>36.390590248567577</c:v>
                </c:pt>
                <c:pt idx="714">
                  <c:v>36.391320686270049</c:v>
                </c:pt>
                <c:pt idx="715">
                  <c:v>36.384490278471425</c:v>
                </c:pt>
                <c:pt idx="716">
                  <c:v>36.391073718965643</c:v>
                </c:pt>
                <c:pt idx="717">
                  <c:v>36.393513211653811</c:v>
                </c:pt>
                <c:pt idx="718">
                  <c:v>36.389117033774014</c:v>
                </c:pt>
                <c:pt idx="719">
                  <c:v>36.38984734980383</c:v>
                </c:pt>
                <c:pt idx="720">
                  <c:v>36.392287702121003</c:v>
                </c:pt>
                <c:pt idx="721">
                  <c:v>36.3930187997979</c:v>
                </c:pt>
                <c:pt idx="722">
                  <c:v>36.390328981924135</c:v>
                </c:pt>
                <c:pt idx="723">
                  <c:v>36.394481601856775</c:v>
                </c:pt>
                <c:pt idx="724">
                  <c:v>36.390079454621066</c:v>
                </c:pt>
                <c:pt idx="725">
                  <c:v>36.390810226822985</c:v>
                </c:pt>
                <c:pt idx="726">
                  <c:v>36.388117430829311</c:v>
                </c:pt>
                <c:pt idx="727">
                  <c:v>36.398142149391795</c:v>
                </c:pt>
                <c:pt idx="728">
                  <c:v>36.396429289431488</c:v>
                </c:pt>
                <c:pt idx="729">
                  <c:v>36.392022284985899</c:v>
                </c:pt>
                <c:pt idx="730">
                  <c:v>36.391771548270164</c:v>
                </c:pt>
                <c:pt idx="731">
                  <c:v>36.390057862811908</c:v>
                </c:pt>
                <c:pt idx="732">
                  <c:v>36.396663684975138</c:v>
                </c:pt>
                <c:pt idx="733">
                  <c:v>36.393966444747278</c:v>
                </c:pt>
                <c:pt idx="734">
                  <c:v>36.390536860533018</c:v>
                </c:pt>
                <c:pt idx="735">
                  <c:v>36.394447200679551</c:v>
                </c:pt>
                <c:pt idx="736">
                  <c:v>36.392731300730823</c:v>
                </c:pt>
                <c:pt idx="737">
                  <c:v>36.395179465314349</c:v>
                </c:pt>
                <c:pt idx="738">
                  <c:v>36.396644602350037</c:v>
                </c:pt>
                <c:pt idx="739">
                  <c:v>36.390508167545661</c:v>
                </c:pt>
                <c:pt idx="740">
                  <c:v>36.398843828372804</c:v>
                </c:pt>
                <c:pt idx="741">
                  <c:v>36.396140246893268</c:v>
                </c:pt>
                <c:pt idx="742">
                  <c:v>36.391716902014913</c:v>
                </c:pt>
                <c:pt idx="743">
                  <c:v>36.394167958061075</c:v>
                </c:pt>
                <c:pt idx="744">
                  <c:v>36.393913455250001</c:v>
                </c:pt>
                <c:pt idx="745">
                  <c:v>36.395378836774988</c:v>
                </c:pt>
                <c:pt idx="746">
                  <c:v>36.393658300057886</c:v>
                </c:pt>
                <c:pt idx="747">
                  <c:v>36.392670057529273</c:v>
                </c:pt>
                <c:pt idx="748">
                  <c:v>36.395856747373479</c:v>
                </c:pt>
                <c:pt idx="749">
                  <c:v>36.394867967171713</c:v>
                </c:pt>
                <c:pt idx="750">
                  <c:v>36.388712102819127</c:v>
                </c:pt>
                <c:pt idx="751">
                  <c:v>36.400514060983909</c:v>
                </c:pt>
                <c:pt idx="752">
                  <c:v>36.398790849620326</c:v>
                </c:pt>
                <c:pt idx="753">
                  <c:v>36.394354477997126</c:v>
                </c:pt>
                <c:pt idx="754">
                  <c:v>36.396554350040333</c:v>
                </c:pt>
                <c:pt idx="755">
                  <c:v>36.397288046449837</c:v>
                </c:pt>
                <c:pt idx="756">
                  <c:v>36.396296688476248</c:v>
                </c:pt>
                <c:pt idx="757">
                  <c:v>36.402207518973768</c:v>
                </c:pt>
                <c:pt idx="758">
                  <c:v>36.402942591726308</c:v>
                </c:pt>
                <c:pt idx="759">
                  <c:v>36.401951333736257</c:v>
                </c:pt>
                <c:pt idx="760">
                  <c:v>36.397506053968186</c:v>
                </c:pt>
                <c:pt idx="761">
                  <c:v>36.398240201373923</c:v>
                </c:pt>
                <c:pt idx="762">
                  <c:v>36.399709105613617</c:v>
                </c:pt>
                <c:pt idx="763">
                  <c:v>36.397247118217749</c:v>
                </c:pt>
                <c:pt idx="764">
                  <c:v>36.396253532985561</c:v>
                </c:pt>
                <c:pt idx="765">
                  <c:v>36.40191398660015</c:v>
                </c:pt>
                <c:pt idx="766">
                  <c:v>36.400185015168077</c:v>
                </c:pt>
                <c:pt idx="767">
                  <c:v>36.400919997551789</c:v>
                </c:pt>
                <c:pt idx="768">
                  <c:v>36.40066050966675</c:v>
                </c:pt>
                <c:pt idx="769">
                  <c:v>36.401395717260769</c:v>
                </c:pt>
                <c:pt idx="770">
                  <c:v>36.403126165381224</c:v>
                </c:pt>
                <c:pt idx="771">
                  <c:v>36.402131128322829</c:v>
                </c:pt>
                <c:pt idx="772">
                  <c:v>36.40187101997239</c:v>
                </c:pt>
                <c:pt idx="773">
                  <c:v>36.400139542227251</c:v>
                </c:pt>
                <c:pt idx="774">
                  <c:v>36.399878060649066</c:v>
                </c:pt>
                <c:pt idx="775">
                  <c:v>36.40581123812359</c:v>
                </c:pt>
                <c:pt idx="776">
                  <c:v>36.406547871476199</c:v>
                </c:pt>
                <c:pt idx="777">
                  <c:v>36.409018243658707</c:v>
                </c:pt>
                <c:pt idx="778">
                  <c:v>36.403817829654855</c:v>
                </c:pt>
                <c:pt idx="779">
                  <c:v>36.403556453106788</c:v>
                </c:pt>
                <c:pt idx="780">
                  <c:v>36.400823925450865</c:v>
                </c:pt>
                <c:pt idx="781">
                  <c:v>36.408499081034876</c:v>
                </c:pt>
                <c:pt idx="782">
                  <c:v>36.405765932943709</c:v>
                </c:pt>
                <c:pt idx="783">
                  <c:v>36.403031695199154</c:v>
                </c:pt>
                <c:pt idx="784">
                  <c:v>36.401296221289741</c:v>
                </c:pt>
                <c:pt idx="785">
                  <c:v>36.406240872468572</c:v>
                </c:pt>
                <c:pt idx="786">
                  <c:v>36.406977998312328</c:v>
                </c:pt>
                <c:pt idx="787">
                  <c:v>36.411189694316363</c:v>
                </c:pt>
                <c:pt idx="788">
                  <c:v>36.405978240870546</c:v>
                </c:pt>
                <c:pt idx="789">
                  <c:v>36.403240628161427</c:v>
                </c:pt>
                <c:pt idx="790">
                  <c:v>36.403977202711964</c:v>
                </c:pt>
                <c:pt idx="791">
                  <c:v>36.408190292102333</c:v>
                </c:pt>
                <c:pt idx="792">
                  <c:v>36.410666690369681</c:v>
                </c:pt>
                <c:pt idx="793">
                  <c:v>36.40966601397438</c:v>
                </c:pt>
                <c:pt idx="794">
                  <c:v>36.412143597839652</c:v>
                </c:pt>
                <c:pt idx="795">
                  <c:v>36.412882358425492</c:v>
                </c:pt>
                <c:pt idx="796">
                  <c:v>36.408400933852107</c:v>
                </c:pt>
                <c:pt idx="797">
                  <c:v>36.409138937008429</c:v>
                </c:pt>
                <c:pt idx="798">
                  <c:v>36.407398546088693</c:v>
                </c:pt>
                <c:pt idx="799">
                  <c:v>36.413358896465709</c:v>
                </c:pt>
                <c:pt idx="800">
                  <c:v>36.410615556500858</c:v>
                </c:pt>
                <c:pt idx="801">
                  <c:v>36.409612614508042</c:v>
                </c:pt>
                <c:pt idx="802">
                  <c:v>36.406129689723372</c:v>
                </c:pt>
                <c:pt idx="803">
                  <c:v>36.410351046094782</c:v>
                </c:pt>
                <c:pt idx="804">
                  <c:v>36.408609162226568</c:v>
                </c:pt>
                <c:pt idx="805">
                  <c:v>36.410351046094782</c:v>
                </c:pt>
                <c:pt idx="806">
                  <c:v>36.409347408726823</c:v>
                </c:pt>
                <c:pt idx="807">
                  <c:v>36.411828522863978</c:v>
                </c:pt>
                <c:pt idx="808">
                  <c:v>36.408343260581844</c:v>
                </c:pt>
                <c:pt idx="809">
                  <c:v>36.411828522863978</c:v>
                </c:pt>
                <c:pt idx="810">
                  <c:v>36.410824515100501</c:v>
                </c:pt>
                <c:pt idx="811">
                  <c:v>36.409081526159945</c:v>
                </c:pt>
                <c:pt idx="812">
                  <c:v>36.411563375115719</c:v>
                </c:pt>
                <c:pt idx="813">
                  <c:v>36.409819996168714</c:v>
                </c:pt>
                <c:pt idx="814">
                  <c:v>36.414046273071293</c:v>
                </c:pt>
                <c:pt idx="815">
                  <c:v>36.411297549761784</c:v>
                </c:pt>
                <c:pt idx="816">
                  <c:v>36.422504896153214</c:v>
                </c:pt>
                <c:pt idx="817">
                  <c:v>36.415525797406957</c:v>
                </c:pt>
                <c:pt idx="818">
                  <c:v>36.414520862354678</c:v>
                </c:pt>
                <c:pt idx="819">
                  <c:v>36.411031045768304</c:v>
                </c:pt>
                <c:pt idx="820">
                  <c:v>36.409286233874568</c:v>
                </c:pt>
                <c:pt idx="821">
                  <c:v>36.412242308869367</c:v>
                </c:pt>
                <c:pt idx="822">
                  <c:v>36.41123513699101</c:v>
                </c:pt>
                <c:pt idx="823">
                  <c:v>36.412509455511085</c:v>
                </c:pt>
                <c:pt idx="824">
                  <c:v>36.415790170559582</c:v>
                </c:pt>
                <c:pt idx="825">
                  <c:v>36.417580873353728</c:v>
                </c:pt>
                <c:pt idx="826">
                  <c:v>36.4230958031943</c:v>
                </c:pt>
                <c:pt idx="827">
                  <c:v>36.418170555067896</c:v>
                </c:pt>
                <c:pt idx="828">
                  <c:v>36.420181785047767</c:v>
                </c:pt>
                <c:pt idx="829">
                  <c:v>36.42217648793153</c:v>
                </c:pt>
                <c:pt idx="830">
                  <c:v>36.42415476961822</c:v>
                </c:pt>
                <c:pt idx="831">
                  <c:v>36.427099091212305</c:v>
                </c:pt>
                <c:pt idx="832">
                  <c:v>36.426102658437948</c:v>
                </c:pt>
                <c:pt idx="833">
                  <c:v>36.427562011852089</c:v>
                </c:pt>
                <c:pt idx="834">
                  <c:v>36.433930127074575</c:v>
                </c:pt>
                <c:pt idx="835">
                  <c:v>36.436623420580077</c:v>
                </c:pt>
                <c:pt idx="836">
                  <c:v>36.44646595101436</c:v>
                </c:pt>
                <c:pt idx="837">
                  <c:v>36.436388915447019</c:v>
                </c:pt>
                <c:pt idx="838">
                  <c:v>36.435412352625804</c:v>
                </c:pt>
                <c:pt idx="839">
                  <c:v>36.442795328500502</c:v>
                </c:pt>
                <c:pt idx="840">
                  <c:v>36.4374015185914</c:v>
                </c:pt>
                <c:pt idx="841">
                  <c:v>36.440606630728496</c:v>
                </c:pt>
                <c:pt idx="842">
                  <c:v>36.437165163421398</c:v>
                </c:pt>
                <c:pt idx="843">
                  <c:v>36.428802447811911</c:v>
                </c:pt>
                <c:pt idx="844">
                  <c:v>36.430522136810161</c:v>
                </c:pt>
                <c:pt idx="845">
                  <c:v>36.433723946613448</c:v>
                </c:pt>
                <c:pt idx="846">
                  <c:v>36.43520682807366</c:v>
                </c:pt>
                <c:pt idx="847">
                  <c:v>36.429062314419767</c:v>
                </c:pt>
                <c:pt idx="848">
                  <c:v>36.426359222455687</c:v>
                </c:pt>
                <c:pt idx="849">
                  <c:v>36.43645225646825</c:v>
                </c:pt>
                <c:pt idx="850">
                  <c:v>36.430302319852274</c:v>
                </c:pt>
                <c:pt idx="851">
                  <c:v>36.42857944475336</c:v>
                </c:pt>
                <c:pt idx="852">
                  <c:v>36.426613528034416</c:v>
                </c:pt>
                <c:pt idx="853">
                  <c:v>36.433267024024474</c:v>
                </c:pt>
                <c:pt idx="854">
                  <c:v>36.434008714613867</c:v>
                </c:pt>
                <c:pt idx="855">
                  <c:v>36.43130032926608</c:v>
                </c:pt>
                <c:pt idx="856">
                  <c:v>36.434509083122883</c:v>
                </c:pt>
                <c:pt idx="857">
                  <c:v>36.43179875733945</c:v>
                </c:pt>
                <c:pt idx="858">
                  <c:v>36.427360962938245</c:v>
                </c:pt>
                <c:pt idx="859">
                  <c:v>36.428101587020471</c:v>
                </c:pt>
                <c:pt idx="860">
                  <c:v>36.43649400493954</c:v>
                </c:pt>
                <c:pt idx="861">
                  <c:v>36.433780611693649</c:v>
                </c:pt>
                <c:pt idx="862">
                  <c:v>36.42933789029388</c:v>
                </c:pt>
                <c:pt idx="863">
                  <c:v>36.432549650348733</c:v>
                </c:pt>
                <c:pt idx="864">
                  <c:v>36.43329171471148</c:v>
                </c:pt>
                <c:pt idx="865">
                  <c:v>36.430574472109321</c:v>
                </c:pt>
                <c:pt idx="866">
                  <c:v>36.433788585884962</c:v>
                </c:pt>
                <c:pt idx="867">
                  <c:v>36.434531089462929</c:v>
                </c:pt>
                <c:pt idx="868">
                  <c:v>36.43255347524078</c:v>
                </c:pt>
                <c:pt idx="869">
                  <c:v>36.43255347524078</c:v>
                </c:pt>
                <c:pt idx="870">
                  <c:v>36.432306086347594</c:v>
                </c:pt>
                <c:pt idx="871">
                  <c:v>36.433048463423226</c:v>
                </c:pt>
                <c:pt idx="872">
                  <c:v>36.437257247662401</c:v>
                </c:pt>
                <c:pt idx="873">
                  <c:v>36.4370106732026</c:v>
                </c:pt>
                <c:pt idx="874">
                  <c:v>36.4370106732026</c:v>
                </c:pt>
                <c:pt idx="875">
                  <c:v>36.43428586892847</c:v>
                </c:pt>
                <c:pt idx="876">
                  <c:v>36.442712252893649</c:v>
                </c:pt>
                <c:pt idx="877">
                  <c:v>36.439986267035763</c:v>
                </c:pt>
                <c:pt idx="878">
                  <c:v>36.434780291260438</c:v>
                </c:pt>
                <c:pt idx="879">
                  <c:v>36.432052438182509</c:v>
                </c:pt>
                <c:pt idx="880">
                  <c:v>36.43527431188091</c:v>
                </c:pt>
                <c:pt idx="881">
                  <c:v>36.433538015684945</c:v>
                </c:pt>
                <c:pt idx="882">
                  <c:v>36.430807937390092</c:v>
                </c:pt>
                <c:pt idx="883">
                  <c:v>36.43328741055209</c:v>
                </c:pt>
                <c:pt idx="884">
                  <c:v>36.439987404335241</c:v>
                </c:pt>
                <c:pt idx="885">
                  <c:v>36.440732104393717</c:v>
                </c:pt>
                <c:pt idx="886">
                  <c:v>36.439738324131305</c:v>
                </c:pt>
                <c:pt idx="887">
                  <c:v>36.434522645195806</c:v>
                </c:pt>
                <c:pt idx="888">
                  <c:v>36.437005089858204</c:v>
                </c:pt>
                <c:pt idx="889">
                  <c:v>36.436753946118266</c:v>
                </c:pt>
                <c:pt idx="890">
                  <c:v>36.442718468026314</c:v>
                </c:pt>
                <c:pt idx="891">
                  <c:v>36.438242513031106</c:v>
                </c:pt>
                <c:pt idx="892">
                  <c:v>36.442468826546509</c:v>
                </c:pt>
                <c:pt idx="893">
                  <c:v>36.436249664438805</c:v>
                </c:pt>
                <c:pt idx="894">
                  <c:v>36.437990753734717</c:v>
                </c:pt>
                <c:pt idx="895">
                  <c:v>36.440476914287061</c:v>
                </c:pt>
                <c:pt idx="896">
                  <c:v>36.442964124606547</c:v>
                </c:pt>
                <c:pt idx="897">
                  <c:v>36.443709935566645</c:v>
                </c:pt>
                <c:pt idx="898">
                  <c:v>36.440970466932519</c:v>
                </c:pt>
                <c:pt idx="899">
                  <c:v>36.436486993209549</c:v>
                </c:pt>
                <c:pt idx="900">
                  <c:v>36.451179663281202</c:v>
                </c:pt>
                <c:pt idx="901">
                  <c:v>36.439972875442912</c:v>
                </c:pt>
                <c:pt idx="902">
                  <c:v>36.440718138281532</c:v>
                </c:pt>
                <c:pt idx="903">
                  <c:v>36.441463608167624</c:v>
                </c:pt>
                <c:pt idx="904">
                  <c:v>36.436977046856548</c:v>
                </c:pt>
                <c:pt idx="905">
                  <c:v>36.433489208712551</c:v>
                </c:pt>
                <c:pt idx="906">
                  <c:v>36.437721759821855</c:v>
                </c:pt>
                <c:pt idx="907">
                  <c:v>36.445446249626997</c:v>
                </c:pt>
                <c:pt idx="908">
                  <c:v>36.44021147582626</c:v>
                </c:pt>
                <c:pt idx="909">
                  <c:v>36.444447559630241</c:v>
                </c:pt>
                <c:pt idx="910">
                  <c:v>36.439211806307149</c:v>
                </c:pt>
                <c:pt idx="911">
                  <c:v>36.438211626500106</c:v>
                </c:pt>
                <c:pt idx="912">
                  <c:v>36.439957139971227</c:v>
                </c:pt>
                <c:pt idx="913">
                  <c:v>36.439957139971227</c:v>
                </c:pt>
                <c:pt idx="914">
                  <c:v>36.442448649361474</c:v>
                </c:pt>
                <c:pt idx="915">
                  <c:v>36.442448649361474</c:v>
                </c:pt>
                <c:pt idx="916">
                  <c:v>36.444194682309742</c:v>
                </c:pt>
                <c:pt idx="917">
                  <c:v>36.438956776262472</c:v>
                </c:pt>
                <c:pt idx="918">
                  <c:v>36.441448428502738</c:v>
                </c:pt>
                <c:pt idx="919">
                  <c:v>36.445687949944762</c:v>
                </c:pt>
                <c:pt idx="920">
                  <c:v>36.44743482963024</c:v>
                </c:pt>
                <c:pt idx="921">
                  <c:v>36.443941134572832</c:v>
                </c:pt>
                <c:pt idx="922">
                  <c:v>36.442194383514462</c:v>
                </c:pt>
                <c:pt idx="923">
                  <c:v>36.446434895054168</c:v>
                </c:pt>
                <c:pt idx="924">
                  <c:v>36.445434449408701</c:v>
                </c:pt>
                <c:pt idx="925">
                  <c:v>36.441939445734128</c:v>
                </c:pt>
                <c:pt idx="926">
                  <c:v>36.440192040438838</c:v>
                </c:pt>
                <c:pt idx="927">
                  <c:v>36.436697422932298</c:v>
                </c:pt>
                <c:pt idx="928">
                  <c:v>36.442685631068251</c:v>
                </c:pt>
                <c:pt idx="929">
                  <c:v>36.444433492399796</c:v>
                </c:pt>
                <c:pt idx="930">
                  <c:v>36.452173933587481</c:v>
                </c:pt>
                <c:pt idx="931">
                  <c:v>36.446928594447535</c:v>
                </c:pt>
                <c:pt idx="932">
                  <c:v>36.445927268921118</c:v>
                </c:pt>
                <c:pt idx="933">
                  <c:v>36.451173590878852</c:v>
                </c:pt>
                <c:pt idx="934">
                  <c:v>36.447675978473967</c:v>
                </c:pt>
                <c:pt idx="935">
                  <c:v>36.447675978473967</c:v>
                </c:pt>
                <c:pt idx="936">
                  <c:v>36.450172736415546</c:v>
                </c:pt>
                <c:pt idx="937">
                  <c:v>36.444925431344799</c:v>
                </c:pt>
                <c:pt idx="938">
                  <c:v>36.448423570268297</c:v>
                </c:pt>
                <c:pt idx="939">
                  <c:v>36.448423570268297</c:v>
                </c:pt>
                <c:pt idx="940">
                  <c:v>36.445672446435957</c:v>
                </c:pt>
                <c:pt idx="941">
                  <c:v>36.448423570268297</c:v>
                </c:pt>
                <c:pt idx="942">
                  <c:v>36.448423570268297</c:v>
                </c:pt>
                <c:pt idx="943">
                  <c:v>36.446674468578053</c:v>
                </c:pt>
                <c:pt idx="944">
                  <c:v>36.454420238710611</c:v>
                </c:pt>
                <c:pt idx="945">
                  <c:v>36.450172736415546</c:v>
                </c:pt>
                <c:pt idx="946">
                  <c:v>36.450172736415546</c:v>
                </c:pt>
                <c:pt idx="947">
                  <c:v>36.450172736415546</c:v>
                </c:pt>
                <c:pt idx="948">
                  <c:v>36.448423570268297</c:v>
                </c:pt>
                <c:pt idx="949">
                  <c:v>36.452922493730881</c:v>
                </c:pt>
                <c:pt idx="950">
                  <c:v>36.452922493730881</c:v>
                </c:pt>
                <c:pt idx="951">
                  <c:v>36.452922493730881</c:v>
                </c:pt>
                <c:pt idx="952">
                  <c:v>36.452922493730881</c:v>
                </c:pt>
                <c:pt idx="953">
                  <c:v>36.452922493730881</c:v>
                </c:pt>
                <c:pt idx="954">
                  <c:v>36.454671461015984</c:v>
                </c:pt>
                <c:pt idx="955">
                  <c:v>36.453922508785737</c:v>
                </c:pt>
                <c:pt idx="956">
                  <c:v>36.455671148393129</c:v>
                </c:pt>
                <c:pt idx="957">
                  <c:v>36.459168620835349</c:v>
                </c:pt>
                <c:pt idx="958">
                  <c:v>36.453922508785737</c:v>
                </c:pt>
                <c:pt idx="959">
                  <c:v>36.45667032450681</c:v>
                </c:pt>
                <c:pt idx="960">
                  <c:v>36.458418700920134</c:v>
                </c:pt>
                <c:pt idx="961">
                  <c:v>36.457668989651197</c:v>
                </c:pt>
                <c:pt idx="962">
                  <c:v>36.459417038559693</c:v>
                </c:pt>
                <c:pt idx="963">
                  <c:v>36.46116515182954</c:v>
                </c:pt>
                <c:pt idx="964">
                  <c:v>36.464661571453298</c:v>
                </c:pt>
                <c:pt idx="965">
                  <c:v>36.462162651461767</c:v>
                </c:pt>
                <c:pt idx="966">
                  <c:v>36.463910501638715</c:v>
                </c:pt>
                <c:pt idx="967">
                  <c:v>36.477413899136046</c:v>
                </c:pt>
                <c:pt idx="968">
                  <c:v>36.469906683599348</c:v>
                </c:pt>
                <c:pt idx="969">
                  <c:v>36.469640698004334</c:v>
                </c:pt>
                <c:pt idx="970">
                  <c:v>36.468110057973142</c:v>
                </c:pt>
                <c:pt idx="971">
                  <c:v>36.469304682596224</c:v>
                </c:pt>
                <c:pt idx="972">
                  <c:v>36.478180906964518</c:v>
                </c:pt>
                <c:pt idx="973">
                  <c:v>36.478576029399576</c:v>
                </c:pt>
                <c:pt idx="974">
                  <c:v>36.474746654049802</c:v>
                </c:pt>
                <c:pt idx="975">
                  <c:v>36.472117917036172</c:v>
                </c:pt>
                <c:pt idx="976">
                  <c:v>36.474505756976697</c:v>
                </c:pt>
                <c:pt idx="977">
                  <c:v>36.48257628489236</c:v>
                </c:pt>
                <c:pt idx="978">
                  <c:v>36.478285645138534</c:v>
                </c:pt>
                <c:pt idx="979">
                  <c:v>36.478285645138534</c:v>
                </c:pt>
                <c:pt idx="980">
                  <c:v>36.485368053532767</c:v>
                </c:pt>
                <c:pt idx="981">
                  <c:v>36.477216274617703</c:v>
                </c:pt>
                <c:pt idx="982">
                  <c:v>36.486755529557598</c:v>
                </c:pt>
                <c:pt idx="983">
                  <c:v>36.483325555869719</c:v>
                </c:pt>
                <c:pt idx="984">
                  <c:v>36.483325555869719</c:v>
                </c:pt>
                <c:pt idx="985">
                  <c:v>36.484076994431533</c:v>
                </c:pt>
                <c:pt idx="986">
                  <c:v>36.483325555869719</c:v>
                </c:pt>
                <c:pt idx="987">
                  <c:v>36.48579232979948</c:v>
                </c:pt>
                <c:pt idx="988">
                  <c:v>36.480859812738487</c:v>
                </c:pt>
                <c:pt idx="989">
                  <c:v>36.483325555869719</c:v>
                </c:pt>
                <c:pt idx="990">
                  <c:v>36.482361721229388</c:v>
                </c:pt>
                <c:pt idx="991">
                  <c:v>36.481397399053066</c:v>
                </c:pt>
                <c:pt idx="992">
                  <c:v>36.487296595712536</c:v>
                </c:pt>
                <c:pt idx="993">
                  <c:v>36.485580500732681</c:v>
                </c:pt>
                <c:pt idx="994">
                  <c:v>36.475285237294536</c:v>
                </c:pt>
                <c:pt idx="995">
                  <c:v>36.486120161063909</c:v>
                </c:pt>
                <c:pt idx="996">
                  <c:v>36.486332568619531</c:v>
                </c:pt>
                <c:pt idx="997">
                  <c:v>36.479467290977382</c:v>
                </c:pt>
                <c:pt idx="998">
                  <c:v>36.481183517036428</c:v>
                </c:pt>
                <c:pt idx="999">
                  <c:v>36.490096058369517</c:v>
                </c:pt>
                <c:pt idx="1000">
                  <c:v>36.484403050173135</c:v>
                </c:pt>
                <c:pt idx="1001">
                  <c:v>36.480969015231828</c:v>
                </c:pt>
                <c:pt idx="1002">
                  <c:v>36.47903627016661</c:v>
                </c:pt>
                <c:pt idx="1003">
                  <c:v>36.489342940131145</c:v>
                </c:pt>
                <c:pt idx="1004">
                  <c:v>36.484941300899465</c:v>
                </c:pt>
                <c:pt idx="1005">
                  <c:v>36.497515422961435</c:v>
                </c:pt>
                <c:pt idx="1006">
                  <c:v>36.488917822002527</c:v>
                </c:pt>
                <c:pt idx="1007">
                  <c:v>36.489671019355526</c:v>
                </c:pt>
                <c:pt idx="1008">
                  <c:v>36.491390795949357</c:v>
                </c:pt>
                <c:pt idx="1009">
                  <c:v>36.48547921854253</c:v>
                </c:pt>
                <c:pt idx="1010">
                  <c:v>36.494830536458878</c:v>
                </c:pt>
                <c:pt idx="1011">
                  <c:v>36.494830536458878</c:v>
                </c:pt>
                <c:pt idx="1012">
                  <c:v>36.491390795949357</c:v>
                </c:pt>
                <c:pt idx="1013">
                  <c:v>36.494619186524169</c:v>
                </c:pt>
                <c:pt idx="1014">
                  <c:v>36.496339850989244</c:v>
                </c:pt>
                <c:pt idx="1015">
                  <c:v>36.488704331505907</c:v>
                </c:pt>
                <c:pt idx="1016">
                  <c:v>36.490211014903956</c:v>
                </c:pt>
                <c:pt idx="1017">
                  <c:v>36.493652794699791</c:v>
                </c:pt>
                <c:pt idx="1018">
                  <c:v>36.492685912568547</c:v>
                </c:pt>
                <c:pt idx="1019">
                  <c:v>36.497850009030721</c:v>
                </c:pt>
                <c:pt idx="1020">
                  <c:v>36.498605404553793</c:v>
                </c:pt>
                <c:pt idx="1021">
                  <c:v>36.4968835945443</c:v>
                </c:pt>
                <c:pt idx="1022">
                  <c:v>36.494194622492323</c:v>
                </c:pt>
                <c:pt idx="1023">
                  <c:v>36.499361011177513</c:v>
                </c:pt>
                <c:pt idx="1024">
                  <c:v>36.494194622492323</c:v>
                </c:pt>
                <c:pt idx="1025">
                  <c:v>36.495916689475379</c:v>
                </c:pt>
                <c:pt idx="1026">
                  <c:v>36.496671742752312</c:v>
                </c:pt>
                <c:pt idx="1027">
                  <c:v>36.496671742752312</c:v>
                </c:pt>
                <c:pt idx="1028">
                  <c:v>36.500872858024394</c:v>
                </c:pt>
                <c:pt idx="1029">
                  <c:v>36.495704175418247</c:v>
                </c:pt>
                <c:pt idx="1030">
                  <c:v>36.49990575901387</c:v>
                </c:pt>
                <c:pt idx="1031">
                  <c:v>36.498938168677881</c:v>
                </c:pt>
                <c:pt idx="1032">
                  <c:v>36.504109334917445</c:v>
                </c:pt>
                <c:pt idx="1033">
                  <c:v>36.495491037872874</c:v>
                </c:pt>
                <c:pt idx="1034">
                  <c:v>36.499694066265732</c:v>
                </c:pt>
                <c:pt idx="1035">
                  <c:v>36.503899088199958</c:v>
                </c:pt>
                <c:pt idx="1036">
                  <c:v>36.502174600299995</c:v>
                </c:pt>
                <c:pt idx="1037">
                  <c:v>36.502174600299995</c:v>
                </c:pt>
                <c:pt idx="1038">
                  <c:v>36.498725812651529</c:v>
                </c:pt>
                <c:pt idx="1039">
                  <c:v>36.500450175117194</c:v>
                </c:pt>
                <c:pt idx="1040">
                  <c:v>36.502174600299995</c:v>
                </c:pt>
                <c:pt idx="1041">
                  <c:v>36.500450175117194</c:v>
                </c:pt>
                <c:pt idx="1042">
                  <c:v>36.508106104878927</c:v>
                </c:pt>
                <c:pt idx="1043">
                  <c:v>36.508106104878927</c:v>
                </c:pt>
                <c:pt idx="1044">
                  <c:v>36.503899088199958</c:v>
                </c:pt>
                <c:pt idx="1045">
                  <c:v>36.509072928203274</c:v>
                </c:pt>
                <c:pt idx="1046">
                  <c:v>36.509072928203274</c:v>
                </c:pt>
                <c:pt idx="1047">
                  <c:v>36.509072928203274</c:v>
                </c:pt>
                <c:pt idx="1048">
                  <c:v>36.514247332662578</c:v>
                </c:pt>
                <c:pt idx="1049">
                  <c:v>36.51597225958389</c:v>
                </c:pt>
                <c:pt idx="1050">
                  <c:v>36.510039260026922</c:v>
                </c:pt>
                <c:pt idx="1051">
                  <c:v>36.514247332662578</c:v>
                </c:pt>
                <c:pt idx="1052">
                  <c:v>36.517901869085001</c:v>
                </c:pt>
                <c:pt idx="1053">
                  <c:v>36.509281065196348</c:v>
                </c:pt>
                <c:pt idx="1054">
                  <c:v>36.512935309309825</c:v>
                </c:pt>
                <c:pt idx="1055">
                  <c:v>36.518865937862969</c:v>
                </c:pt>
                <c:pt idx="1056">
                  <c:v>36.515622815776133</c:v>
                </c:pt>
                <c:pt idx="1057">
                  <c:v>36.515622815776133</c:v>
                </c:pt>
                <c:pt idx="1058">
                  <c:v>36.514863556488137</c:v>
                </c:pt>
                <c:pt idx="1059">
                  <c:v>36.518309254925974</c:v>
                </c:pt>
                <c:pt idx="1060">
                  <c:v>36.525201402752323</c:v>
                </c:pt>
                <c:pt idx="1061">
                  <c:v>36.522717313050549</c:v>
                </c:pt>
                <c:pt idx="1062">
                  <c:v>36.520994627257913</c:v>
                </c:pt>
                <c:pt idx="1063">
                  <c:v>36.521956567256353</c:v>
                </c:pt>
                <c:pt idx="1064">
                  <c:v>36.520234263775677</c:v>
                </c:pt>
                <c:pt idx="1065">
                  <c:v>36.519474113158637</c:v>
                </c:pt>
                <c:pt idx="1066">
                  <c:v>36.519474113158637</c:v>
                </c:pt>
                <c:pt idx="1067">
                  <c:v>36.518714175331603</c:v>
                </c:pt>
                <c:pt idx="1068">
                  <c:v>36.516233355289849</c:v>
                </c:pt>
                <c:pt idx="1069">
                  <c:v>36.516233355289849</c:v>
                </c:pt>
                <c:pt idx="1070">
                  <c:v>36.517954450219428</c:v>
                </c:pt>
                <c:pt idx="1071">
                  <c:v>36.520636551483157</c:v>
                </c:pt>
                <c:pt idx="1072">
                  <c:v>36.520636551483157</c:v>
                </c:pt>
                <c:pt idx="1073">
                  <c:v>36.521597007221438</c:v>
                </c:pt>
                <c:pt idx="1074">
                  <c:v>36.52675893836858</c:v>
                </c:pt>
                <c:pt idx="1075">
                  <c:v>36.52675893836858</c:v>
                </c:pt>
                <c:pt idx="1076">
                  <c:v>36.524277237267626</c:v>
                </c:pt>
                <c:pt idx="1077">
                  <c:v>36.521796574675598</c:v>
                </c:pt>
                <c:pt idx="1078">
                  <c:v>36.520076756302522</c:v>
                </c:pt>
                <c:pt idx="1079">
                  <c:v>36.521796574675598</c:v>
                </c:pt>
                <c:pt idx="1080">
                  <c:v>36.525236398539121</c:v>
                </c:pt>
                <c:pt idx="1081">
                  <c:v>36.51835700030184</c:v>
                </c:pt>
                <c:pt idx="1082">
                  <c:v>36.521036387147475</c:v>
                </c:pt>
                <c:pt idx="1083">
                  <c:v>36.527914759133388</c:v>
                </c:pt>
                <c:pt idx="1084">
                  <c:v>36.524475448441244</c:v>
                </c:pt>
                <c:pt idx="1085">
                  <c:v>36.528872627413278</c:v>
                </c:pt>
                <c:pt idx="1086">
                  <c:v>36.524673049458109</c:v>
                </c:pt>
                <c:pt idx="1087">
                  <c:v>36.52983000914822</c:v>
                </c:pt>
                <c:pt idx="1088">
                  <c:v>36.526391973717622</c:v>
                </c:pt>
                <c:pt idx="1089">
                  <c:v>36.522954187502378</c:v>
                </c:pt>
                <c:pt idx="1090">
                  <c:v>36.520475457732175</c:v>
                </c:pt>
                <c:pt idx="1091">
                  <c:v>36.53326829379462</c:v>
                </c:pt>
                <c:pt idx="1092">
                  <c:v>36.525630900910407</c:v>
                </c:pt>
                <c:pt idx="1093">
                  <c:v>36.529068174433718</c:v>
                </c:pt>
                <c:pt idx="1094">
                  <c:v>36.523912357570154</c:v>
                </c:pt>
                <c:pt idx="1095">
                  <c:v>36.530786904616889</c:v>
                </c:pt>
                <c:pt idx="1096">
                  <c:v>36.530786904616889</c:v>
                </c:pt>
                <c:pt idx="1097">
                  <c:v>36.535943468853205</c:v>
                </c:pt>
                <c:pt idx="1098">
                  <c:v>36.535943468853205</c:v>
                </c:pt>
                <c:pt idx="1099">
                  <c:v>36.529068174433718</c:v>
                </c:pt>
                <c:pt idx="1100">
                  <c:v>36.537662448161115</c:v>
                </c:pt>
                <c:pt idx="1101">
                  <c:v>36.532505697081156</c:v>
                </c:pt>
                <c:pt idx="1102">
                  <c:v>36.531743314097831</c:v>
                </c:pt>
                <c:pt idx="1103">
                  <c:v>36.540336305943853</c:v>
                </c:pt>
                <c:pt idx="1104">
                  <c:v>36.528501538742475</c:v>
                </c:pt>
                <c:pt idx="1105">
                  <c:v>36.524109394720313</c:v>
                </c:pt>
                <c:pt idx="1106">
                  <c:v>36.532505697081156</c:v>
                </c:pt>
                <c:pt idx="1107">
                  <c:v>36.516279851039485</c:v>
                </c:pt>
                <c:pt idx="1108">
                  <c:v>36.52926311390398</c:v>
                </c:pt>
                <c:pt idx="1109">
                  <c:v>36.525827238879685</c:v>
                </c:pt>
                <c:pt idx="1110">
                  <c:v>36.532699237869394</c:v>
                </c:pt>
                <c:pt idx="1111">
                  <c:v>36.537853890583193</c:v>
                </c:pt>
                <c:pt idx="1112">
                  <c:v>36.533654676209757</c:v>
                </c:pt>
                <c:pt idx="1113">
                  <c:v>36.538808373590207</c:v>
                </c:pt>
                <c:pt idx="1114">
                  <c:v>36.536327147984494</c:v>
                </c:pt>
                <c:pt idx="1115">
                  <c:v>36.534609629396925</c:v>
                </c:pt>
                <c:pt idx="1116">
                  <c:v>36.533084503416568</c:v>
                </c:pt>
                <c:pt idx="1117">
                  <c:v>36.533084503416568</c:v>
                </c:pt>
                <c:pt idx="1118">
                  <c:v>36.538234963642253</c:v>
                </c:pt>
                <c:pt idx="1119">
                  <c:v>36.539188144994526</c:v>
                </c:pt>
                <c:pt idx="1120">
                  <c:v>36.537471580816849</c:v>
                </c:pt>
                <c:pt idx="1121">
                  <c:v>36.539188144994526</c:v>
                </c:pt>
                <c:pt idx="1122">
                  <c:v>36.536708412035665</c:v>
                </c:pt>
                <c:pt idx="1123">
                  <c:v>36.541093056132304</c:v>
                </c:pt>
                <c:pt idx="1124">
                  <c:v>36.531752053535882</c:v>
                </c:pt>
                <c:pt idx="1125">
                  <c:v>36.537850340906729</c:v>
                </c:pt>
                <c:pt idx="1126">
                  <c:v>36.538802057923178</c:v>
                </c:pt>
                <c:pt idx="1127">
                  <c:v>36.539753292091426</c:v>
                </c:pt>
                <c:pt idx="1128">
                  <c:v>36.541467826040851</c:v>
                </c:pt>
                <c:pt idx="1129">
                  <c:v>36.540704043687867</c:v>
                </c:pt>
                <c:pt idx="1130">
                  <c:v>36.539753292091426</c:v>
                </c:pt>
                <c:pt idx="1131">
                  <c:v>36.541654312988683</c:v>
                </c:pt>
                <c:pt idx="1132">
                  <c:v>36.546796196942978</c:v>
                </c:pt>
                <c:pt idx="1133">
                  <c:v>36.539177121549685</c:v>
                </c:pt>
                <c:pt idx="1134">
                  <c:v>36.54089057995148</c:v>
                </c:pt>
                <c:pt idx="1135">
                  <c:v>36.538413981612713</c:v>
                </c:pt>
                <c:pt idx="1136">
                  <c:v>36.541076519027307</c:v>
                </c:pt>
                <c:pt idx="1137">
                  <c:v>36.544502229876919</c:v>
                </c:pt>
                <c:pt idx="1138">
                  <c:v>36.541076519027307</c:v>
                </c:pt>
                <c:pt idx="1139">
                  <c:v>36.542789343516461</c:v>
                </c:pt>
                <c:pt idx="1140">
                  <c:v>36.54792818821204</c:v>
                </c:pt>
                <c:pt idx="1141">
                  <c:v>36.540313049730159</c:v>
                </c:pt>
                <c:pt idx="1142">
                  <c:v>36.548875897346619</c:v>
                </c:pt>
                <c:pt idx="1143">
                  <c:v>36.547163204125866</c:v>
                </c:pt>
                <c:pt idx="1144">
                  <c:v>36.542973990978915</c:v>
                </c:pt>
                <c:pt idx="1145">
                  <c:v>36.544686181933336</c:v>
                </c:pt>
                <c:pt idx="1146">
                  <c:v>36.542973990978915</c:v>
                </c:pt>
                <c:pt idx="1147">
                  <c:v>36.542973990978915</c:v>
                </c:pt>
                <c:pt idx="1148">
                  <c:v>36.539549794547881</c:v>
                </c:pt>
                <c:pt idx="1149">
                  <c:v>36.544686181933336</c:v>
                </c:pt>
                <c:pt idx="1150">
                  <c:v>36.544686181933336</c:v>
                </c:pt>
                <c:pt idx="1151">
                  <c:v>36.542973990978915</c:v>
                </c:pt>
                <c:pt idx="1152">
                  <c:v>36.549823125752994</c:v>
                </c:pt>
                <c:pt idx="1153">
                  <c:v>36.544686181933336</c:v>
                </c:pt>
                <c:pt idx="1154">
                  <c:v>36.54392200557092</c:v>
                </c:pt>
                <c:pt idx="1155">
                  <c:v>36.545633879899597</c:v>
                </c:pt>
                <c:pt idx="1156">
                  <c:v>36.549823125752994</c:v>
                </c:pt>
                <c:pt idx="1157">
                  <c:v>36.54392200557092</c:v>
                </c:pt>
                <c:pt idx="1158">
                  <c:v>36.547345816031672</c:v>
                </c:pt>
                <c:pt idx="1159">
                  <c:v>36.545633879899597</c:v>
                </c:pt>
                <c:pt idx="1160">
                  <c:v>36.54905781396721</c:v>
                </c:pt>
                <c:pt idx="1161">
                  <c:v>36.544869539607234</c:v>
                </c:pt>
                <c:pt idx="1162">
                  <c:v>36.544869539607234</c:v>
                </c:pt>
                <c:pt idx="1163">
                  <c:v>36.552481995248982</c:v>
                </c:pt>
                <c:pt idx="1164">
                  <c:v>36.547345816031672</c:v>
                </c:pt>
                <c:pt idx="1165">
                  <c:v>36.543158043590637</c:v>
                </c:pt>
                <c:pt idx="1166">
                  <c:v>36.547345816031672</c:v>
                </c:pt>
                <c:pt idx="1167">
                  <c:v>36.555906423745512</c:v>
                </c:pt>
                <c:pt idx="1168">
                  <c:v>36.55419417859536</c:v>
                </c:pt>
                <c:pt idx="1169">
                  <c:v>36.547345816031672</c:v>
                </c:pt>
                <c:pt idx="1170">
                  <c:v>36.552481995248982</c:v>
                </c:pt>
                <c:pt idx="1171">
                  <c:v>36.552481995248982</c:v>
                </c:pt>
                <c:pt idx="1172">
                  <c:v>36.54905781396721</c:v>
                </c:pt>
                <c:pt idx="1173">
                  <c:v>36.552481995248982</c:v>
                </c:pt>
                <c:pt idx="1174">
                  <c:v>36.552481995248982</c:v>
                </c:pt>
                <c:pt idx="1175">
                  <c:v>36.553248064097176</c:v>
                </c:pt>
                <c:pt idx="1176">
                  <c:v>36.54905781396721</c:v>
                </c:pt>
                <c:pt idx="1177">
                  <c:v>36.553248064097176</c:v>
                </c:pt>
                <c:pt idx="1178">
                  <c:v>36.553248064097176</c:v>
                </c:pt>
                <c:pt idx="1179">
                  <c:v>36.551535564011928</c:v>
                </c:pt>
                <c:pt idx="1180">
                  <c:v>36.553248064097176</c:v>
                </c:pt>
                <c:pt idx="1181">
                  <c:v>36.549823125752994</c:v>
                </c:pt>
                <c:pt idx="1182">
                  <c:v>36.551535564011928</c:v>
                </c:pt>
                <c:pt idx="1183">
                  <c:v>36.551535564011928</c:v>
                </c:pt>
                <c:pt idx="1184">
                  <c:v>36.548110749320301</c:v>
                </c:pt>
                <c:pt idx="1185">
                  <c:v>36.555727288719105</c:v>
                </c:pt>
                <c:pt idx="1186">
                  <c:v>36.554014348102406</c:v>
                </c:pt>
                <c:pt idx="1187">
                  <c:v>36.550588652416238</c:v>
                </c:pt>
                <c:pt idx="1188">
                  <c:v>36.554014348102406</c:v>
                </c:pt>
                <c:pt idx="1189">
                  <c:v>36.55135439403324</c:v>
                </c:pt>
                <c:pt idx="1190">
                  <c:v>36.550588652416238</c:v>
                </c:pt>
                <c:pt idx="1191">
                  <c:v>36.554960626008807</c:v>
                </c:pt>
                <c:pt idx="1192">
                  <c:v>36.554960626008807</c:v>
                </c:pt>
                <c:pt idx="1193">
                  <c:v>36.551535564011928</c:v>
                </c:pt>
                <c:pt idx="1194">
                  <c:v>36.554960626008807</c:v>
                </c:pt>
                <c:pt idx="1195">
                  <c:v>36.560098682702829</c:v>
                </c:pt>
                <c:pt idx="1196">
                  <c:v>36.560098682702829</c:v>
                </c:pt>
                <c:pt idx="1197">
                  <c:v>36.561811491920821</c:v>
                </c:pt>
                <c:pt idx="1198">
                  <c:v>36.557618730699502</c:v>
                </c:pt>
                <c:pt idx="1199">
                  <c:v>36.555906423745512</c:v>
                </c:pt>
                <c:pt idx="1200">
                  <c:v>36.557618730699502</c:v>
                </c:pt>
                <c:pt idx="1201">
                  <c:v>36.562756022385372</c:v>
                </c:pt>
                <c:pt idx="1202">
                  <c:v>36.559331099457424</c:v>
                </c:pt>
                <c:pt idx="1203">
                  <c:v>36.561987897724421</c:v>
                </c:pt>
                <c:pt idx="1204">
                  <c:v>36.562931786092612</c:v>
                </c:pt>
                <c:pt idx="1205">
                  <c:v>36.565412310723062</c:v>
                </c:pt>
                <c:pt idx="1206">
                  <c:v>36.565412310723062</c:v>
                </c:pt>
                <c:pt idx="1207">
                  <c:v>36.56635556574259</c:v>
                </c:pt>
                <c:pt idx="1208">
                  <c:v>36.567124609894826</c:v>
                </c:pt>
                <c:pt idx="1209">
                  <c:v>36.564643645038117</c:v>
                </c:pt>
                <c:pt idx="1210">
                  <c:v>36.564643645038117</c:v>
                </c:pt>
                <c:pt idx="1211">
                  <c:v>36.564643645038117</c:v>
                </c:pt>
                <c:pt idx="1212">
                  <c:v>36.56635556574259</c:v>
                </c:pt>
                <c:pt idx="1213">
                  <c:v>36.56635556574259</c:v>
                </c:pt>
                <c:pt idx="1214">
                  <c:v>36.560275783897367</c:v>
                </c:pt>
                <c:pt idx="1215">
                  <c:v>36.567298341888502</c:v>
                </c:pt>
                <c:pt idx="1216">
                  <c:v>36.56635556574259</c:v>
                </c:pt>
                <c:pt idx="1217">
                  <c:v>36.56635556574259</c:v>
                </c:pt>
                <c:pt idx="1218">
                  <c:v>36.568836970848338</c:v>
                </c:pt>
                <c:pt idx="1219">
                  <c:v>36.569779592428823</c:v>
                </c:pt>
                <c:pt idx="1220">
                  <c:v>36.57149169841076</c:v>
                </c:pt>
                <c:pt idx="1221">
                  <c:v>36.56806754820613</c:v>
                </c:pt>
                <c:pt idx="1222">
                  <c:v>36.56558673777522</c:v>
                </c:pt>
                <c:pt idx="1223">
                  <c:v>36.564643645038117</c:v>
                </c:pt>
                <c:pt idx="1224">
                  <c:v>36.573974424400291</c:v>
                </c:pt>
                <c:pt idx="1225">
                  <c:v>36.57054939358369</c:v>
                </c:pt>
                <c:pt idx="1226">
                  <c:v>36.569779592428823</c:v>
                </c:pt>
                <c:pt idx="1227">
                  <c:v>36.564643645038117</c:v>
                </c:pt>
                <c:pt idx="1228">
                  <c:v>36.562931786092612</c:v>
                </c:pt>
                <c:pt idx="1229">
                  <c:v>36.56806754820613</c:v>
                </c:pt>
                <c:pt idx="1230">
                  <c:v>36.572261878100974</c:v>
                </c:pt>
                <c:pt idx="1231">
                  <c:v>36.567124609894826</c:v>
                </c:pt>
                <c:pt idx="1232">
                  <c:v>36.577399702345389</c:v>
                </c:pt>
                <c:pt idx="1233">
                  <c:v>36.57149169841076</c:v>
                </c:pt>
                <c:pt idx="1234">
                  <c:v>36.572261878100974</c:v>
                </c:pt>
                <c:pt idx="1235">
                  <c:v>36.57054939358369</c:v>
                </c:pt>
                <c:pt idx="1236">
                  <c:v>36.568836970848338</c:v>
                </c:pt>
                <c:pt idx="1237">
                  <c:v>36.576458186271523</c:v>
                </c:pt>
                <c:pt idx="1238">
                  <c:v>36.576458186271523</c:v>
                </c:pt>
                <c:pt idx="1239">
                  <c:v>36.574745199469533</c:v>
                </c:pt>
                <c:pt idx="1240">
                  <c:v>36.57817123487844</c:v>
                </c:pt>
                <c:pt idx="1241">
                  <c:v>36.579884345290388</c:v>
                </c:pt>
                <c:pt idx="1242">
                  <c:v>36.573032274472361</c:v>
                </c:pt>
                <c:pt idx="1243">
                  <c:v>36.573032274472361</c:v>
                </c:pt>
                <c:pt idx="1244">
                  <c:v>36.577229557099422</c:v>
                </c:pt>
                <c:pt idx="1245">
                  <c:v>36.577229557099422</c:v>
                </c:pt>
                <c:pt idx="1246">
                  <c:v>36.573802887602085</c:v>
                </c:pt>
                <c:pt idx="1247">
                  <c:v>36.577229557099422</c:v>
                </c:pt>
                <c:pt idx="1248">
                  <c:v>36.572089645594623</c:v>
                </c:pt>
                <c:pt idx="1249">
                  <c:v>36.57894298458951</c:v>
                </c:pt>
                <c:pt idx="1250">
                  <c:v>36.572089645594623</c:v>
                </c:pt>
                <c:pt idx="1251">
                  <c:v>36.573802887602085</c:v>
                </c:pt>
                <c:pt idx="1252">
                  <c:v>36.576287400379918</c:v>
                </c:pt>
                <c:pt idx="1253">
                  <c:v>36.580487135855321</c:v>
                </c:pt>
                <c:pt idx="1254">
                  <c:v>36.575000148917525</c:v>
                </c:pt>
                <c:pt idx="1255">
                  <c:v>36.572513978603013</c:v>
                </c:pt>
                <c:pt idx="1256">
                  <c:v>36.581428819919672</c:v>
                </c:pt>
                <c:pt idx="1257">
                  <c:v>36.580053154712452</c:v>
                </c:pt>
                <c:pt idx="1258">
                  <c:v>36.583204490671257</c:v>
                </c:pt>
                <c:pt idx="1259">
                  <c:v>36.591465178274461</c:v>
                </c:pt>
                <c:pt idx="1260">
                  <c:v>36.581871756655154</c:v>
                </c:pt>
                <c:pt idx="1261">
                  <c:v>36.59009726540399</c:v>
                </c:pt>
                <c:pt idx="1262">
                  <c:v>36.58654948887736</c:v>
                </c:pt>
                <c:pt idx="1263">
                  <c:v>36.593184399512978</c:v>
                </c:pt>
                <c:pt idx="1264">
                  <c:v>36.594557601327395</c:v>
                </c:pt>
                <c:pt idx="1265">
                  <c:v>36.603607278616302</c:v>
                </c:pt>
                <c:pt idx="1266">
                  <c:v>36.595731872982533</c:v>
                </c:pt>
                <c:pt idx="1267">
                  <c:v>36.604736734201211</c:v>
                </c:pt>
                <c:pt idx="1268">
                  <c:v>36.606972050216143</c:v>
                </c:pt>
                <c:pt idx="1269">
                  <c:v>36.617599366708696</c:v>
                </c:pt>
                <c:pt idx="1270">
                  <c:v>36.621472360210149</c:v>
                </c:pt>
                <c:pt idx="1271">
                  <c:v>36.614495941830121</c:v>
                </c:pt>
                <c:pt idx="1272">
                  <c:v>36.622467383600508</c:v>
                </c:pt>
                <c:pt idx="1273">
                  <c:v>36.622952332275297</c:v>
                </c:pt>
                <c:pt idx="1274">
                  <c:v>36.624204052908588</c:v>
                </c:pt>
                <c:pt idx="1275">
                  <c:v>36.629669696713407</c:v>
                </c:pt>
                <c:pt idx="1276">
                  <c:v>36.623583317132336</c:v>
                </c:pt>
                <c:pt idx="1277">
                  <c:v>36.631230775626207</c:v>
                </c:pt>
                <c:pt idx="1278">
                  <c:v>36.62812994222746</c:v>
                </c:pt>
                <c:pt idx="1279">
                  <c:v>36.628240367957488</c:v>
                </c:pt>
                <c:pt idx="1280">
                  <c:v>36.634210412386494</c:v>
                </c:pt>
                <c:pt idx="1281">
                  <c:v>36.628459707917649</c:v>
                </c:pt>
                <c:pt idx="1282">
                  <c:v>36.6333272503309</c:v>
                </c:pt>
                <c:pt idx="1283">
                  <c:v>36.62989995656369</c:v>
                </c:pt>
                <c:pt idx="1284">
                  <c:v>36.632226097745097</c:v>
                </c:pt>
                <c:pt idx="1285">
                  <c:v>36.631340889483148</c:v>
                </c:pt>
                <c:pt idx="1286">
                  <c:v>36.636107380180803</c:v>
                </c:pt>
                <c:pt idx="1287">
                  <c:v>36.635998240906183</c:v>
                </c:pt>
                <c:pt idx="1288">
                  <c:v>36.635001514190357</c:v>
                </c:pt>
                <c:pt idx="1289">
                  <c:v>36.634779531001946</c:v>
                </c:pt>
                <c:pt idx="1290">
                  <c:v>36.628779503322761</c:v>
                </c:pt>
                <c:pt idx="1291">
                  <c:v>36.631884557073143</c:v>
                </c:pt>
                <c:pt idx="1292">
                  <c:v>36.634993119770897</c:v>
                </c:pt>
                <c:pt idx="1293">
                  <c:v>36.627306544472674</c:v>
                </c:pt>
                <c:pt idx="1294">
                  <c:v>36.637098319680902</c:v>
                </c:pt>
                <c:pt idx="1295">
                  <c:v>36.633522047847634</c:v>
                </c:pt>
                <c:pt idx="1296">
                  <c:v>36.628384552562707</c:v>
                </c:pt>
                <c:pt idx="1297">
                  <c:v>36.624018942780829</c:v>
                </c:pt>
                <c:pt idx="1298">
                  <c:v>36.627124690090156</c:v>
                </c:pt>
                <c:pt idx="1299">
                  <c:v>36.626103053019584</c:v>
                </c:pt>
                <c:pt idx="1300">
                  <c:v>36.631789892864418</c:v>
                </c:pt>
                <c:pt idx="1301">
                  <c:v>36.622374760874131</c:v>
                </c:pt>
                <c:pt idx="1302">
                  <c:v>36.629619658143675</c:v>
                </c:pt>
                <c:pt idx="1303">
                  <c:v>36.63027352022953</c:v>
                </c:pt>
                <c:pt idx="1304">
                  <c:v>36.62251547255876</c:v>
                </c:pt>
                <c:pt idx="1305">
                  <c:v>36.623163787361307</c:v>
                </c:pt>
                <c:pt idx="1306">
                  <c:v>36.627180623698095</c:v>
                </c:pt>
                <c:pt idx="1307">
                  <c:v>36.62186646287833</c:v>
                </c:pt>
                <c:pt idx="1308">
                  <c:v>36.623421341881034</c:v>
                </c:pt>
                <c:pt idx="1309">
                  <c:v>36.625755307414302</c:v>
                </c:pt>
                <c:pt idx="1310">
                  <c:v>36.626402746023132</c:v>
                </c:pt>
                <c:pt idx="1311">
                  <c:v>36.620292387245179</c:v>
                </c:pt>
                <c:pt idx="1312">
                  <c:v>36.629387690080186</c:v>
                </c:pt>
                <c:pt idx="1313">
                  <c:v>36.618195301188699</c:v>
                </c:pt>
                <c:pt idx="1314">
                  <c:v>36.623134381152248</c:v>
                </c:pt>
                <c:pt idx="1315">
                  <c:v>36.618698186465807</c:v>
                </c:pt>
                <c:pt idx="1316">
                  <c:v>36.617643887941284</c:v>
                </c:pt>
                <c:pt idx="1317">
                  <c:v>36.626758371035748</c:v>
                </c:pt>
                <c:pt idx="1318">
                  <c:v>36.619838423353514</c:v>
                </c:pt>
                <c:pt idx="1319">
                  <c:v>36.620477277271689</c:v>
                </c:pt>
                <c:pt idx="1320">
                  <c:v>36.625430105298427</c:v>
                </c:pt>
                <c:pt idx="1321">
                  <c:v>36.620196612590036</c:v>
                </c:pt>
                <c:pt idx="1322">
                  <c:v>36.620834296275625</c:v>
                </c:pt>
                <c:pt idx="1323">
                  <c:v>36.613893256081525</c:v>
                </c:pt>
                <c:pt idx="1324">
                  <c:v>36.619628639052898</c:v>
                </c:pt>
                <c:pt idx="1325">
                  <c:v>36.621966428022432</c:v>
                </c:pt>
                <c:pt idx="1326">
                  <c:v>36.618417798636109</c:v>
                </c:pt>
                <c:pt idx="1327">
                  <c:v>36.625086563143803</c:v>
                </c:pt>
                <c:pt idx="1328">
                  <c:v>36.618126993008971</c:v>
                </c:pt>
                <c:pt idx="1329">
                  <c:v>36.620465097527493</c:v>
                </c:pt>
                <c:pt idx="1330">
                  <c:v>36.616907455172822</c:v>
                </c:pt>
                <c:pt idx="1331">
                  <c:v>36.615980495476784</c:v>
                </c:pt>
                <c:pt idx="1332">
                  <c:v>36.613346730531362</c:v>
                </c:pt>
                <c:pt idx="1333">
                  <c:v>36.619097672748495</c:v>
                </c:pt>
                <c:pt idx="1334">
                  <c:v>36.624074324090671</c:v>
                </c:pt>
                <c:pt idx="1335">
                  <c:v>36.617241086247752</c:v>
                </c:pt>
                <c:pt idx="1336">
                  <c:v>36.622999099794143</c:v>
                </c:pt>
                <c:pt idx="1337">
                  <c:v>36.616941263395745</c:v>
                </c:pt>
                <c:pt idx="1338">
                  <c:v>36.620211156656381</c:v>
                </c:pt>
                <c:pt idx="1339">
                  <c:v>36.617570219984955</c:v>
                </c:pt>
                <c:pt idx="1340">
                  <c:v>36.611506562603225</c:v>
                </c:pt>
                <c:pt idx="1341">
                  <c:v>36.619910700747745</c:v>
                </c:pt>
                <c:pt idx="1342">
                  <c:v>36.620691301830647</c:v>
                </c:pt>
                <c:pt idx="1343">
                  <c:v>36.622253165713431</c:v>
                </c:pt>
                <c:pt idx="1344">
                  <c:v>36.615402001097877</c:v>
                </c:pt>
                <c:pt idx="1345">
                  <c:v>36.621321166156335</c:v>
                </c:pt>
                <c:pt idx="1346">
                  <c:v>36.622102270938527</c:v>
                </c:pt>
                <c:pt idx="1347">
                  <c:v>36.617741905300051</c:v>
                </c:pt>
                <c:pt idx="1348">
                  <c:v>36.618522314024794</c:v>
                </c:pt>
                <c:pt idx="1349">
                  <c:v>36.615094070468224</c:v>
                </c:pt>
                <c:pt idx="1350">
                  <c:v>36.621169637632676</c:v>
                </c:pt>
                <c:pt idx="1351">
                  <c:v>36.620388691204518</c:v>
                </c:pt>
                <c:pt idx="1352">
                  <c:v>36.624597617016434</c:v>
                </c:pt>
                <c:pt idx="1353">
                  <c:v>36.626311699352854</c:v>
                </c:pt>
                <c:pt idx="1354">
                  <c:v>36.625379542561717</c:v>
                </c:pt>
                <c:pt idx="1355">
                  <c:v>36.625228898082497</c:v>
                </c:pt>
                <c:pt idx="1356">
                  <c:v>36.626944056794059</c:v>
                </c:pt>
                <c:pt idx="1357">
                  <c:v>36.621798766152608</c:v>
                </c:pt>
                <c:pt idx="1358">
                  <c:v>36.619149572319678</c:v>
                </c:pt>
                <c:pt idx="1359">
                  <c:v>36.624143778547221</c:v>
                </c:pt>
                <c:pt idx="1360">
                  <c:v>36.623209398804448</c:v>
                </c:pt>
                <c:pt idx="1361">
                  <c:v>36.623991352411061</c:v>
                </c:pt>
                <c:pt idx="1362">
                  <c:v>36.623056336124158</c:v>
                </c:pt>
                <c:pt idx="1363">
                  <c:v>36.625555922745406</c:v>
                </c:pt>
                <c:pt idx="1364">
                  <c:v>36.628056553516608</c:v>
                </c:pt>
                <c:pt idx="1365">
                  <c:v>36.625403045204486</c:v>
                </c:pt>
                <c:pt idx="1366">
                  <c:v>36.628687718118769</c:v>
                </c:pt>
                <c:pt idx="1367">
                  <c:v>36.626032331611185</c:v>
                </c:pt>
                <c:pt idx="1368">
                  <c:v>36.623375890198197</c:v>
                </c:pt>
                <c:pt idx="1369">
                  <c:v>36.622438320783395</c:v>
                </c:pt>
                <c:pt idx="1370">
                  <c:v>36.62322058063117</c:v>
                </c:pt>
                <c:pt idx="1371">
                  <c:v>36.624003061580694</c:v>
                </c:pt>
                <c:pt idx="1372">
                  <c:v>36.628228094558459</c:v>
                </c:pt>
                <c:pt idx="1373">
                  <c:v>36.62462999589745</c:v>
                </c:pt>
                <c:pt idx="1374">
                  <c:v>36.632302225907182</c:v>
                </c:pt>
                <c:pt idx="1375">
                  <c:v>36.627918785630278</c:v>
                </c:pt>
                <c:pt idx="1376">
                  <c:v>36.630425639944725</c:v>
                </c:pt>
                <c:pt idx="1377">
                  <c:v>36.624316716871078</c:v>
                </c:pt>
                <c:pt idx="1378">
                  <c:v>36.631055352796018</c:v>
                </c:pt>
                <c:pt idx="1379">
                  <c:v>36.624942368346481</c:v>
                </c:pt>
                <c:pt idx="1380">
                  <c:v>36.619769763219153</c:v>
                </c:pt>
                <c:pt idx="1381">
                  <c:v>36.627450463909426</c:v>
                </c:pt>
                <c:pt idx="1382">
                  <c:v>36.626509361733198</c:v>
                </c:pt>
                <c:pt idx="1383">
                  <c:v>36.631529023164447</c:v>
                </c:pt>
                <c:pt idx="1384">
                  <c:v>36.628861513761429</c:v>
                </c:pt>
                <c:pt idx="1385">
                  <c:v>36.629646007941595</c:v>
                </c:pt>
                <c:pt idx="1386">
                  <c:v>36.626976889909287</c:v>
                </c:pt>
                <c:pt idx="1387">
                  <c:v>36.620852606956461</c:v>
                </c:pt>
                <c:pt idx="1388">
                  <c:v>36.632000822108211</c:v>
                </c:pt>
                <c:pt idx="1389">
                  <c:v>36.62760208971725</c:v>
                </c:pt>
                <c:pt idx="1390">
                  <c:v>36.629171213780189</c:v>
                </c:pt>
                <c:pt idx="1391">
                  <c:v>36.629956108673611</c:v>
                </c:pt>
                <c:pt idx="1392">
                  <c:v>36.625553059973839</c:v>
                </c:pt>
                <c:pt idx="1393">
                  <c:v>36.628066954873368</c:v>
                </c:pt>
                <c:pt idx="1394">
                  <c:v>36.625391617163665</c:v>
                </c:pt>
                <c:pt idx="1395">
                  <c:v>36.62444550444777</c:v>
                </c:pt>
                <c:pt idx="1396">
                  <c:v>36.629315048552428</c:v>
                </c:pt>
                <c:pt idx="1397">
                  <c:v>36.631832746889415</c:v>
                </c:pt>
                <c:pt idx="1398">
                  <c:v>36.633724830616735</c:v>
                </c:pt>
                <c:pt idx="1399">
                  <c:v>36.636559310801758</c:v>
                </c:pt>
                <c:pt idx="1400">
                  <c:v>36.61397858273444</c:v>
                </c:pt>
                <c:pt idx="1401">
                  <c:v>36.628391083887607</c:v>
                </c:pt>
                <c:pt idx="1402">
                  <c:v>36.61930640702694</c:v>
                </c:pt>
                <c:pt idx="1403">
                  <c:v>36.632302225907182</c:v>
                </c:pt>
                <c:pt idx="1404">
                  <c:v>36.625412979915232</c:v>
                </c:pt>
                <c:pt idx="1405">
                  <c:v>36.634809810095234</c:v>
                </c:pt>
                <c:pt idx="1406">
                  <c:v>36.637318443633902</c:v>
                </c:pt>
                <c:pt idx="1407">
                  <c:v>36.638890554103398</c:v>
                </c:pt>
                <c:pt idx="1408">
                  <c:v>36.637013965179875</c:v>
                </c:pt>
                <c:pt idx="1409">
                  <c:v>36.637013965179875</c:v>
                </c:pt>
                <c:pt idx="1410">
                  <c:v>36.639525179750343</c:v>
                </c:pt>
                <c:pt idx="1411">
                  <c:v>36.640311853409273</c:v>
                </c:pt>
                <c:pt idx="1412">
                  <c:v>36.643612228689513</c:v>
                </c:pt>
                <c:pt idx="1413">
                  <c:v>36.642673210927349</c:v>
                </c:pt>
                <c:pt idx="1414">
                  <c:v>36.638279768674671</c:v>
                </c:pt>
                <c:pt idx="1415">
                  <c:v>36.633884808448414</c:v>
                </c:pt>
                <c:pt idx="1416">
                  <c:v>36.639853263024072</c:v>
                </c:pt>
                <c:pt idx="1417">
                  <c:v>36.636242593974195</c:v>
                </c:pt>
                <c:pt idx="1418">
                  <c:v>36.637028967353324</c:v>
                </c:pt>
                <c:pt idx="1419">
                  <c:v>36.639544621311359</c:v>
                </c:pt>
                <c:pt idx="1420">
                  <c:v>36.643790898535762</c:v>
                </c:pt>
                <c:pt idx="1421">
                  <c:v>36.639389423220578</c:v>
                </c:pt>
                <c:pt idx="1422">
                  <c:v>36.647886943579188</c:v>
                </c:pt>
                <c:pt idx="1423">
                  <c:v>36.643482867852114</c:v>
                </c:pt>
                <c:pt idx="1424">
                  <c:v>36.643482867852114</c:v>
                </c:pt>
                <c:pt idx="1425">
                  <c:v>36.641596281746374</c:v>
                </c:pt>
                <c:pt idx="1426">
                  <c:v>36.644116352939186</c:v>
                </c:pt>
                <c:pt idx="1427">
                  <c:v>36.637975478916779</c:v>
                </c:pt>
                <c:pt idx="1428">
                  <c:v>36.643960932021535</c:v>
                </c:pt>
                <c:pt idx="1429">
                  <c:v>36.646482831116664</c:v>
                </c:pt>
                <c:pt idx="1430">
                  <c:v>36.642071426490503</c:v>
                </c:pt>
                <c:pt idx="1431">
                  <c:v>36.647116925713085</c:v>
                </c:pt>
                <c:pt idx="1432">
                  <c:v>36.645382593392284</c:v>
                </c:pt>
                <c:pt idx="1433">
                  <c:v>36.650431433079156</c:v>
                </c:pt>
                <c:pt idx="1434">
                  <c:v>36.649486268785651</c:v>
                </c:pt>
                <c:pt idx="1435">
                  <c:v>36.645069046014619</c:v>
                </c:pt>
                <c:pt idx="1436">
                  <c:v>36.648384379646657</c:v>
                </c:pt>
                <c:pt idx="1437">
                  <c:v>36.651857626674023</c:v>
                </c:pt>
                <c:pt idx="1438">
                  <c:v>36.65091148468462</c:v>
                </c:pt>
                <c:pt idx="1439">
                  <c:v>36.642227218897908</c:v>
                </c:pt>
                <c:pt idx="1440">
                  <c:v>36.649017735973352</c:v>
                </c:pt>
                <c:pt idx="1441">
                  <c:v>36.645542541778205</c:v>
                </c:pt>
                <c:pt idx="1442">
                  <c:v>36.648070128687131</c:v>
                </c:pt>
                <c:pt idx="1443">
                  <c:v>36.648860373972383</c:v>
                </c:pt>
                <c:pt idx="1444">
                  <c:v>36.65486741253406</c:v>
                </c:pt>
                <c:pt idx="1445">
                  <c:v>36.652180717997567</c:v>
                </c:pt>
                <c:pt idx="1446">
                  <c:v>36.650441536429597</c:v>
                </c:pt>
                <c:pt idx="1447">
                  <c:v>36.652972023904809</c:v>
                </c:pt>
                <c:pt idx="1448">
                  <c:v>36.652972023904809</c:v>
                </c:pt>
                <c:pt idx="1449">
                  <c:v>36.64854386768701</c:v>
                </c:pt>
                <c:pt idx="1450">
                  <c:v>36.643324751647171</c:v>
                </c:pt>
                <c:pt idx="1451">
                  <c:v>36.64854386768701</c:v>
                </c:pt>
                <c:pt idx="1452">
                  <c:v>36.649334455797948</c:v>
                </c:pt>
                <c:pt idx="1453">
                  <c:v>36.653606551146325</c:v>
                </c:pt>
                <c:pt idx="1454">
                  <c:v>36.644903818866183</c:v>
                </c:pt>
                <c:pt idx="1455">
                  <c:v>36.654398365671291</c:v>
                </c:pt>
                <c:pt idx="1456">
                  <c:v>36.65962193368118</c:v>
                </c:pt>
                <c:pt idx="1457">
                  <c:v>36.655190404695986</c:v>
                </c:pt>
                <c:pt idx="1458">
                  <c:v>36.646483780863846</c:v>
                </c:pt>
                <c:pt idx="1459">
                  <c:v>36.653448952984007</c:v>
                </c:pt>
                <c:pt idx="1460">
                  <c:v>36.654240827169311</c:v>
                </c:pt>
                <c:pt idx="1461">
                  <c:v>36.652499049534043</c:v>
                </c:pt>
                <c:pt idx="1462">
                  <c:v>36.655982668301142</c:v>
                </c:pt>
                <c:pt idx="1463">
                  <c:v>36.6505977692103</c:v>
                </c:pt>
                <c:pt idx="1464">
                  <c:v>36.655825249169204</c:v>
                </c:pt>
                <c:pt idx="1465">
                  <c:v>36.653131967322764</c:v>
                </c:pt>
                <c:pt idx="1466">
                  <c:v>36.658203567454223</c:v>
                </c:pt>
                <c:pt idx="1467">
                  <c:v>36.651229041962814</c:v>
                </c:pt>
                <c:pt idx="1468">
                  <c:v>36.655508619462381</c:v>
                </c:pt>
                <c:pt idx="1469">
                  <c:v>36.652812589512067</c:v>
                </c:pt>
                <c:pt idx="1470">
                  <c:v>36.652812589512067</c:v>
                </c:pt>
                <c:pt idx="1471">
                  <c:v>36.653604699996357</c:v>
                </c:pt>
                <c:pt idx="1472">
                  <c:v>36.652652001157676</c:v>
                </c:pt>
                <c:pt idx="1473">
                  <c:v>36.660426251160175</c:v>
                </c:pt>
                <c:pt idx="1474">
                  <c:v>36.654236563696259</c:v>
                </c:pt>
                <c:pt idx="1475">
                  <c:v>36.658521658936174</c:v>
                </c:pt>
                <c:pt idx="1476">
                  <c:v>36.659315284348992</c:v>
                </c:pt>
                <c:pt idx="1477">
                  <c:v>36.655822024944236</c:v>
                </c:pt>
                <c:pt idx="1478">
                  <c:v>36.658362081925908</c:v>
                </c:pt>
                <c:pt idx="1479">
                  <c:v>36.658362081925908</c:v>
                </c:pt>
                <c:pt idx="1480">
                  <c:v>36.660109134892757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13-4679-8ACD-EC223B6BCAB0}"/>
            </c:ext>
          </c:extLst>
        </c:ser>
        <c:ser>
          <c:idx val="0"/>
          <c:order val="1"/>
          <c:spPr>
            <a:ln w="19050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TestMonito!$H$3:$H$1483</c:f>
              <c:numCache>
                <c:formatCode>General</c:formatCode>
                <c:ptCount val="1481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36.14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</c:v>
                </c:pt>
                <c:pt idx="9">
                  <c:v>36.1</c:v>
                </c:pt>
                <c:pt idx="10">
                  <c:v>36.14</c:v>
                </c:pt>
                <c:pt idx="11">
                  <c:v>36.130000000000003</c:v>
                </c:pt>
                <c:pt idx="12">
                  <c:v>36.130000000000003</c:v>
                </c:pt>
                <c:pt idx="13">
                  <c:v>36.130000000000003</c:v>
                </c:pt>
                <c:pt idx="14">
                  <c:v>36.130000000000003</c:v>
                </c:pt>
                <c:pt idx="15">
                  <c:v>36.15</c:v>
                </c:pt>
                <c:pt idx="16">
                  <c:v>36.130000000000003</c:v>
                </c:pt>
                <c:pt idx="17">
                  <c:v>36.130000000000003</c:v>
                </c:pt>
                <c:pt idx="18">
                  <c:v>36.130000000000003</c:v>
                </c:pt>
                <c:pt idx="19">
                  <c:v>36.130000000000003</c:v>
                </c:pt>
                <c:pt idx="20">
                  <c:v>36.130000000000003</c:v>
                </c:pt>
                <c:pt idx="21">
                  <c:v>36.11</c:v>
                </c:pt>
                <c:pt idx="22">
                  <c:v>36.130000000000003</c:v>
                </c:pt>
                <c:pt idx="23">
                  <c:v>36.130000000000003</c:v>
                </c:pt>
                <c:pt idx="24">
                  <c:v>36.130000000000003</c:v>
                </c:pt>
                <c:pt idx="25">
                  <c:v>36.119999999999997</c:v>
                </c:pt>
                <c:pt idx="26">
                  <c:v>36.119999999999997</c:v>
                </c:pt>
                <c:pt idx="27">
                  <c:v>36.130000000000003</c:v>
                </c:pt>
                <c:pt idx="28">
                  <c:v>36.119999999999997</c:v>
                </c:pt>
                <c:pt idx="29">
                  <c:v>36.119999999999997</c:v>
                </c:pt>
                <c:pt idx="30">
                  <c:v>36.14</c:v>
                </c:pt>
                <c:pt idx="31">
                  <c:v>36.14</c:v>
                </c:pt>
                <c:pt idx="32">
                  <c:v>36.14</c:v>
                </c:pt>
                <c:pt idx="33">
                  <c:v>36.14</c:v>
                </c:pt>
                <c:pt idx="34">
                  <c:v>36.14</c:v>
                </c:pt>
                <c:pt idx="35">
                  <c:v>36.14</c:v>
                </c:pt>
                <c:pt idx="36">
                  <c:v>36.14</c:v>
                </c:pt>
                <c:pt idx="37">
                  <c:v>36.14</c:v>
                </c:pt>
                <c:pt idx="38">
                  <c:v>36.14</c:v>
                </c:pt>
                <c:pt idx="39">
                  <c:v>36.130000000000003</c:v>
                </c:pt>
                <c:pt idx="40">
                  <c:v>36.130000000000003</c:v>
                </c:pt>
                <c:pt idx="41">
                  <c:v>36.130000000000003</c:v>
                </c:pt>
                <c:pt idx="42">
                  <c:v>36.130000000000003</c:v>
                </c:pt>
                <c:pt idx="43">
                  <c:v>36.130000000000003</c:v>
                </c:pt>
                <c:pt idx="44">
                  <c:v>36.11</c:v>
                </c:pt>
                <c:pt idx="45">
                  <c:v>36.130000000000003</c:v>
                </c:pt>
                <c:pt idx="46">
                  <c:v>36.130000000000003</c:v>
                </c:pt>
                <c:pt idx="47">
                  <c:v>36.130000000000003</c:v>
                </c:pt>
                <c:pt idx="48">
                  <c:v>36.130000000000003</c:v>
                </c:pt>
                <c:pt idx="49">
                  <c:v>36.130000000000003</c:v>
                </c:pt>
                <c:pt idx="50">
                  <c:v>36.15</c:v>
                </c:pt>
                <c:pt idx="51">
                  <c:v>36.15</c:v>
                </c:pt>
                <c:pt idx="52">
                  <c:v>36.15</c:v>
                </c:pt>
                <c:pt idx="53">
                  <c:v>36.15</c:v>
                </c:pt>
                <c:pt idx="54">
                  <c:v>36.15</c:v>
                </c:pt>
                <c:pt idx="55">
                  <c:v>36.15</c:v>
                </c:pt>
                <c:pt idx="56">
                  <c:v>36.15</c:v>
                </c:pt>
                <c:pt idx="57">
                  <c:v>36.15</c:v>
                </c:pt>
                <c:pt idx="58">
                  <c:v>36.15</c:v>
                </c:pt>
                <c:pt idx="59">
                  <c:v>36.15</c:v>
                </c:pt>
                <c:pt idx="60">
                  <c:v>36.15</c:v>
                </c:pt>
                <c:pt idx="61">
                  <c:v>36.15</c:v>
                </c:pt>
                <c:pt idx="62">
                  <c:v>36.15</c:v>
                </c:pt>
                <c:pt idx="63">
                  <c:v>36.15</c:v>
                </c:pt>
                <c:pt idx="64">
                  <c:v>36.15</c:v>
                </c:pt>
                <c:pt idx="65">
                  <c:v>36.15</c:v>
                </c:pt>
                <c:pt idx="66">
                  <c:v>36.15</c:v>
                </c:pt>
                <c:pt idx="67">
                  <c:v>36.15</c:v>
                </c:pt>
                <c:pt idx="68">
                  <c:v>36.15</c:v>
                </c:pt>
                <c:pt idx="69">
                  <c:v>36.15</c:v>
                </c:pt>
                <c:pt idx="70">
                  <c:v>36.15</c:v>
                </c:pt>
                <c:pt idx="71">
                  <c:v>36.15</c:v>
                </c:pt>
                <c:pt idx="72">
                  <c:v>36.130000000000003</c:v>
                </c:pt>
                <c:pt idx="73">
                  <c:v>36.15</c:v>
                </c:pt>
                <c:pt idx="74">
                  <c:v>36.15</c:v>
                </c:pt>
                <c:pt idx="75">
                  <c:v>36.130000000000003</c:v>
                </c:pt>
                <c:pt idx="76">
                  <c:v>36.130000000000003</c:v>
                </c:pt>
                <c:pt idx="77">
                  <c:v>36.15</c:v>
                </c:pt>
                <c:pt idx="78">
                  <c:v>36.130000000000003</c:v>
                </c:pt>
                <c:pt idx="79">
                  <c:v>36.15</c:v>
                </c:pt>
                <c:pt idx="80">
                  <c:v>36.15</c:v>
                </c:pt>
                <c:pt idx="81">
                  <c:v>36.15</c:v>
                </c:pt>
                <c:pt idx="82">
                  <c:v>36.15</c:v>
                </c:pt>
                <c:pt idx="83">
                  <c:v>36.15</c:v>
                </c:pt>
                <c:pt idx="84">
                  <c:v>36.15</c:v>
                </c:pt>
                <c:pt idx="85">
                  <c:v>36.15</c:v>
                </c:pt>
                <c:pt idx="86">
                  <c:v>36.15</c:v>
                </c:pt>
                <c:pt idx="87">
                  <c:v>36.15</c:v>
                </c:pt>
                <c:pt idx="88">
                  <c:v>36.15</c:v>
                </c:pt>
                <c:pt idx="89">
                  <c:v>36.130000000000003</c:v>
                </c:pt>
                <c:pt idx="90">
                  <c:v>36.130000000000003</c:v>
                </c:pt>
                <c:pt idx="91">
                  <c:v>36.130000000000003</c:v>
                </c:pt>
                <c:pt idx="92">
                  <c:v>36.159999999999997</c:v>
                </c:pt>
                <c:pt idx="93">
                  <c:v>36.159999999999997</c:v>
                </c:pt>
                <c:pt idx="94">
                  <c:v>36.159999999999997</c:v>
                </c:pt>
                <c:pt idx="95">
                  <c:v>36.159999999999997</c:v>
                </c:pt>
                <c:pt idx="96">
                  <c:v>36.159999999999997</c:v>
                </c:pt>
                <c:pt idx="97">
                  <c:v>36.14</c:v>
                </c:pt>
                <c:pt idx="98">
                  <c:v>36.14</c:v>
                </c:pt>
                <c:pt idx="99">
                  <c:v>36.159999999999997</c:v>
                </c:pt>
                <c:pt idx="100">
                  <c:v>36.159999999999997</c:v>
                </c:pt>
                <c:pt idx="101">
                  <c:v>36.14</c:v>
                </c:pt>
                <c:pt idx="102">
                  <c:v>36.159999999999997</c:v>
                </c:pt>
                <c:pt idx="103">
                  <c:v>36.159999999999997</c:v>
                </c:pt>
                <c:pt idx="104">
                  <c:v>36.159999999999997</c:v>
                </c:pt>
                <c:pt idx="105">
                  <c:v>36.14</c:v>
                </c:pt>
                <c:pt idx="106">
                  <c:v>36.14</c:v>
                </c:pt>
                <c:pt idx="107">
                  <c:v>36.159999999999997</c:v>
                </c:pt>
                <c:pt idx="108">
                  <c:v>36.159999999999997</c:v>
                </c:pt>
                <c:pt idx="109">
                  <c:v>36.159999999999997</c:v>
                </c:pt>
                <c:pt idx="110">
                  <c:v>36.159999999999997</c:v>
                </c:pt>
                <c:pt idx="111">
                  <c:v>36.130000000000003</c:v>
                </c:pt>
                <c:pt idx="112">
                  <c:v>36.130000000000003</c:v>
                </c:pt>
                <c:pt idx="113">
                  <c:v>36.130000000000003</c:v>
                </c:pt>
                <c:pt idx="114">
                  <c:v>36.15</c:v>
                </c:pt>
                <c:pt idx="115">
                  <c:v>36.15</c:v>
                </c:pt>
                <c:pt idx="116">
                  <c:v>36.15</c:v>
                </c:pt>
                <c:pt idx="117">
                  <c:v>36.15</c:v>
                </c:pt>
                <c:pt idx="118">
                  <c:v>36.130000000000003</c:v>
                </c:pt>
                <c:pt idx="119">
                  <c:v>36.15</c:v>
                </c:pt>
                <c:pt idx="120">
                  <c:v>36.15</c:v>
                </c:pt>
                <c:pt idx="121">
                  <c:v>36.15</c:v>
                </c:pt>
                <c:pt idx="122">
                  <c:v>36.15</c:v>
                </c:pt>
                <c:pt idx="123">
                  <c:v>36.159999999999997</c:v>
                </c:pt>
                <c:pt idx="124">
                  <c:v>36.159999999999997</c:v>
                </c:pt>
                <c:pt idx="125">
                  <c:v>36.159999999999997</c:v>
                </c:pt>
                <c:pt idx="126">
                  <c:v>36.159999999999997</c:v>
                </c:pt>
                <c:pt idx="127">
                  <c:v>36.159999999999997</c:v>
                </c:pt>
                <c:pt idx="128">
                  <c:v>36.159999999999997</c:v>
                </c:pt>
                <c:pt idx="129">
                  <c:v>36.159999999999997</c:v>
                </c:pt>
                <c:pt idx="130">
                  <c:v>36.14</c:v>
                </c:pt>
                <c:pt idx="131">
                  <c:v>36.14</c:v>
                </c:pt>
                <c:pt idx="132">
                  <c:v>36.159999999999997</c:v>
                </c:pt>
                <c:pt idx="133">
                  <c:v>36.159999999999997</c:v>
                </c:pt>
                <c:pt idx="134">
                  <c:v>36.159999999999997</c:v>
                </c:pt>
                <c:pt idx="135">
                  <c:v>36.159999999999997</c:v>
                </c:pt>
                <c:pt idx="136">
                  <c:v>36.159999999999997</c:v>
                </c:pt>
                <c:pt idx="137">
                  <c:v>36.159999999999997</c:v>
                </c:pt>
                <c:pt idx="138">
                  <c:v>36.14</c:v>
                </c:pt>
                <c:pt idx="139">
                  <c:v>36.159999999999997</c:v>
                </c:pt>
                <c:pt idx="140">
                  <c:v>36.17</c:v>
                </c:pt>
                <c:pt idx="141">
                  <c:v>36.17</c:v>
                </c:pt>
                <c:pt idx="142">
                  <c:v>36.17</c:v>
                </c:pt>
                <c:pt idx="143">
                  <c:v>36.17</c:v>
                </c:pt>
                <c:pt idx="144">
                  <c:v>36.17</c:v>
                </c:pt>
                <c:pt idx="145">
                  <c:v>36.15</c:v>
                </c:pt>
                <c:pt idx="146">
                  <c:v>36.17</c:v>
                </c:pt>
                <c:pt idx="147">
                  <c:v>36.15</c:v>
                </c:pt>
                <c:pt idx="148">
                  <c:v>36.17</c:v>
                </c:pt>
                <c:pt idx="149">
                  <c:v>36.17</c:v>
                </c:pt>
                <c:pt idx="150">
                  <c:v>36.17</c:v>
                </c:pt>
                <c:pt idx="151">
                  <c:v>36.17</c:v>
                </c:pt>
                <c:pt idx="152">
                  <c:v>36.15</c:v>
                </c:pt>
                <c:pt idx="153">
                  <c:v>36.15</c:v>
                </c:pt>
                <c:pt idx="154">
                  <c:v>36.15</c:v>
                </c:pt>
                <c:pt idx="155">
                  <c:v>36.18</c:v>
                </c:pt>
                <c:pt idx="156">
                  <c:v>36.18</c:v>
                </c:pt>
                <c:pt idx="157">
                  <c:v>36.18</c:v>
                </c:pt>
                <c:pt idx="158">
                  <c:v>36.159999999999997</c:v>
                </c:pt>
                <c:pt idx="159">
                  <c:v>36.18</c:v>
                </c:pt>
                <c:pt idx="160">
                  <c:v>36.159999999999997</c:v>
                </c:pt>
                <c:pt idx="161">
                  <c:v>36.159999999999997</c:v>
                </c:pt>
                <c:pt idx="162">
                  <c:v>36.159999999999997</c:v>
                </c:pt>
                <c:pt idx="163">
                  <c:v>36.159999999999997</c:v>
                </c:pt>
                <c:pt idx="164">
                  <c:v>36.18</c:v>
                </c:pt>
                <c:pt idx="165">
                  <c:v>36.159999999999997</c:v>
                </c:pt>
                <c:pt idx="166">
                  <c:v>36.159999999999997</c:v>
                </c:pt>
                <c:pt idx="167">
                  <c:v>36.159999999999997</c:v>
                </c:pt>
                <c:pt idx="168">
                  <c:v>36.19</c:v>
                </c:pt>
                <c:pt idx="169">
                  <c:v>36.19</c:v>
                </c:pt>
                <c:pt idx="170">
                  <c:v>36.19</c:v>
                </c:pt>
                <c:pt idx="172">
                  <c:v>36.19</c:v>
                </c:pt>
                <c:pt idx="173">
                  <c:v>36.17</c:v>
                </c:pt>
                <c:pt idx="174">
                  <c:v>36.17</c:v>
                </c:pt>
                <c:pt idx="175">
                  <c:v>36.17</c:v>
                </c:pt>
                <c:pt idx="176">
                  <c:v>36.17</c:v>
                </c:pt>
                <c:pt idx="177">
                  <c:v>36.17</c:v>
                </c:pt>
                <c:pt idx="178">
                  <c:v>36.19</c:v>
                </c:pt>
                <c:pt idx="179">
                  <c:v>36.19</c:v>
                </c:pt>
                <c:pt idx="180">
                  <c:v>36.19</c:v>
                </c:pt>
                <c:pt idx="181">
                  <c:v>36.19</c:v>
                </c:pt>
                <c:pt idx="182">
                  <c:v>36.17</c:v>
                </c:pt>
                <c:pt idx="183">
                  <c:v>36.17</c:v>
                </c:pt>
                <c:pt idx="184">
                  <c:v>36.19</c:v>
                </c:pt>
                <c:pt idx="185">
                  <c:v>36.19</c:v>
                </c:pt>
                <c:pt idx="186">
                  <c:v>36.17</c:v>
                </c:pt>
                <c:pt idx="187">
                  <c:v>36.19</c:v>
                </c:pt>
                <c:pt idx="188">
                  <c:v>36.17</c:v>
                </c:pt>
                <c:pt idx="189">
                  <c:v>36.17</c:v>
                </c:pt>
                <c:pt idx="190">
                  <c:v>36.17</c:v>
                </c:pt>
                <c:pt idx="191">
                  <c:v>36.17</c:v>
                </c:pt>
                <c:pt idx="192">
                  <c:v>36.17</c:v>
                </c:pt>
                <c:pt idx="193">
                  <c:v>36.17</c:v>
                </c:pt>
                <c:pt idx="194">
                  <c:v>36.18</c:v>
                </c:pt>
                <c:pt idx="195">
                  <c:v>36.18</c:v>
                </c:pt>
                <c:pt idx="196">
                  <c:v>36.18</c:v>
                </c:pt>
                <c:pt idx="197">
                  <c:v>36.18</c:v>
                </c:pt>
                <c:pt idx="198">
                  <c:v>36.18</c:v>
                </c:pt>
                <c:pt idx="199">
                  <c:v>36.18</c:v>
                </c:pt>
                <c:pt idx="200">
                  <c:v>36.18</c:v>
                </c:pt>
                <c:pt idx="201">
                  <c:v>36.200000000000003</c:v>
                </c:pt>
                <c:pt idx="202">
                  <c:v>36.200000000000003</c:v>
                </c:pt>
                <c:pt idx="203">
                  <c:v>36.200000000000003</c:v>
                </c:pt>
                <c:pt idx="204">
                  <c:v>36.18</c:v>
                </c:pt>
                <c:pt idx="205">
                  <c:v>36.18</c:v>
                </c:pt>
                <c:pt idx="206">
                  <c:v>36.18</c:v>
                </c:pt>
                <c:pt idx="207">
                  <c:v>36.18</c:v>
                </c:pt>
                <c:pt idx="208">
                  <c:v>36.18</c:v>
                </c:pt>
                <c:pt idx="209">
                  <c:v>36.19</c:v>
                </c:pt>
                <c:pt idx="210">
                  <c:v>36.19</c:v>
                </c:pt>
                <c:pt idx="211">
                  <c:v>36.19</c:v>
                </c:pt>
                <c:pt idx="212">
                  <c:v>36.19</c:v>
                </c:pt>
                <c:pt idx="213">
                  <c:v>36.19</c:v>
                </c:pt>
                <c:pt idx="214">
                  <c:v>36.19</c:v>
                </c:pt>
                <c:pt idx="215">
                  <c:v>36.21</c:v>
                </c:pt>
                <c:pt idx="216">
                  <c:v>36.19</c:v>
                </c:pt>
                <c:pt idx="217">
                  <c:v>36.19</c:v>
                </c:pt>
                <c:pt idx="218">
                  <c:v>36.19</c:v>
                </c:pt>
                <c:pt idx="219">
                  <c:v>36.19</c:v>
                </c:pt>
                <c:pt idx="220">
                  <c:v>36.19</c:v>
                </c:pt>
                <c:pt idx="221">
                  <c:v>36.19</c:v>
                </c:pt>
                <c:pt idx="222">
                  <c:v>36.19</c:v>
                </c:pt>
                <c:pt idx="223">
                  <c:v>36.22</c:v>
                </c:pt>
                <c:pt idx="224">
                  <c:v>36.200000000000003</c:v>
                </c:pt>
                <c:pt idx="225">
                  <c:v>36.18</c:v>
                </c:pt>
                <c:pt idx="226">
                  <c:v>36.200000000000003</c:v>
                </c:pt>
                <c:pt idx="227">
                  <c:v>36.18</c:v>
                </c:pt>
                <c:pt idx="228">
                  <c:v>36.200000000000003</c:v>
                </c:pt>
                <c:pt idx="229">
                  <c:v>36.200000000000003</c:v>
                </c:pt>
                <c:pt idx="230">
                  <c:v>36.200000000000003</c:v>
                </c:pt>
                <c:pt idx="231">
                  <c:v>36.200000000000003</c:v>
                </c:pt>
                <c:pt idx="232">
                  <c:v>36.18</c:v>
                </c:pt>
                <c:pt idx="233">
                  <c:v>36.200000000000003</c:v>
                </c:pt>
                <c:pt idx="234">
                  <c:v>36.21</c:v>
                </c:pt>
                <c:pt idx="235">
                  <c:v>36.21</c:v>
                </c:pt>
                <c:pt idx="236">
                  <c:v>36.21</c:v>
                </c:pt>
                <c:pt idx="237">
                  <c:v>36.21</c:v>
                </c:pt>
                <c:pt idx="238">
                  <c:v>36.21</c:v>
                </c:pt>
                <c:pt idx="239">
                  <c:v>36.19</c:v>
                </c:pt>
                <c:pt idx="240">
                  <c:v>36.19</c:v>
                </c:pt>
                <c:pt idx="241">
                  <c:v>36.19</c:v>
                </c:pt>
                <c:pt idx="242">
                  <c:v>36.19</c:v>
                </c:pt>
                <c:pt idx="243">
                  <c:v>36.21</c:v>
                </c:pt>
                <c:pt idx="244">
                  <c:v>36.19</c:v>
                </c:pt>
                <c:pt idx="245">
                  <c:v>36.21</c:v>
                </c:pt>
                <c:pt idx="246">
                  <c:v>36.21</c:v>
                </c:pt>
                <c:pt idx="247">
                  <c:v>36.21</c:v>
                </c:pt>
                <c:pt idx="248">
                  <c:v>36.21</c:v>
                </c:pt>
                <c:pt idx="249">
                  <c:v>36.21</c:v>
                </c:pt>
                <c:pt idx="250">
                  <c:v>36.21</c:v>
                </c:pt>
                <c:pt idx="251">
                  <c:v>36.21</c:v>
                </c:pt>
                <c:pt idx="252">
                  <c:v>36.21</c:v>
                </c:pt>
                <c:pt idx="253">
                  <c:v>36.21</c:v>
                </c:pt>
                <c:pt idx="254">
                  <c:v>36.21</c:v>
                </c:pt>
                <c:pt idx="255">
                  <c:v>36.19</c:v>
                </c:pt>
                <c:pt idx="256">
                  <c:v>36.19</c:v>
                </c:pt>
                <c:pt idx="257">
                  <c:v>36.19</c:v>
                </c:pt>
                <c:pt idx="258">
                  <c:v>36.19</c:v>
                </c:pt>
                <c:pt idx="259">
                  <c:v>36.19</c:v>
                </c:pt>
                <c:pt idx="260">
                  <c:v>36.19</c:v>
                </c:pt>
                <c:pt idx="261">
                  <c:v>36.21</c:v>
                </c:pt>
                <c:pt idx="262">
                  <c:v>36.21</c:v>
                </c:pt>
                <c:pt idx="263">
                  <c:v>36.21</c:v>
                </c:pt>
                <c:pt idx="264">
                  <c:v>36.21</c:v>
                </c:pt>
                <c:pt idx="265">
                  <c:v>36.21</c:v>
                </c:pt>
                <c:pt idx="266">
                  <c:v>36.229999999999997</c:v>
                </c:pt>
                <c:pt idx="267">
                  <c:v>36.21</c:v>
                </c:pt>
                <c:pt idx="268">
                  <c:v>36.229999999999997</c:v>
                </c:pt>
                <c:pt idx="269">
                  <c:v>36.229999999999997</c:v>
                </c:pt>
                <c:pt idx="270">
                  <c:v>36.200000000000003</c:v>
                </c:pt>
                <c:pt idx="271">
                  <c:v>36.200000000000003</c:v>
                </c:pt>
                <c:pt idx="272">
                  <c:v>36.200000000000003</c:v>
                </c:pt>
                <c:pt idx="273">
                  <c:v>36.229999999999997</c:v>
                </c:pt>
                <c:pt idx="274">
                  <c:v>36.200000000000003</c:v>
                </c:pt>
                <c:pt idx="275">
                  <c:v>36.200000000000003</c:v>
                </c:pt>
                <c:pt idx="276">
                  <c:v>36.200000000000003</c:v>
                </c:pt>
                <c:pt idx="277">
                  <c:v>36.200000000000003</c:v>
                </c:pt>
                <c:pt idx="278">
                  <c:v>36.200000000000003</c:v>
                </c:pt>
                <c:pt idx="279">
                  <c:v>36.200000000000003</c:v>
                </c:pt>
                <c:pt idx="280">
                  <c:v>36.200000000000003</c:v>
                </c:pt>
                <c:pt idx="281">
                  <c:v>36.200000000000003</c:v>
                </c:pt>
                <c:pt idx="282">
                  <c:v>36.200000000000003</c:v>
                </c:pt>
                <c:pt idx="283">
                  <c:v>36.200000000000003</c:v>
                </c:pt>
                <c:pt idx="284">
                  <c:v>36.200000000000003</c:v>
                </c:pt>
                <c:pt idx="285">
                  <c:v>36.200000000000003</c:v>
                </c:pt>
                <c:pt idx="286">
                  <c:v>36.200000000000003</c:v>
                </c:pt>
                <c:pt idx="287">
                  <c:v>36.200000000000003</c:v>
                </c:pt>
                <c:pt idx="288">
                  <c:v>36.200000000000003</c:v>
                </c:pt>
                <c:pt idx="289">
                  <c:v>36.200000000000003</c:v>
                </c:pt>
                <c:pt idx="290">
                  <c:v>36.200000000000003</c:v>
                </c:pt>
                <c:pt idx="291">
                  <c:v>36.200000000000003</c:v>
                </c:pt>
                <c:pt idx="292">
                  <c:v>36.200000000000003</c:v>
                </c:pt>
                <c:pt idx="293">
                  <c:v>36.200000000000003</c:v>
                </c:pt>
                <c:pt idx="294">
                  <c:v>36.200000000000003</c:v>
                </c:pt>
                <c:pt idx="295">
                  <c:v>36.22</c:v>
                </c:pt>
                <c:pt idx="296">
                  <c:v>36.200000000000003</c:v>
                </c:pt>
                <c:pt idx="297">
                  <c:v>36.200000000000003</c:v>
                </c:pt>
                <c:pt idx="298">
                  <c:v>36.22</c:v>
                </c:pt>
                <c:pt idx="299">
                  <c:v>36.200000000000003</c:v>
                </c:pt>
                <c:pt idx="300">
                  <c:v>36.22</c:v>
                </c:pt>
                <c:pt idx="301">
                  <c:v>36.22</c:v>
                </c:pt>
                <c:pt idx="302">
                  <c:v>36.22</c:v>
                </c:pt>
                <c:pt idx="303">
                  <c:v>36.22</c:v>
                </c:pt>
                <c:pt idx="304">
                  <c:v>36.22</c:v>
                </c:pt>
                <c:pt idx="305">
                  <c:v>36.22</c:v>
                </c:pt>
                <c:pt idx="306">
                  <c:v>36.22</c:v>
                </c:pt>
                <c:pt idx="307">
                  <c:v>36.200000000000003</c:v>
                </c:pt>
                <c:pt idx="308">
                  <c:v>36.22</c:v>
                </c:pt>
                <c:pt idx="309">
                  <c:v>36.200000000000003</c:v>
                </c:pt>
                <c:pt idx="310">
                  <c:v>36.22</c:v>
                </c:pt>
                <c:pt idx="311">
                  <c:v>36.22</c:v>
                </c:pt>
                <c:pt idx="312">
                  <c:v>36.200000000000003</c:v>
                </c:pt>
                <c:pt idx="313">
                  <c:v>36.200000000000003</c:v>
                </c:pt>
                <c:pt idx="314">
                  <c:v>36.22</c:v>
                </c:pt>
                <c:pt idx="315">
                  <c:v>36.22</c:v>
                </c:pt>
                <c:pt idx="316">
                  <c:v>36.22</c:v>
                </c:pt>
                <c:pt idx="317">
                  <c:v>36.22</c:v>
                </c:pt>
                <c:pt idx="318">
                  <c:v>36.22</c:v>
                </c:pt>
                <c:pt idx="319">
                  <c:v>36.22</c:v>
                </c:pt>
                <c:pt idx="320">
                  <c:v>36.22</c:v>
                </c:pt>
                <c:pt idx="321">
                  <c:v>36.24</c:v>
                </c:pt>
                <c:pt idx="322">
                  <c:v>36.22</c:v>
                </c:pt>
                <c:pt idx="323">
                  <c:v>36.22</c:v>
                </c:pt>
                <c:pt idx="324">
                  <c:v>36.24</c:v>
                </c:pt>
                <c:pt idx="325">
                  <c:v>36.22</c:v>
                </c:pt>
                <c:pt idx="326">
                  <c:v>36.22</c:v>
                </c:pt>
                <c:pt idx="327">
                  <c:v>36.22</c:v>
                </c:pt>
                <c:pt idx="328">
                  <c:v>36.24</c:v>
                </c:pt>
                <c:pt idx="329">
                  <c:v>36.24</c:v>
                </c:pt>
                <c:pt idx="330">
                  <c:v>36.24</c:v>
                </c:pt>
                <c:pt idx="331">
                  <c:v>36.21</c:v>
                </c:pt>
                <c:pt idx="332">
                  <c:v>36.229999999999997</c:v>
                </c:pt>
                <c:pt idx="333">
                  <c:v>36.229999999999997</c:v>
                </c:pt>
                <c:pt idx="334">
                  <c:v>36.229999999999997</c:v>
                </c:pt>
                <c:pt idx="335">
                  <c:v>36.229999999999997</c:v>
                </c:pt>
                <c:pt idx="336">
                  <c:v>36.229999999999997</c:v>
                </c:pt>
                <c:pt idx="337">
                  <c:v>36.229999999999997</c:v>
                </c:pt>
                <c:pt idx="338">
                  <c:v>36.21</c:v>
                </c:pt>
                <c:pt idx="339">
                  <c:v>36.229999999999997</c:v>
                </c:pt>
                <c:pt idx="340">
                  <c:v>36.229999999999997</c:v>
                </c:pt>
                <c:pt idx="341">
                  <c:v>36.229999999999997</c:v>
                </c:pt>
                <c:pt idx="342">
                  <c:v>36.229999999999997</c:v>
                </c:pt>
                <c:pt idx="343">
                  <c:v>36.229999999999997</c:v>
                </c:pt>
                <c:pt idx="344">
                  <c:v>36.229999999999997</c:v>
                </c:pt>
                <c:pt idx="345">
                  <c:v>36.229999999999997</c:v>
                </c:pt>
                <c:pt idx="346">
                  <c:v>36.25</c:v>
                </c:pt>
                <c:pt idx="347">
                  <c:v>36.25</c:v>
                </c:pt>
                <c:pt idx="348">
                  <c:v>36.25</c:v>
                </c:pt>
                <c:pt idx="349">
                  <c:v>36.25</c:v>
                </c:pt>
                <c:pt idx="350">
                  <c:v>36.22</c:v>
                </c:pt>
                <c:pt idx="351">
                  <c:v>36.22</c:v>
                </c:pt>
                <c:pt idx="352">
                  <c:v>36.22</c:v>
                </c:pt>
                <c:pt idx="353">
                  <c:v>36.22</c:v>
                </c:pt>
                <c:pt idx="354">
                  <c:v>36.22</c:v>
                </c:pt>
                <c:pt idx="355">
                  <c:v>36.22</c:v>
                </c:pt>
                <c:pt idx="356">
                  <c:v>36.24</c:v>
                </c:pt>
                <c:pt idx="357">
                  <c:v>36.22</c:v>
                </c:pt>
                <c:pt idx="358">
                  <c:v>36.24</c:v>
                </c:pt>
                <c:pt idx="359">
                  <c:v>36.24</c:v>
                </c:pt>
                <c:pt idx="360">
                  <c:v>36.22</c:v>
                </c:pt>
                <c:pt idx="361">
                  <c:v>36.22</c:v>
                </c:pt>
                <c:pt idx="362">
                  <c:v>36.22</c:v>
                </c:pt>
                <c:pt idx="363">
                  <c:v>36.22</c:v>
                </c:pt>
                <c:pt idx="364">
                  <c:v>36.24</c:v>
                </c:pt>
                <c:pt idx="365">
                  <c:v>36.22</c:v>
                </c:pt>
                <c:pt idx="367">
                  <c:v>36.24</c:v>
                </c:pt>
                <c:pt idx="368">
                  <c:v>36.24</c:v>
                </c:pt>
                <c:pt idx="369">
                  <c:v>36.22</c:v>
                </c:pt>
                <c:pt idx="370">
                  <c:v>36.22</c:v>
                </c:pt>
                <c:pt idx="371">
                  <c:v>36.24</c:v>
                </c:pt>
                <c:pt idx="372">
                  <c:v>36.24</c:v>
                </c:pt>
                <c:pt idx="373">
                  <c:v>36.24</c:v>
                </c:pt>
                <c:pt idx="374">
                  <c:v>36.24</c:v>
                </c:pt>
                <c:pt idx="375">
                  <c:v>36.22</c:v>
                </c:pt>
                <c:pt idx="376">
                  <c:v>36.22</c:v>
                </c:pt>
                <c:pt idx="377">
                  <c:v>36.24</c:v>
                </c:pt>
                <c:pt idx="378">
                  <c:v>36.25</c:v>
                </c:pt>
                <c:pt idx="379">
                  <c:v>36.25</c:v>
                </c:pt>
                <c:pt idx="380">
                  <c:v>36.25</c:v>
                </c:pt>
                <c:pt idx="381">
                  <c:v>36.25</c:v>
                </c:pt>
                <c:pt idx="382">
                  <c:v>36.25</c:v>
                </c:pt>
                <c:pt idx="383">
                  <c:v>36.25</c:v>
                </c:pt>
                <c:pt idx="384">
                  <c:v>36.25</c:v>
                </c:pt>
                <c:pt idx="385">
                  <c:v>36.229999999999997</c:v>
                </c:pt>
                <c:pt idx="386">
                  <c:v>36.229999999999997</c:v>
                </c:pt>
                <c:pt idx="387">
                  <c:v>36.24</c:v>
                </c:pt>
                <c:pt idx="388">
                  <c:v>36.25</c:v>
                </c:pt>
                <c:pt idx="389">
                  <c:v>36.24</c:v>
                </c:pt>
                <c:pt idx="390">
                  <c:v>36.24</c:v>
                </c:pt>
                <c:pt idx="391">
                  <c:v>36.229999999999997</c:v>
                </c:pt>
                <c:pt idx="392">
                  <c:v>36.229999999999997</c:v>
                </c:pt>
                <c:pt idx="393">
                  <c:v>36.25</c:v>
                </c:pt>
                <c:pt idx="394">
                  <c:v>36.24</c:v>
                </c:pt>
                <c:pt idx="395">
                  <c:v>36.24</c:v>
                </c:pt>
                <c:pt idx="396">
                  <c:v>36.24</c:v>
                </c:pt>
                <c:pt idx="397">
                  <c:v>36.25</c:v>
                </c:pt>
                <c:pt idx="398">
                  <c:v>36.229999999999997</c:v>
                </c:pt>
                <c:pt idx="399">
                  <c:v>36.24</c:v>
                </c:pt>
                <c:pt idx="400">
                  <c:v>36.229999999999997</c:v>
                </c:pt>
                <c:pt idx="401">
                  <c:v>36.22</c:v>
                </c:pt>
                <c:pt idx="402">
                  <c:v>36.229999999999997</c:v>
                </c:pt>
                <c:pt idx="403">
                  <c:v>36.229999999999997</c:v>
                </c:pt>
                <c:pt idx="404">
                  <c:v>36.26</c:v>
                </c:pt>
                <c:pt idx="405">
                  <c:v>36.24</c:v>
                </c:pt>
                <c:pt idx="406">
                  <c:v>36.25</c:v>
                </c:pt>
                <c:pt idx="407">
                  <c:v>36.229999999999997</c:v>
                </c:pt>
                <c:pt idx="408">
                  <c:v>36.25</c:v>
                </c:pt>
                <c:pt idx="409">
                  <c:v>36.28</c:v>
                </c:pt>
                <c:pt idx="410">
                  <c:v>36.26</c:v>
                </c:pt>
                <c:pt idx="411">
                  <c:v>36.26</c:v>
                </c:pt>
                <c:pt idx="412">
                  <c:v>36.270000000000003</c:v>
                </c:pt>
                <c:pt idx="413">
                  <c:v>36.25</c:v>
                </c:pt>
                <c:pt idx="414">
                  <c:v>36.270000000000003</c:v>
                </c:pt>
                <c:pt idx="415">
                  <c:v>36.25</c:v>
                </c:pt>
                <c:pt idx="416">
                  <c:v>36.26</c:v>
                </c:pt>
                <c:pt idx="417">
                  <c:v>36.26</c:v>
                </c:pt>
                <c:pt idx="418">
                  <c:v>36.270000000000003</c:v>
                </c:pt>
                <c:pt idx="419">
                  <c:v>36.25</c:v>
                </c:pt>
                <c:pt idx="420">
                  <c:v>36.25</c:v>
                </c:pt>
                <c:pt idx="421">
                  <c:v>36.28</c:v>
                </c:pt>
                <c:pt idx="422">
                  <c:v>36.26</c:v>
                </c:pt>
                <c:pt idx="423">
                  <c:v>36.29</c:v>
                </c:pt>
                <c:pt idx="424">
                  <c:v>36.29</c:v>
                </c:pt>
                <c:pt idx="425">
                  <c:v>36.25</c:v>
                </c:pt>
                <c:pt idx="426">
                  <c:v>36.26</c:v>
                </c:pt>
                <c:pt idx="427">
                  <c:v>36.28</c:v>
                </c:pt>
                <c:pt idx="428">
                  <c:v>36.270000000000003</c:v>
                </c:pt>
                <c:pt idx="429">
                  <c:v>36.270000000000003</c:v>
                </c:pt>
                <c:pt idx="430">
                  <c:v>36.28</c:v>
                </c:pt>
                <c:pt idx="431">
                  <c:v>36.26</c:v>
                </c:pt>
                <c:pt idx="432">
                  <c:v>36.26</c:v>
                </c:pt>
                <c:pt idx="433">
                  <c:v>36.270000000000003</c:v>
                </c:pt>
                <c:pt idx="434">
                  <c:v>36.29</c:v>
                </c:pt>
                <c:pt idx="435">
                  <c:v>36.270000000000003</c:v>
                </c:pt>
                <c:pt idx="436">
                  <c:v>36.28</c:v>
                </c:pt>
                <c:pt idx="437">
                  <c:v>36.28</c:v>
                </c:pt>
                <c:pt idx="438">
                  <c:v>36.29</c:v>
                </c:pt>
                <c:pt idx="439">
                  <c:v>36.270000000000003</c:v>
                </c:pt>
                <c:pt idx="440">
                  <c:v>36.270000000000003</c:v>
                </c:pt>
                <c:pt idx="441">
                  <c:v>36.28</c:v>
                </c:pt>
                <c:pt idx="442">
                  <c:v>36.26</c:v>
                </c:pt>
                <c:pt idx="443">
                  <c:v>36.26</c:v>
                </c:pt>
                <c:pt idx="444">
                  <c:v>36.29</c:v>
                </c:pt>
                <c:pt idx="445">
                  <c:v>36.29</c:v>
                </c:pt>
                <c:pt idx="446">
                  <c:v>36.270000000000003</c:v>
                </c:pt>
                <c:pt idx="447">
                  <c:v>36.28</c:v>
                </c:pt>
                <c:pt idx="448">
                  <c:v>36.299999999999997</c:v>
                </c:pt>
                <c:pt idx="449">
                  <c:v>36.28</c:v>
                </c:pt>
                <c:pt idx="450">
                  <c:v>36.29</c:v>
                </c:pt>
                <c:pt idx="451">
                  <c:v>36.29</c:v>
                </c:pt>
                <c:pt idx="452">
                  <c:v>36.270000000000003</c:v>
                </c:pt>
                <c:pt idx="453">
                  <c:v>36.299999999999997</c:v>
                </c:pt>
                <c:pt idx="454">
                  <c:v>36.28</c:v>
                </c:pt>
                <c:pt idx="455">
                  <c:v>36.28</c:v>
                </c:pt>
                <c:pt idx="456">
                  <c:v>36.31</c:v>
                </c:pt>
                <c:pt idx="457">
                  <c:v>36.29</c:v>
                </c:pt>
                <c:pt idx="458">
                  <c:v>36.270000000000003</c:v>
                </c:pt>
                <c:pt idx="459">
                  <c:v>36.270000000000003</c:v>
                </c:pt>
                <c:pt idx="460">
                  <c:v>36.299999999999997</c:v>
                </c:pt>
                <c:pt idx="461">
                  <c:v>36.299999999999997</c:v>
                </c:pt>
                <c:pt idx="462">
                  <c:v>36.28</c:v>
                </c:pt>
                <c:pt idx="463">
                  <c:v>36.299999999999997</c:v>
                </c:pt>
                <c:pt idx="464">
                  <c:v>36.28</c:v>
                </c:pt>
                <c:pt idx="465">
                  <c:v>36.29</c:v>
                </c:pt>
                <c:pt idx="466">
                  <c:v>36.29</c:v>
                </c:pt>
                <c:pt idx="467">
                  <c:v>36.270000000000003</c:v>
                </c:pt>
                <c:pt idx="468">
                  <c:v>36.29</c:v>
                </c:pt>
                <c:pt idx="469">
                  <c:v>36.29</c:v>
                </c:pt>
                <c:pt idx="470">
                  <c:v>36.29</c:v>
                </c:pt>
                <c:pt idx="471">
                  <c:v>36.270000000000003</c:v>
                </c:pt>
                <c:pt idx="472">
                  <c:v>36.299999999999997</c:v>
                </c:pt>
                <c:pt idx="473">
                  <c:v>36.29</c:v>
                </c:pt>
                <c:pt idx="474">
                  <c:v>36.299999999999997</c:v>
                </c:pt>
                <c:pt idx="475">
                  <c:v>36.299999999999997</c:v>
                </c:pt>
                <c:pt idx="476">
                  <c:v>36.299999999999997</c:v>
                </c:pt>
                <c:pt idx="477">
                  <c:v>36.299999999999997</c:v>
                </c:pt>
                <c:pt idx="478">
                  <c:v>36.299999999999997</c:v>
                </c:pt>
                <c:pt idx="479">
                  <c:v>36.299999999999997</c:v>
                </c:pt>
                <c:pt idx="480">
                  <c:v>36.299999999999997</c:v>
                </c:pt>
                <c:pt idx="481">
                  <c:v>36.28</c:v>
                </c:pt>
                <c:pt idx="482">
                  <c:v>36.28</c:v>
                </c:pt>
                <c:pt idx="483">
                  <c:v>36.299999999999997</c:v>
                </c:pt>
                <c:pt idx="484">
                  <c:v>36.299999999999997</c:v>
                </c:pt>
                <c:pt idx="485">
                  <c:v>36.299999999999997</c:v>
                </c:pt>
                <c:pt idx="486">
                  <c:v>36.299999999999997</c:v>
                </c:pt>
                <c:pt idx="487">
                  <c:v>36.299999999999997</c:v>
                </c:pt>
                <c:pt idx="488">
                  <c:v>36.28</c:v>
                </c:pt>
                <c:pt idx="489">
                  <c:v>36.31</c:v>
                </c:pt>
                <c:pt idx="490">
                  <c:v>36.31</c:v>
                </c:pt>
                <c:pt idx="491">
                  <c:v>36.31</c:v>
                </c:pt>
                <c:pt idx="492">
                  <c:v>36.31</c:v>
                </c:pt>
                <c:pt idx="493">
                  <c:v>36.31</c:v>
                </c:pt>
                <c:pt idx="494">
                  <c:v>36.31</c:v>
                </c:pt>
                <c:pt idx="495">
                  <c:v>36.29</c:v>
                </c:pt>
                <c:pt idx="496">
                  <c:v>36.29</c:v>
                </c:pt>
                <c:pt idx="497">
                  <c:v>36.31</c:v>
                </c:pt>
                <c:pt idx="498">
                  <c:v>36.31</c:v>
                </c:pt>
                <c:pt idx="499">
                  <c:v>36.31</c:v>
                </c:pt>
                <c:pt idx="500">
                  <c:v>36.31</c:v>
                </c:pt>
                <c:pt idx="501">
                  <c:v>36.29</c:v>
                </c:pt>
                <c:pt idx="502">
                  <c:v>36.32</c:v>
                </c:pt>
                <c:pt idx="503">
                  <c:v>36.32</c:v>
                </c:pt>
                <c:pt idx="504">
                  <c:v>36.32</c:v>
                </c:pt>
                <c:pt idx="505">
                  <c:v>36.32</c:v>
                </c:pt>
                <c:pt idx="506">
                  <c:v>36.299999999999997</c:v>
                </c:pt>
                <c:pt idx="507">
                  <c:v>36.32</c:v>
                </c:pt>
                <c:pt idx="508">
                  <c:v>36.299999999999997</c:v>
                </c:pt>
                <c:pt idx="509">
                  <c:v>36.32</c:v>
                </c:pt>
                <c:pt idx="510">
                  <c:v>36.32</c:v>
                </c:pt>
                <c:pt idx="511">
                  <c:v>36.299999999999997</c:v>
                </c:pt>
                <c:pt idx="512">
                  <c:v>36.299999999999997</c:v>
                </c:pt>
                <c:pt idx="513">
                  <c:v>36.299999999999997</c:v>
                </c:pt>
                <c:pt idx="514">
                  <c:v>36.33</c:v>
                </c:pt>
                <c:pt idx="515">
                  <c:v>36.31</c:v>
                </c:pt>
                <c:pt idx="516">
                  <c:v>36.31</c:v>
                </c:pt>
                <c:pt idx="517">
                  <c:v>36.31</c:v>
                </c:pt>
                <c:pt idx="518">
                  <c:v>36.31</c:v>
                </c:pt>
                <c:pt idx="519">
                  <c:v>36.31</c:v>
                </c:pt>
                <c:pt idx="520">
                  <c:v>36.31</c:v>
                </c:pt>
                <c:pt idx="521">
                  <c:v>36.31</c:v>
                </c:pt>
                <c:pt idx="522">
                  <c:v>36.31</c:v>
                </c:pt>
                <c:pt idx="523">
                  <c:v>36.32</c:v>
                </c:pt>
                <c:pt idx="524">
                  <c:v>36.32</c:v>
                </c:pt>
                <c:pt idx="525">
                  <c:v>36.32</c:v>
                </c:pt>
                <c:pt idx="526">
                  <c:v>36.32</c:v>
                </c:pt>
                <c:pt idx="527">
                  <c:v>36.32</c:v>
                </c:pt>
                <c:pt idx="528">
                  <c:v>36.32</c:v>
                </c:pt>
                <c:pt idx="529">
                  <c:v>36.32</c:v>
                </c:pt>
                <c:pt idx="530">
                  <c:v>36.32</c:v>
                </c:pt>
                <c:pt idx="531">
                  <c:v>36.32</c:v>
                </c:pt>
                <c:pt idx="532">
                  <c:v>36.32</c:v>
                </c:pt>
                <c:pt idx="533">
                  <c:v>36.299999999999997</c:v>
                </c:pt>
                <c:pt idx="534">
                  <c:v>36.299999999999997</c:v>
                </c:pt>
                <c:pt idx="535">
                  <c:v>36.33</c:v>
                </c:pt>
                <c:pt idx="536">
                  <c:v>36.33</c:v>
                </c:pt>
                <c:pt idx="537">
                  <c:v>36.33</c:v>
                </c:pt>
                <c:pt idx="538">
                  <c:v>36.299999999999997</c:v>
                </c:pt>
                <c:pt idx="539">
                  <c:v>36.33</c:v>
                </c:pt>
                <c:pt idx="540">
                  <c:v>36.32</c:v>
                </c:pt>
                <c:pt idx="541">
                  <c:v>36.32</c:v>
                </c:pt>
                <c:pt idx="542">
                  <c:v>36.32</c:v>
                </c:pt>
                <c:pt idx="543">
                  <c:v>36.299999999999997</c:v>
                </c:pt>
                <c:pt idx="544">
                  <c:v>36.32</c:v>
                </c:pt>
                <c:pt idx="545">
                  <c:v>36.32</c:v>
                </c:pt>
                <c:pt idx="546">
                  <c:v>36.32</c:v>
                </c:pt>
                <c:pt idx="547">
                  <c:v>36.32</c:v>
                </c:pt>
                <c:pt idx="548">
                  <c:v>36.32</c:v>
                </c:pt>
                <c:pt idx="549">
                  <c:v>36.32</c:v>
                </c:pt>
                <c:pt idx="550">
                  <c:v>36.32</c:v>
                </c:pt>
                <c:pt idx="551">
                  <c:v>36.32</c:v>
                </c:pt>
                <c:pt idx="552">
                  <c:v>36.32</c:v>
                </c:pt>
                <c:pt idx="553">
                  <c:v>36.32</c:v>
                </c:pt>
                <c:pt idx="554">
                  <c:v>36.340000000000003</c:v>
                </c:pt>
                <c:pt idx="555">
                  <c:v>36.340000000000003</c:v>
                </c:pt>
                <c:pt idx="556">
                  <c:v>36.340000000000003</c:v>
                </c:pt>
                <c:pt idx="557">
                  <c:v>36.340000000000003</c:v>
                </c:pt>
                <c:pt idx="558">
                  <c:v>36.340000000000003</c:v>
                </c:pt>
                <c:pt idx="559">
                  <c:v>36.340000000000003</c:v>
                </c:pt>
                <c:pt idx="560">
                  <c:v>36.36</c:v>
                </c:pt>
                <c:pt idx="561">
                  <c:v>36.36</c:v>
                </c:pt>
                <c:pt idx="562">
                  <c:v>36.36</c:v>
                </c:pt>
                <c:pt idx="563">
                  <c:v>36.340000000000003</c:v>
                </c:pt>
                <c:pt idx="564">
                  <c:v>36.36</c:v>
                </c:pt>
                <c:pt idx="565">
                  <c:v>36.36</c:v>
                </c:pt>
                <c:pt idx="566">
                  <c:v>36.340000000000003</c:v>
                </c:pt>
                <c:pt idx="567">
                  <c:v>36.340000000000003</c:v>
                </c:pt>
                <c:pt idx="568">
                  <c:v>36.340000000000003</c:v>
                </c:pt>
                <c:pt idx="570">
                  <c:v>36.340000000000003</c:v>
                </c:pt>
                <c:pt idx="571">
                  <c:v>36.36</c:v>
                </c:pt>
                <c:pt idx="572">
                  <c:v>36.340000000000003</c:v>
                </c:pt>
                <c:pt idx="573">
                  <c:v>36.340000000000003</c:v>
                </c:pt>
                <c:pt idx="574">
                  <c:v>36.340000000000003</c:v>
                </c:pt>
                <c:pt idx="575">
                  <c:v>36.340000000000003</c:v>
                </c:pt>
                <c:pt idx="576">
                  <c:v>36.340000000000003</c:v>
                </c:pt>
                <c:pt idx="577">
                  <c:v>36.340000000000003</c:v>
                </c:pt>
                <c:pt idx="578">
                  <c:v>36.340000000000003</c:v>
                </c:pt>
                <c:pt idx="579">
                  <c:v>36.340000000000003</c:v>
                </c:pt>
                <c:pt idx="580">
                  <c:v>36.340000000000003</c:v>
                </c:pt>
                <c:pt idx="581">
                  <c:v>36.340000000000003</c:v>
                </c:pt>
                <c:pt idx="582">
                  <c:v>36.36</c:v>
                </c:pt>
                <c:pt idx="583">
                  <c:v>36.340000000000003</c:v>
                </c:pt>
                <c:pt idx="584">
                  <c:v>36.340000000000003</c:v>
                </c:pt>
                <c:pt idx="585">
                  <c:v>36.340000000000003</c:v>
                </c:pt>
                <c:pt idx="586">
                  <c:v>36.340000000000003</c:v>
                </c:pt>
                <c:pt idx="587">
                  <c:v>36.340000000000003</c:v>
                </c:pt>
                <c:pt idx="588">
                  <c:v>36.340000000000003</c:v>
                </c:pt>
                <c:pt idx="589">
                  <c:v>36.340000000000003</c:v>
                </c:pt>
                <c:pt idx="590">
                  <c:v>36.340000000000003</c:v>
                </c:pt>
                <c:pt idx="591">
                  <c:v>36.35</c:v>
                </c:pt>
                <c:pt idx="592">
                  <c:v>36.35</c:v>
                </c:pt>
                <c:pt idx="593">
                  <c:v>36.35</c:v>
                </c:pt>
                <c:pt idx="594">
                  <c:v>36.35</c:v>
                </c:pt>
                <c:pt idx="595">
                  <c:v>36.35</c:v>
                </c:pt>
                <c:pt idx="596">
                  <c:v>36.35</c:v>
                </c:pt>
                <c:pt idx="597">
                  <c:v>36.35</c:v>
                </c:pt>
                <c:pt idx="598">
                  <c:v>36.35</c:v>
                </c:pt>
                <c:pt idx="599">
                  <c:v>36.35</c:v>
                </c:pt>
                <c:pt idx="600">
                  <c:v>36.35</c:v>
                </c:pt>
                <c:pt idx="601">
                  <c:v>36.35</c:v>
                </c:pt>
                <c:pt idx="602">
                  <c:v>36.35</c:v>
                </c:pt>
                <c:pt idx="603">
                  <c:v>36.35</c:v>
                </c:pt>
                <c:pt idx="604">
                  <c:v>36.35</c:v>
                </c:pt>
                <c:pt idx="605">
                  <c:v>36.35</c:v>
                </c:pt>
                <c:pt idx="606">
                  <c:v>36.35</c:v>
                </c:pt>
                <c:pt idx="607">
                  <c:v>36.33</c:v>
                </c:pt>
                <c:pt idx="608">
                  <c:v>36.36</c:v>
                </c:pt>
                <c:pt idx="609">
                  <c:v>36.35</c:v>
                </c:pt>
                <c:pt idx="610">
                  <c:v>36.36</c:v>
                </c:pt>
                <c:pt idx="611">
                  <c:v>36.36</c:v>
                </c:pt>
                <c:pt idx="612">
                  <c:v>36.380000000000003</c:v>
                </c:pt>
                <c:pt idx="613">
                  <c:v>36.36</c:v>
                </c:pt>
                <c:pt idx="614">
                  <c:v>36.36</c:v>
                </c:pt>
                <c:pt idx="615">
                  <c:v>36.36</c:v>
                </c:pt>
                <c:pt idx="616">
                  <c:v>36.380000000000003</c:v>
                </c:pt>
                <c:pt idx="617">
                  <c:v>36.35</c:v>
                </c:pt>
                <c:pt idx="618">
                  <c:v>36.36</c:v>
                </c:pt>
                <c:pt idx="619">
                  <c:v>36.36</c:v>
                </c:pt>
                <c:pt idx="620">
                  <c:v>36.36</c:v>
                </c:pt>
                <c:pt idx="621">
                  <c:v>36.380000000000003</c:v>
                </c:pt>
                <c:pt idx="622">
                  <c:v>36.380000000000003</c:v>
                </c:pt>
                <c:pt idx="623">
                  <c:v>36.35</c:v>
                </c:pt>
                <c:pt idx="624">
                  <c:v>36.35</c:v>
                </c:pt>
                <c:pt idx="625">
                  <c:v>36.380000000000003</c:v>
                </c:pt>
                <c:pt idx="626">
                  <c:v>36.380000000000003</c:v>
                </c:pt>
                <c:pt idx="627">
                  <c:v>36.36</c:v>
                </c:pt>
                <c:pt idx="628">
                  <c:v>36.36</c:v>
                </c:pt>
                <c:pt idx="629">
                  <c:v>36.36</c:v>
                </c:pt>
                <c:pt idx="630">
                  <c:v>36.36</c:v>
                </c:pt>
                <c:pt idx="631">
                  <c:v>36.36</c:v>
                </c:pt>
                <c:pt idx="632">
                  <c:v>36.36</c:v>
                </c:pt>
                <c:pt idx="633">
                  <c:v>36.380000000000003</c:v>
                </c:pt>
                <c:pt idx="634">
                  <c:v>36.36</c:v>
                </c:pt>
                <c:pt idx="635">
                  <c:v>36.36</c:v>
                </c:pt>
                <c:pt idx="636">
                  <c:v>36.36</c:v>
                </c:pt>
                <c:pt idx="637">
                  <c:v>36.36</c:v>
                </c:pt>
                <c:pt idx="638">
                  <c:v>36.36</c:v>
                </c:pt>
                <c:pt idx="639">
                  <c:v>36.369999999999997</c:v>
                </c:pt>
                <c:pt idx="640">
                  <c:v>36.369999999999997</c:v>
                </c:pt>
                <c:pt idx="641">
                  <c:v>36.369999999999997</c:v>
                </c:pt>
                <c:pt idx="642">
                  <c:v>36.35</c:v>
                </c:pt>
                <c:pt idx="643">
                  <c:v>36.35</c:v>
                </c:pt>
                <c:pt idx="644">
                  <c:v>36.369999999999997</c:v>
                </c:pt>
                <c:pt idx="645">
                  <c:v>36.369999999999997</c:v>
                </c:pt>
                <c:pt idx="646">
                  <c:v>36.35</c:v>
                </c:pt>
                <c:pt idx="647">
                  <c:v>36.380000000000003</c:v>
                </c:pt>
                <c:pt idx="648">
                  <c:v>36.380000000000003</c:v>
                </c:pt>
                <c:pt idx="649">
                  <c:v>36.36</c:v>
                </c:pt>
                <c:pt idx="650">
                  <c:v>36.380000000000003</c:v>
                </c:pt>
                <c:pt idx="651">
                  <c:v>36.380000000000003</c:v>
                </c:pt>
                <c:pt idx="652">
                  <c:v>36.380000000000003</c:v>
                </c:pt>
                <c:pt idx="653">
                  <c:v>36.36</c:v>
                </c:pt>
                <c:pt idx="654">
                  <c:v>36.369999999999997</c:v>
                </c:pt>
                <c:pt idx="655">
                  <c:v>36.369999999999997</c:v>
                </c:pt>
                <c:pt idx="656">
                  <c:v>36.39</c:v>
                </c:pt>
                <c:pt idx="657">
                  <c:v>36.369999999999997</c:v>
                </c:pt>
                <c:pt idx="658">
                  <c:v>36.380000000000003</c:v>
                </c:pt>
                <c:pt idx="659">
                  <c:v>36.380000000000003</c:v>
                </c:pt>
                <c:pt idx="660">
                  <c:v>36.380000000000003</c:v>
                </c:pt>
                <c:pt idx="661">
                  <c:v>36.39</c:v>
                </c:pt>
                <c:pt idx="662">
                  <c:v>36.39</c:v>
                </c:pt>
                <c:pt idx="663">
                  <c:v>36.39</c:v>
                </c:pt>
                <c:pt idx="664">
                  <c:v>36.39</c:v>
                </c:pt>
                <c:pt idx="665">
                  <c:v>36.4</c:v>
                </c:pt>
                <c:pt idx="666">
                  <c:v>36.380000000000003</c:v>
                </c:pt>
                <c:pt idx="667">
                  <c:v>36.380000000000003</c:v>
                </c:pt>
                <c:pt idx="668">
                  <c:v>36.39</c:v>
                </c:pt>
                <c:pt idx="669">
                  <c:v>36.39</c:v>
                </c:pt>
                <c:pt idx="670">
                  <c:v>36.369999999999997</c:v>
                </c:pt>
                <c:pt idx="671">
                  <c:v>36.39</c:v>
                </c:pt>
                <c:pt idx="672">
                  <c:v>36.4</c:v>
                </c:pt>
                <c:pt idx="673">
                  <c:v>36.380000000000003</c:v>
                </c:pt>
                <c:pt idx="674">
                  <c:v>36.4</c:v>
                </c:pt>
                <c:pt idx="675">
                  <c:v>36.380000000000003</c:v>
                </c:pt>
                <c:pt idx="676">
                  <c:v>36.39</c:v>
                </c:pt>
                <c:pt idx="677">
                  <c:v>36.39</c:v>
                </c:pt>
                <c:pt idx="678">
                  <c:v>36.39</c:v>
                </c:pt>
                <c:pt idx="679">
                  <c:v>36.4</c:v>
                </c:pt>
                <c:pt idx="680">
                  <c:v>36.380000000000003</c:v>
                </c:pt>
                <c:pt idx="681">
                  <c:v>36.380000000000003</c:v>
                </c:pt>
                <c:pt idx="682">
                  <c:v>36.380000000000003</c:v>
                </c:pt>
                <c:pt idx="683">
                  <c:v>36.380000000000003</c:v>
                </c:pt>
                <c:pt idx="684">
                  <c:v>36.39</c:v>
                </c:pt>
                <c:pt idx="685">
                  <c:v>36.39</c:v>
                </c:pt>
                <c:pt idx="686">
                  <c:v>36.39</c:v>
                </c:pt>
                <c:pt idx="687">
                  <c:v>36.39</c:v>
                </c:pt>
                <c:pt idx="688">
                  <c:v>36.39</c:v>
                </c:pt>
                <c:pt idx="689">
                  <c:v>36.4</c:v>
                </c:pt>
                <c:pt idx="690">
                  <c:v>36.4</c:v>
                </c:pt>
                <c:pt idx="691">
                  <c:v>36.380000000000003</c:v>
                </c:pt>
                <c:pt idx="692">
                  <c:v>36.4</c:v>
                </c:pt>
                <c:pt idx="693">
                  <c:v>36.4</c:v>
                </c:pt>
                <c:pt idx="694">
                  <c:v>36.380000000000003</c:v>
                </c:pt>
                <c:pt idx="695">
                  <c:v>36.409999999999997</c:v>
                </c:pt>
                <c:pt idx="696">
                  <c:v>36.409999999999997</c:v>
                </c:pt>
                <c:pt idx="697">
                  <c:v>36.409999999999997</c:v>
                </c:pt>
                <c:pt idx="698">
                  <c:v>36.39</c:v>
                </c:pt>
                <c:pt idx="699">
                  <c:v>36.409999999999997</c:v>
                </c:pt>
                <c:pt idx="700">
                  <c:v>36.409999999999997</c:v>
                </c:pt>
                <c:pt idx="701">
                  <c:v>36.39</c:v>
                </c:pt>
                <c:pt idx="702">
                  <c:v>36.4</c:v>
                </c:pt>
                <c:pt idx="703">
                  <c:v>36.4</c:v>
                </c:pt>
                <c:pt idx="704">
                  <c:v>36.4</c:v>
                </c:pt>
                <c:pt idx="705">
                  <c:v>36.4</c:v>
                </c:pt>
                <c:pt idx="706">
                  <c:v>36.4</c:v>
                </c:pt>
                <c:pt idx="707">
                  <c:v>36.4</c:v>
                </c:pt>
                <c:pt idx="708">
                  <c:v>36.409999999999997</c:v>
                </c:pt>
                <c:pt idx="709">
                  <c:v>36.409999999999997</c:v>
                </c:pt>
                <c:pt idx="710">
                  <c:v>36.39</c:v>
                </c:pt>
                <c:pt idx="711">
                  <c:v>36.39</c:v>
                </c:pt>
                <c:pt idx="712">
                  <c:v>36.39</c:v>
                </c:pt>
                <c:pt idx="713">
                  <c:v>36.39</c:v>
                </c:pt>
                <c:pt idx="714">
                  <c:v>36.39</c:v>
                </c:pt>
                <c:pt idx="715">
                  <c:v>36.4</c:v>
                </c:pt>
                <c:pt idx="716">
                  <c:v>36.4</c:v>
                </c:pt>
                <c:pt idx="717">
                  <c:v>36.42</c:v>
                </c:pt>
                <c:pt idx="718">
                  <c:v>36.4</c:v>
                </c:pt>
                <c:pt idx="719">
                  <c:v>36.4</c:v>
                </c:pt>
                <c:pt idx="720">
                  <c:v>36.4</c:v>
                </c:pt>
                <c:pt idx="721">
                  <c:v>36.409999999999997</c:v>
                </c:pt>
                <c:pt idx="722">
                  <c:v>36.409999999999997</c:v>
                </c:pt>
                <c:pt idx="723">
                  <c:v>36.409999999999997</c:v>
                </c:pt>
                <c:pt idx="724">
                  <c:v>36.409999999999997</c:v>
                </c:pt>
                <c:pt idx="725">
                  <c:v>36.39</c:v>
                </c:pt>
                <c:pt idx="726">
                  <c:v>36.42</c:v>
                </c:pt>
                <c:pt idx="727">
                  <c:v>36.4</c:v>
                </c:pt>
                <c:pt idx="728">
                  <c:v>36.4</c:v>
                </c:pt>
                <c:pt idx="729">
                  <c:v>36.4</c:v>
                </c:pt>
                <c:pt idx="730">
                  <c:v>36.4</c:v>
                </c:pt>
                <c:pt idx="731">
                  <c:v>36.43</c:v>
                </c:pt>
                <c:pt idx="732">
                  <c:v>36.409999999999997</c:v>
                </c:pt>
                <c:pt idx="733">
                  <c:v>36.409999999999997</c:v>
                </c:pt>
                <c:pt idx="734">
                  <c:v>36.409999999999997</c:v>
                </c:pt>
                <c:pt idx="735">
                  <c:v>36.409999999999997</c:v>
                </c:pt>
                <c:pt idx="736">
                  <c:v>36.42</c:v>
                </c:pt>
                <c:pt idx="737">
                  <c:v>36.42</c:v>
                </c:pt>
                <c:pt idx="738">
                  <c:v>36.4</c:v>
                </c:pt>
                <c:pt idx="739">
                  <c:v>36.42</c:v>
                </c:pt>
                <c:pt idx="740">
                  <c:v>36.43</c:v>
                </c:pt>
                <c:pt idx="741">
                  <c:v>36.43</c:v>
                </c:pt>
                <c:pt idx="742">
                  <c:v>36.409999999999997</c:v>
                </c:pt>
                <c:pt idx="743">
                  <c:v>36.409999999999997</c:v>
                </c:pt>
                <c:pt idx="744">
                  <c:v>36.409999999999997</c:v>
                </c:pt>
                <c:pt idx="745">
                  <c:v>36.44</c:v>
                </c:pt>
                <c:pt idx="746">
                  <c:v>36.42</c:v>
                </c:pt>
                <c:pt idx="747">
                  <c:v>36.42</c:v>
                </c:pt>
                <c:pt idx="748">
                  <c:v>36.42</c:v>
                </c:pt>
                <c:pt idx="749">
                  <c:v>36.4</c:v>
                </c:pt>
                <c:pt idx="750">
                  <c:v>36.43</c:v>
                </c:pt>
                <c:pt idx="751">
                  <c:v>36.409999999999997</c:v>
                </c:pt>
                <c:pt idx="752">
                  <c:v>36.43</c:v>
                </c:pt>
                <c:pt idx="753">
                  <c:v>36.42</c:v>
                </c:pt>
                <c:pt idx="754">
                  <c:v>36.44</c:v>
                </c:pt>
                <c:pt idx="755">
                  <c:v>36.42</c:v>
                </c:pt>
                <c:pt idx="756">
                  <c:v>36.42</c:v>
                </c:pt>
                <c:pt idx="757">
                  <c:v>36.450000000000003</c:v>
                </c:pt>
                <c:pt idx="758">
                  <c:v>36.43</c:v>
                </c:pt>
                <c:pt idx="759">
                  <c:v>36.409999999999997</c:v>
                </c:pt>
                <c:pt idx="760">
                  <c:v>36.43</c:v>
                </c:pt>
                <c:pt idx="761">
                  <c:v>36.43</c:v>
                </c:pt>
                <c:pt idx="762">
                  <c:v>36.409999999999997</c:v>
                </c:pt>
                <c:pt idx="763">
                  <c:v>36.44</c:v>
                </c:pt>
                <c:pt idx="764">
                  <c:v>36.42</c:v>
                </c:pt>
                <c:pt idx="765">
                  <c:v>36.42</c:v>
                </c:pt>
                <c:pt idx="766">
                  <c:v>36.42</c:v>
                </c:pt>
                <c:pt idx="767">
                  <c:v>36.42</c:v>
                </c:pt>
                <c:pt idx="768">
                  <c:v>36.42</c:v>
                </c:pt>
                <c:pt idx="769">
                  <c:v>36.43</c:v>
                </c:pt>
                <c:pt idx="770">
                  <c:v>36.43</c:v>
                </c:pt>
                <c:pt idx="771">
                  <c:v>36.43</c:v>
                </c:pt>
                <c:pt idx="772">
                  <c:v>36.409999999999997</c:v>
                </c:pt>
                <c:pt idx="773">
                  <c:v>36.409999999999997</c:v>
                </c:pt>
                <c:pt idx="774">
                  <c:v>36.44</c:v>
                </c:pt>
                <c:pt idx="775">
                  <c:v>36.44</c:v>
                </c:pt>
                <c:pt idx="776">
                  <c:v>36.42</c:v>
                </c:pt>
                <c:pt idx="777">
                  <c:v>36.44</c:v>
                </c:pt>
                <c:pt idx="778">
                  <c:v>36.42</c:v>
                </c:pt>
                <c:pt idx="779">
                  <c:v>36.42</c:v>
                </c:pt>
                <c:pt idx="780">
                  <c:v>36.43</c:v>
                </c:pt>
                <c:pt idx="781">
                  <c:v>36.43</c:v>
                </c:pt>
                <c:pt idx="782">
                  <c:v>36.409999999999997</c:v>
                </c:pt>
                <c:pt idx="783">
                  <c:v>36.43</c:v>
                </c:pt>
                <c:pt idx="784">
                  <c:v>36.43</c:v>
                </c:pt>
                <c:pt idx="785">
                  <c:v>36.409999999999997</c:v>
                </c:pt>
                <c:pt idx="786">
                  <c:v>36.44</c:v>
                </c:pt>
                <c:pt idx="787">
                  <c:v>36.44</c:v>
                </c:pt>
                <c:pt idx="788">
                  <c:v>36.42</c:v>
                </c:pt>
                <c:pt idx="789">
                  <c:v>36.44</c:v>
                </c:pt>
                <c:pt idx="790">
                  <c:v>36.44</c:v>
                </c:pt>
                <c:pt idx="791">
                  <c:v>36.42</c:v>
                </c:pt>
                <c:pt idx="793">
                  <c:v>36.42</c:v>
                </c:pt>
                <c:pt idx="794">
                  <c:v>36.43</c:v>
                </c:pt>
                <c:pt idx="795">
                  <c:v>36.43</c:v>
                </c:pt>
                <c:pt idx="796">
                  <c:v>36.43</c:v>
                </c:pt>
                <c:pt idx="797">
                  <c:v>36.450000000000003</c:v>
                </c:pt>
                <c:pt idx="798">
                  <c:v>36.43</c:v>
                </c:pt>
                <c:pt idx="799">
                  <c:v>36.43</c:v>
                </c:pt>
                <c:pt idx="800">
                  <c:v>36.409999999999997</c:v>
                </c:pt>
                <c:pt idx="801">
                  <c:v>36.409999999999997</c:v>
                </c:pt>
                <c:pt idx="802">
                  <c:v>36.44</c:v>
                </c:pt>
                <c:pt idx="803">
                  <c:v>36.44</c:v>
                </c:pt>
                <c:pt idx="804">
                  <c:v>36.44</c:v>
                </c:pt>
                <c:pt idx="805">
                  <c:v>36.44</c:v>
                </c:pt>
                <c:pt idx="806">
                  <c:v>36.42</c:v>
                </c:pt>
                <c:pt idx="807">
                  <c:v>36.42</c:v>
                </c:pt>
                <c:pt idx="808">
                  <c:v>36.44</c:v>
                </c:pt>
                <c:pt idx="809">
                  <c:v>36.44</c:v>
                </c:pt>
                <c:pt idx="810">
                  <c:v>36.44</c:v>
                </c:pt>
                <c:pt idx="811">
                  <c:v>36.42</c:v>
                </c:pt>
                <c:pt idx="812">
                  <c:v>36.42</c:v>
                </c:pt>
                <c:pt idx="813">
                  <c:v>36.42</c:v>
                </c:pt>
                <c:pt idx="814">
                  <c:v>36.4</c:v>
                </c:pt>
                <c:pt idx="815">
                  <c:v>36.450000000000003</c:v>
                </c:pt>
                <c:pt idx="816">
                  <c:v>36.450000000000003</c:v>
                </c:pt>
                <c:pt idx="817">
                  <c:v>36.43</c:v>
                </c:pt>
                <c:pt idx="818">
                  <c:v>36.43</c:v>
                </c:pt>
                <c:pt idx="819">
                  <c:v>36.43</c:v>
                </c:pt>
                <c:pt idx="820">
                  <c:v>36.43</c:v>
                </c:pt>
                <c:pt idx="821">
                  <c:v>36.43</c:v>
                </c:pt>
                <c:pt idx="822">
                  <c:v>36.44</c:v>
                </c:pt>
                <c:pt idx="823">
                  <c:v>36.409999999999997</c:v>
                </c:pt>
                <c:pt idx="824">
                  <c:v>36.42</c:v>
                </c:pt>
                <c:pt idx="825">
                  <c:v>36.409999999999997</c:v>
                </c:pt>
                <c:pt idx="826">
                  <c:v>36.42</c:v>
                </c:pt>
                <c:pt idx="827">
                  <c:v>36.42</c:v>
                </c:pt>
                <c:pt idx="828">
                  <c:v>36.450000000000003</c:v>
                </c:pt>
                <c:pt idx="829">
                  <c:v>36.43</c:v>
                </c:pt>
                <c:pt idx="830">
                  <c:v>36.43</c:v>
                </c:pt>
                <c:pt idx="831">
                  <c:v>36.44</c:v>
                </c:pt>
                <c:pt idx="832">
                  <c:v>36.409999999999997</c:v>
                </c:pt>
                <c:pt idx="833">
                  <c:v>36.44</c:v>
                </c:pt>
                <c:pt idx="834">
                  <c:v>36.42</c:v>
                </c:pt>
                <c:pt idx="835">
                  <c:v>36.42</c:v>
                </c:pt>
                <c:pt idx="836">
                  <c:v>36.409999999999997</c:v>
                </c:pt>
                <c:pt idx="837">
                  <c:v>36.44</c:v>
                </c:pt>
                <c:pt idx="838">
                  <c:v>36.44</c:v>
                </c:pt>
                <c:pt idx="839">
                  <c:v>36.44</c:v>
                </c:pt>
                <c:pt idx="840">
                  <c:v>36.450000000000003</c:v>
                </c:pt>
                <c:pt idx="841">
                  <c:v>36.450000000000003</c:v>
                </c:pt>
                <c:pt idx="842">
                  <c:v>36.43</c:v>
                </c:pt>
                <c:pt idx="843">
                  <c:v>36.46</c:v>
                </c:pt>
                <c:pt idx="844">
                  <c:v>36.46</c:v>
                </c:pt>
                <c:pt idx="845">
                  <c:v>36.46</c:v>
                </c:pt>
                <c:pt idx="846">
                  <c:v>36.47</c:v>
                </c:pt>
                <c:pt idx="847">
                  <c:v>36.450000000000003</c:v>
                </c:pt>
                <c:pt idx="848">
                  <c:v>36.47</c:v>
                </c:pt>
                <c:pt idx="849">
                  <c:v>36.450000000000003</c:v>
                </c:pt>
                <c:pt idx="850">
                  <c:v>36.46</c:v>
                </c:pt>
                <c:pt idx="851">
                  <c:v>36.46</c:v>
                </c:pt>
                <c:pt idx="852">
                  <c:v>36.46</c:v>
                </c:pt>
                <c:pt idx="853">
                  <c:v>36.44</c:v>
                </c:pt>
                <c:pt idx="854">
                  <c:v>36.44</c:v>
                </c:pt>
                <c:pt idx="855">
                  <c:v>36.47</c:v>
                </c:pt>
                <c:pt idx="856">
                  <c:v>36.450000000000003</c:v>
                </c:pt>
                <c:pt idx="857">
                  <c:v>36.450000000000003</c:v>
                </c:pt>
                <c:pt idx="858">
                  <c:v>36.43</c:v>
                </c:pt>
                <c:pt idx="859">
                  <c:v>36.46</c:v>
                </c:pt>
                <c:pt idx="860">
                  <c:v>36.46</c:v>
                </c:pt>
                <c:pt idx="861">
                  <c:v>36.47</c:v>
                </c:pt>
                <c:pt idx="862">
                  <c:v>36.450000000000003</c:v>
                </c:pt>
                <c:pt idx="863">
                  <c:v>36.450000000000003</c:v>
                </c:pt>
                <c:pt idx="864">
                  <c:v>36.450000000000003</c:v>
                </c:pt>
                <c:pt idx="865">
                  <c:v>36.450000000000003</c:v>
                </c:pt>
                <c:pt idx="866">
                  <c:v>36.46</c:v>
                </c:pt>
                <c:pt idx="867">
                  <c:v>36.46</c:v>
                </c:pt>
                <c:pt idx="868">
                  <c:v>36.46</c:v>
                </c:pt>
                <c:pt idx="869">
                  <c:v>36.44</c:v>
                </c:pt>
                <c:pt idx="870">
                  <c:v>36.47</c:v>
                </c:pt>
                <c:pt idx="871">
                  <c:v>36.450000000000003</c:v>
                </c:pt>
                <c:pt idx="872">
                  <c:v>36.450000000000003</c:v>
                </c:pt>
                <c:pt idx="873">
                  <c:v>36.47</c:v>
                </c:pt>
                <c:pt idx="874">
                  <c:v>36.450000000000003</c:v>
                </c:pt>
                <c:pt idx="875">
                  <c:v>36.479999999999997</c:v>
                </c:pt>
                <c:pt idx="876">
                  <c:v>36.46</c:v>
                </c:pt>
                <c:pt idx="877">
                  <c:v>36.44</c:v>
                </c:pt>
                <c:pt idx="878">
                  <c:v>36.46</c:v>
                </c:pt>
                <c:pt idx="879">
                  <c:v>36.46</c:v>
                </c:pt>
                <c:pt idx="880">
                  <c:v>36.46</c:v>
                </c:pt>
                <c:pt idx="881">
                  <c:v>36.450000000000003</c:v>
                </c:pt>
                <c:pt idx="882">
                  <c:v>36.450000000000003</c:v>
                </c:pt>
                <c:pt idx="883">
                  <c:v>36.47</c:v>
                </c:pt>
                <c:pt idx="884">
                  <c:v>36.47</c:v>
                </c:pt>
                <c:pt idx="885">
                  <c:v>36.450000000000003</c:v>
                </c:pt>
                <c:pt idx="886">
                  <c:v>36.450000000000003</c:v>
                </c:pt>
                <c:pt idx="887">
                  <c:v>36.479999999999997</c:v>
                </c:pt>
                <c:pt idx="888">
                  <c:v>36.46</c:v>
                </c:pt>
                <c:pt idx="889">
                  <c:v>36.46</c:v>
                </c:pt>
                <c:pt idx="890">
                  <c:v>36.479999999999997</c:v>
                </c:pt>
                <c:pt idx="891">
                  <c:v>36.46</c:v>
                </c:pt>
                <c:pt idx="892">
                  <c:v>36.44</c:v>
                </c:pt>
                <c:pt idx="893">
                  <c:v>36.47</c:v>
                </c:pt>
                <c:pt idx="894">
                  <c:v>36.47</c:v>
                </c:pt>
                <c:pt idx="895">
                  <c:v>36.450000000000003</c:v>
                </c:pt>
                <c:pt idx="896">
                  <c:v>36.47</c:v>
                </c:pt>
                <c:pt idx="897">
                  <c:v>36.450000000000003</c:v>
                </c:pt>
                <c:pt idx="898">
                  <c:v>36.450000000000003</c:v>
                </c:pt>
                <c:pt idx="899">
                  <c:v>36.450000000000003</c:v>
                </c:pt>
                <c:pt idx="900">
                  <c:v>36.479999999999997</c:v>
                </c:pt>
                <c:pt idx="901">
                  <c:v>36.479999999999997</c:v>
                </c:pt>
                <c:pt idx="902">
                  <c:v>36.46</c:v>
                </c:pt>
                <c:pt idx="903">
                  <c:v>36.46</c:v>
                </c:pt>
                <c:pt idx="904">
                  <c:v>36.44</c:v>
                </c:pt>
                <c:pt idx="905">
                  <c:v>36.479999999999997</c:v>
                </c:pt>
                <c:pt idx="906">
                  <c:v>36.46</c:v>
                </c:pt>
                <c:pt idx="907">
                  <c:v>36.46</c:v>
                </c:pt>
                <c:pt idx="908">
                  <c:v>36.46</c:v>
                </c:pt>
                <c:pt idx="909">
                  <c:v>36.46</c:v>
                </c:pt>
                <c:pt idx="910">
                  <c:v>36.44</c:v>
                </c:pt>
                <c:pt idx="911">
                  <c:v>36.47</c:v>
                </c:pt>
                <c:pt idx="912">
                  <c:v>36.47</c:v>
                </c:pt>
                <c:pt idx="913">
                  <c:v>36.47</c:v>
                </c:pt>
                <c:pt idx="914">
                  <c:v>36.450000000000003</c:v>
                </c:pt>
                <c:pt idx="915">
                  <c:v>36.450000000000003</c:v>
                </c:pt>
                <c:pt idx="916">
                  <c:v>36.450000000000003</c:v>
                </c:pt>
                <c:pt idx="917">
                  <c:v>36.47</c:v>
                </c:pt>
                <c:pt idx="918">
                  <c:v>36.47</c:v>
                </c:pt>
                <c:pt idx="919">
                  <c:v>36.47</c:v>
                </c:pt>
                <c:pt idx="920">
                  <c:v>36.450000000000003</c:v>
                </c:pt>
                <c:pt idx="921">
                  <c:v>36.450000000000003</c:v>
                </c:pt>
                <c:pt idx="922">
                  <c:v>36.479999999999997</c:v>
                </c:pt>
                <c:pt idx="923">
                  <c:v>36.479999999999997</c:v>
                </c:pt>
                <c:pt idx="924">
                  <c:v>36.479999999999997</c:v>
                </c:pt>
                <c:pt idx="925">
                  <c:v>36.46</c:v>
                </c:pt>
                <c:pt idx="926">
                  <c:v>36.46</c:v>
                </c:pt>
                <c:pt idx="927">
                  <c:v>36.46</c:v>
                </c:pt>
                <c:pt idx="928">
                  <c:v>36.46</c:v>
                </c:pt>
                <c:pt idx="929">
                  <c:v>36.46</c:v>
                </c:pt>
                <c:pt idx="930">
                  <c:v>36.479999999999997</c:v>
                </c:pt>
                <c:pt idx="931">
                  <c:v>36.479999999999997</c:v>
                </c:pt>
                <c:pt idx="932">
                  <c:v>36.479999999999997</c:v>
                </c:pt>
                <c:pt idx="933">
                  <c:v>36.479999999999997</c:v>
                </c:pt>
                <c:pt idx="934">
                  <c:v>36.46</c:v>
                </c:pt>
                <c:pt idx="935">
                  <c:v>36.46</c:v>
                </c:pt>
                <c:pt idx="936">
                  <c:v>36.46</c:v>
                </c:pt>
                <c:pt idx="937">
                  <c:v>36.46</c:v>
                </c:pt>
                <c:pt idx="938">
                  <c:v>36.46</c:v>
                </c:pt>
                <c:pt idx="939">
                  <c:v>36.46</c:v>
                </c:pt>
                <c:pt idx="940">
                  <c:v>36.46</c:v>
                </c:pt>
                <c:pt idx="941">
                  <c:v>36.46</c:v>
                </c:pt>
                <c:pt idx="942">
                  <c:v>36.46</c:v>
                </c:pt>
                <c:pt idx="943">
                  <c:v>36.46</c:v>
                </c:pt>
                <c:pt idx="944">
                  <c:v>36.46</c:v>
                </c:pt>
                <c:pt idx="945">
                  <c:v>36.46</c:v>
                </c:pt>
                <c:pt idx="946">
                  <c:v>36.46</c:v>
                </c:pt>
                <c:pt idx="947">
                  <c:v>36.46</c:v>
                </c:pt>
                <c:pt idx="948">
                  <c:v>36.46</c:v>
                </c:pt>
                <c:pt idx="949">
                  <c:v>36.46</c:v>
                </c:pt>
                <c:pt idx="950">
                  <c:v>36.46</c:v>
                </c:pt>
                <c:pt idx="951">
                  <c:v>36.46</c:v>
                </c:pt>
                <c:pt idx="952">
                  <c:v>36.46</c:v>
                </c:pt>
                <c:pt idx="953">
                  <c:v>36.46</c:v>
                </c:pt>
                <c:pt idx="954">
                  <c:v>36.46</c:v>
                </c:pt>
                <c:pt idx="955">
                  <c:v>36.479999999999997</c:v>
                </c:pt>
                <c:pt idx="956">
                  <c:v>36.46</c:v>
                </c:pt>
                <c:pt idx="957">
                  <c:v>36.46</c:v>
                </c:pt>
                <c:pt idx="958">
                  <c:v>36.46</c:v>
                </c:pt>
                <c:pt idx="959">
                  <c:v>36.46</c:v>
                </c:pt>
                <c:pt idx="960">
                  <c:v>36.46</c:v>
                </c:pt>
                <c:pt idx="961">
                  <c:v>36.46</c:v>
                </c:pt>
                <c:pt idx="962">
                  <c:v>36.479999999999997</c:v>
                </c:pt>
                <c:pt idx="963">
                  <c:v>36.479999999999997</c:v>
                </c:pt>
                <c:pt idx="964">
                  <c:v>36.479999999999997</c:v>
                </c:pt>
                <c:pt idx="965">
                  <c:v>36.479999999999997</c:v>
                </c:pt>
                <c:pt idx="966">
                  <c:v>36.46</c:v>
                </c:pt>
                <c:pt idx="967">
                  <c:v>36.46</c:v>
                </c:pt>
                <c:pt idx="968">
                  <c:v>36.47</c:v>
                </c:pt>
                <c:pt idx="969">
                  <c:v>36.46</c:v>
                </c:pt>
                <c:pt idx="970">
                  <c:v>36.46</c:v>
                </c:pt>
                <c:pt idx="971">
                  <c:v>36.49</c:v>
                </c:pt>
                <c:pt idx="972">
                  <c:v>36.47</c:v>
                </c:pt>
                <c:pt idx="973">
                  <c:v>36.44</c:v>
                </c:pt>
                <c:pt idx="974">
                  <c:v>36.479999999999997</c:v>
                </c:pt>
                <c:pt idx="975">
                  <c:v>36.46</c:v>
                </c:pt>
                <c:pt idx="976">
                  <c:v>36.43</c:v>
                </c:pt>
                <c:pt idx="977">
                  <c:v>36.450000000000003</c:v>
                </c:pt>
                <c:pt idx="978">
                  <c:v>36.450000000000003</c:v>
                </c:pt>
                <c:pt idx="979">
                  <c:v>36.47</c:v>
                </c:pt>
                <c:pt idx="980">
                  <c:v>36.47</c:v>
                </c:pt>
                <c:pt idx="981">
                  <c:v>36.47</c:v>
                </c:pt>
                <c:pt idx="982">
                  <c:v>36.47</c:v>
                </c:pt>
                <c:pt idx="983">
                  <c:v>36.47</c:v>
                </c:pt>
                <c:pt idx="984">
                  <c:v>36.49</c:v>
                </c:pt>
                <c:pt idx="985">
                  <c:v>36.47</c:v>
                </c:pt>
                <c:pt idx="986">
                  <c:v>36.47</c:v>
                </c:pt>
                <c:pt idx="987">
                  <c:v>36.47</c:v>
                </c:pt>
                <c:pt idx="988">
                  <c:v>36.5</c:v>
                </c:pt>
                <c:pt idx="989">
                  <c:v>36.5</c:v>
                </c:pt>
                <c:pt idx="990">
                  <c:v>36.5</c:v>
                </c:pt>
                <c:pt idx="991">
                  <c:v>36.479999999999997</c:v>
                </c:pt>
                <c:pt idx="992">
                  <c:v>36.479999999999997</c:v>
                </c:pt>
                <c:pt idx="993">
                  <c:v>36.5</c:v>
                </c:pt>
                <c:pt idx="994">
                  <c:v>36.479999999999997</c:v>
                </c:pt>
                <c:pt idx="995">
                  <c:v>36.479999999999997</c:v>
                </c:pt>
                <c:pt idx="996">
                  <c:v>36.479999999999997</c:v>
                </c:pt>
                <c:pt idx="997">
                  <c:v>36.479999999999997</c:v>
                </c:pt>
                <c:pt idx="998">
                  <c:v>36.51</c:v>
                </c:pt>
                <c:pt idx="999">
                  <c:v>36.49</c:v>
                </c:pt>
                <c:pt idx="1000">
                  <c:v>36.49</c:v>
                </c:pt>
                <c:pt idx="1001">
                  <c:v>36.49</c:v>
                </c:pt>
                <c:pt idx="1002">
                  <c:v>36.49</c:v>
                </c:pt>
                <c:pt idx="1003">
                  <c:v>36.49</c:v>
                </c:pt>
                <c:pt idx="1004">
                  <c:v>36.49</c:v>
                </c:pt>
                <c:pt idx="1005">
                  <c:v>36.49</c:v>
                </c:pt>
                <c:pt idx="1006">
                  <c:v>36.49</c:v>
                </c:pt>
                <c:pt idx="1007">
                  <c:v>36.49</c:v>
                </c:pt>
                <c:pt idx="1008">
                  <c:v>36.47</c:v>
                </c:pt>
                <c:pt idx="1009">
                  <c:v>36.5</c:v>
                </c:pt>
                <c:pt idx="1010">
                  <c:v>36.5</c:v>
                </c:pt>
                <c:pt idx="1011">
                  <c:v>36.5</c:v>
                </c:pt>
                <c:pt idx="1012">
                  <c:v>36.5</c:v>
                </c:pt>
                <c:pt idx="1013">
                  <c:v>36.5</c:v>
                </c:pt>
                <c:pt idx="1014">
                  <c:v>36.5</c:v>
                </c:pt>
                <c:pt idx="1015">
                  <c:v>36.479999999999997</c:v>
                </c:pt>
                <c:pt idx="1016">
                  <c:v>36.5</c:v>
                </c:pt>
                <c:pt idx="1017">
                  <c:v>36.5</c:v>
                </c:pt>
                <c:pt idx="1018">
                  <c:v>36.5</c:v>
                </c:pt>
                <c:pt idx="1019">
                  <c:v>36.5</c:v>
                </c:pt>
                <c:pt idx="1020">
                  <c:v>36.479999999999997</c:v>
                </c:pt>
                <c:pt idx="1021">
                  <c:v>36.479999999999997</c:v>
                </c:pt>
                <c:pt idx="1022">
                  <c:v>36.51</c:v>
                </c:pt>
                <c:pt idx="1023">
                  <c:v>36.51</c:v>
                </c:pt>
                <c:pt idx="1024">
                  <c:v>36.51</c:v>
                </c:pt>
                <c:pt idx="1025">
                  <c:v>36.49</c:v>
                </c:pt>
                <c:pt idx="1026">
                  <c:v>36.49</c:v>
                </c:pt>
                <c:pt idx="1027">
                  <c:v>36.49</c:v>
                </c:pt>
                <c:pt idx="1028">
                  <c:v>36.51</c:v>
                </c:pt>
                <c:pt idx="1029">
                  <c:v>36.51</c:v>
                </c:pt>
                <c:pt idx="1030">
                  <c:v>36.49</c:v>
                </c:pt>
                <c:pt idx="1031">
                  <c:v>36.49</c:v>
                </c:pt>
                <c:pt idx="1032">
                  <c:v>36.49</c:v>
                </c:pt>
                <c:pt idx="1033">
                  <c:v>36.49</c:v>
                </c:pt>
                <c:pt idx="1034">
                  <c:v>36.520000000000003</c:v>
                </c:pt>
                <c:pt idx="1035">
                  <c:v>36.520000000000003</c:v>
                </c:pt>
                <c:pt idx="1036">
                  <c:v>36.520000000000003</c:v>
                </c:pt>
                <c:pt idx="1037">
                  <c:v>36.5</c:v>
                </c:pt>
                <c:pt idx="1038">
                  <c:v>36.5</c:v>
                </c:pt>
                <c:pt idx="1039">
                  <c:v>36.5</c:v>
                </c:pt>
                <c:pt idx="1040">
                  <c:v>36.5</c:v>
                </c:pt>
                <c:pt idx="1041">
                  <c:v>36.5</c:v>
                </c:pt>
                <c:pt idx="1042">
                  <c:v>36.5</c:v>
                </c:pt>
                <c:pt idx="1043">
                  <c:v>36.5</c:v>
                </c:pt>
                <c:pt idx="1044">
                  <c:v>36.5</c:v>
                </c:pt>
                <c:pt idx="1045">
                  <c:v>36.520000000000003</c:v>
                </c:pt>
                <c:pt idx="1046">
                  <c:v>36.5</c:v>
                </c:pt>
                <c:pt idx="1047">
                  <c:v>36.520000000000003</c:v>
                </c:pt>
                <c:pt idx="1048">
                  <c:v>36.520000000000003</c:v>
                </c:pt>
                <c:pt idx="1049">
                  <c:v>36.49</c:v>
                </c:pt>
                <c:pt idx="1050">
                  <c:v>36.49</c:v>
                </c:pt>
                <c:pt idx="1051">
                  <c:v>36.51</c:v>
                </c:pt>
                <c:pt idx="1052">
                  <c:v>36.51</c:v>
                </c:pt>
                <c:pt idx="1053">
                  <c:v>36.51</c:v>
                </c:pt>
                <c:pt idx="1054">
                  <c:v>36.49</c:v>
                </c:pt>
                <c:pt idx="1055">
                  <c:v>36.51</c:v>
                </c:pt>
                <c:pt idx="1056">
                  <c:v>36.51</c:v>
                </c:pt>
                <c:pt idx="1057">
                  <c:v>36.479999999999997</c:v>
                </c:pt>
                <c:pt idx="1058">
                  <c:v>36.479999999999997</c:v>
                </c:pt>
                <c:pt idx="1059">
                  <c:v>36.5</c:v>
                </c:pt>
                <c:pt idx="1060">
                  <c:v>36.5</c:v>
                </c:pt>
                <c:pt idx="1061">
                  <c:v>36.5</c:v>
                </c:pt>
                <c:pt idx="1062">
                  <c:v>36.5</c:v>
                </c:pt>
                <c:pt idx="1063">
                  <c:v>36.5</c:v>
                </c:pt>
                <c:pt idx="1064">
                  <c:v>36.5</c:v>
                </c:pt>
                <c:pt idx="1065">
                  <c:v>36.5</c:v>
                </c:pt>
                <c:pt idx="1066">
                  <c:v>36.520000000000003</c:v>
                </c:pt>
                <c:pt idx="1067">
                  <c:v>36.49</c:v>
                </c:pt>
                <c:pt idx="1068">
                  <c:v>36.49</c:v>
                </c:pt>
                <c:pt idx="1069">
                  <c:v>36.49</c:v>
                </c:pt>
                <c:pt idx="1070">
                  <c:v>36.51</c:v>
                </c:pt>
                <c:pt idx="1071">
                  <c:v>36.51</c:v>
                </c:pt>
                <c:pt idx="1072">
                  <c:v>36.51</c:v>
                </c:pt>
                <c:pt idx="1073">
                  <c:v>36.51</c:v>
                </c:pt>
                <c:pt idx="1074">
                  <c:v>36.51</c:v>
                </c:pt>
                <c:pt idx="1075">
                  <c:v>36.51</c:v>
                </c:pt>
                <c:pt idx="1076">
                  <c:v>36.51</c:v>
                </c:pt>
                <c:pt idx="1077">
                  <c:v>36.51</c:v>
                </c:pt>
                <c:pt idx="1078">
                  <c:v>36.51</c:v>
                </c:pt>
                <c:pt idx="1079">
                  <c:v>36.51</c:v>
                </c:pt>
                <c:pt idx="1080">
                  <c:v>36.51</c:v>
                </c:pt>
                <c:pt idx="1081">
                  <c:v>36.51</c:v>
                </c:pt>
                <c:pt idx="1082">
                  <c:v>36.53</c:v>
                </c:pt>
                <c:pt idx="1083">
                  <c:v>36.5</c:v>
                </c:pt>
                <c:pt idx="1084">
                  <c:v>36.5</c:v>
                </c:pt>
                <c:pt idx="1085">
                  <c:v>36.5</c:v>
                </c:pt>
                <c:pt idx="1086">
                  <c:v>36.5</c:v>
                </c:pt>
                <c:pt idx="1087">
                  <c:v>36.5</c:v>
                </c:pt>
                <c:pt idx="1088">
                  <c:v>36.5</c:v>
                </c:pt>
                <c:pt idx="1089">
                  <c:v>36.5</c:v>
                </c:pt>
                <c:pt idx="1090">
                  <c:v>36.5</c:v>
                </c:pt>
                <c:pt idx="1091">
                  <c:v>36.5</c:v>
                </c:pt>
                <c:pt idx="1092">
                  <c:v>36.5</c:v>
                </c:pt>
                <c:pt idx="1093">
                  <c:v>36.5</c:v>
                </c:pt>
                <c:pt idx="1094">
                  <c:v>36.520000000000003</c:v>
                </c:pt>
                <c:pt idx="1095">
                  <c:v>36.520000000000003</c:v>
                </c:pt>
                <c:pt idx="1096">
                  <c:v>36.520000000000003</c:v>
                </c:pt>
                <c:pt idx="1097">
                  <c:v>36.520000000000003</c:v>
                </c:pt>
                <c:pt idx="1098">
                  <c:v>36.520000000000003</c:v>
                </c:pt>
                <c:pt idx="1099">
                  <c:v>36.520000000000003</c:v>
                </c:pt>
                <c:pt idx="1100">
                  <c:v>36.520000000000003</c:v>
                </c:pt>
                <c:pt idx="1101">
                  <c:v>36.5</c:v>
                </c:pt>
                <c:pt idx="1102">
                  <c:v>36.5</c:v>
                </c:pt>
                <c:pt idx="1103">
                  <c:v>36.520000000000003</c:v>
                </c:pt>
                <c:pt idx="1104">
                  <c:v>36.5</c:v>
                </c:pt>
                <c:pt idx="1105">
                  <c:v>36.520000000000003</c:v>
                </c:pt>
                <c:pt idx="1106">
                  <c:v>36.520000000000003</c:v>
                </c:pt>
                <c:pt idx="1107">
                  <c:v>36.520000000000003</c:v>
                </c:pt>
                <c:pt idx="1108">
                  <c:v>36.520000000000003</c:v>
                </c:pt>
                <c:pt idx="1109">
                  <c:v>36.520000000000003</c:v>
                </c:pt>
                <c:pt idx="1110">
                  <c:v>36.520000000000003</c:v>
                </c:pt>
                <c:pt idx="1111">
                  <c:v>36.54</c:v>
                </c:pt>
                <c:pt idx="1112">
                  <c:v>36.54</c:v>
                </c:pt>
                <c:pt idx="1113">
                  <c:v>36.51</c:v>
                </c:pt>
                <c:pt idx="1114">
                  <c:v>36.51</c:v>
                </c:pt>
                <c:pt idx="1116">
                  <c:v>36.51</c:v>
                </c:pt>
                <c:pt idx="1117">
                  <c:v>36.53</c:v>
                </c:pt>
                <c:pt idx="1118">
                  <c:v>36.53</c:v>
                </c:pt>
                <c:pt idx="1119">
                  <c:v>36.51</c:v>
                </c:pt>
                <c:pt idx="1120">
                  <c:v>36.51</c:v>
                </c:pt>
                <c:pt idx="1121">
                  <c:v>36.53</c:v>
                </c:pt>
                <c:pt idx="1122">
                  <c:v>36.53</c:v>
                </c:pt>
                <c:pt idx="1123">
                  <c:v>36.5</c:v>
                </c:pt>
                <c:pt idx="1124">
                  <c:v>36.520000000000003</c:v>
                </c:pt>
                <c:pt idx="1125">
                  <c:v>36.520000000000003</c:v>
                </c:pt>
                <c:pt idx="1126">
                  <c:v>36.520000000000003</c:v>
                </c:pt>
                <c:pt idx="1127">
                  <c:v>36.520000000000003</c:v>
                </c:pt>
                <c:pt idx="1128">
                  <c:v>36.520000000000003</c:v>
                </c:pt>
                <c:pt idx="1129">
                  <c:v>36.520000000000003</c:v>
                </c:pt>
                <c:pt idx="1130">
                  <c:v>36.54</c:v>
                </c:pt>
                <c:pt idx="1131">
                  <c:v>36.54</c:v>
                </c:pt>
                <c:pt idx="1132">
                  <c:v>36.51</c:v>
                </c:pt>
                <c:pt idx="1133">
                  <c:v>36.53</c:v>
                </c:pt>
                <c:pt idx="1134">
                  <c:v>36.51</c:v>
                </c:pt>
                <c:pt idx="1135">
                  <c:v>36.53</c:v>
                </c:pt>
                <c:pt idx="1136">
                  <c:v>36.53</c:v>
                </c:pt>
                <c:pt idx="1137">
                  <c:v>36.53</c:v>
                </c:pt>
                <c:pt idx="1138">
                  <c:v>36.53</c:v>
                </c:pt>
                <c:pt idx="1139">
                  <c:v>36.53</c:v>
                </c:pt>
                <c:pt idx="1140">
                  <c:v>36.51</c:v>
                </c:pt>
                <c:pt idx="1141">
                  <c:v>36.53</c:v>
                </c:pt>
                <c:pt idx="1142">
                  <c:v>36.53</c:v>
                </c:pt>
                <c:pt idx="1143">
                  <c:v>36.53</c:v>
                </c:pt>
                <c:pt idx="1144">
                  <c:v>36.53</c:v>
                </c:pt>
                <c:pt idx="1145">
                  <c:v>36.53</c:v>
                </c:pt>
                <c:pt idx="1146">
                  <c:v>36.53</c:v>
                </c:pt>
                <c:pt idx="1147">
                  <c:v>36.53</c:v>
                </c:pt>
                <c:pt idx="1148">
                  <c:v>36.53</c:v>
                </c:pt>
                <c:pt idx="1149">
                  <c:v>36.53</c:v>
                </c:pt>
                <c:pt idx="1150">
                  <c:v>36.53</c:v>
                </c:pt>
                <c:pt idx="1151">
                  <c:v>36.549999999999997</c:v>
                </c:pt>
                <c:pt idx="1152">
                  <c:v>36.53</c:v>
                </c:pt>
                <c:pt idx="1153">
                  <c:v>36.53</c:v>
                </c:pt>
                <c:pt idx="1154">
                  <c:v>36.549999999999997</c:v>
                </c:pt>
                <c:pt idx="1155">
                  <c:v>36.53</c:v>
                </c:pt>
                <c:pt idx="1156">
                  <c:v>36.53</c:v>
                </c:pt>
                <c:pt idx="1157">
                  <c:v>36.53</c:v>
                </c:pt>
                <c:pt idx="1158">
                  <c:v>36.53</c:v>
                </c:pt>
                <c:pt idx="1159">
                  <c:v>36.53</c:v>
                </c:pt>
                <c:pt idx="1160">
                  <c:v>36.53</c:v>
                </c:pt>
                <c:pt idx="1161">
                  <c:v>36.53</c:v>
                </c:pt>
                <c:pt idx="1162">
                  <c:v>36.53</c:v>
                </c:pt>
                <c:pt idx="1163">
                  <c:v>36.549999999999997</c:v>
                </c:pt>
                <c:pt idx="1164">
                  <c:v>36.549999999999997</c:v>
                </c:pt>
                <c:pt idx="1165">
                  <c:v>36.53</c:v>
                </c:pt>
                <c:pt idx="1166">
                  <c:v>36.549999999999997</c:v>
                </c:pt>
                <c:pt idx="1167">
                  <c:v>36.549999999999997</c:v>
                </c:pt>
                <c:pt idx="1168">
                  <c:v>36.549999999999997</c:v>
                </c:pt>
                <c:pt idx="1169">
                  <c:v>36.53</c:v>
                </c:pt>
                <c:pt idx="1170">
                  <c:v>36.549999999999997</c:v>
                </c:pt>
                <c:pt idx="1171">
                  <c:v>36.53</c:v>
                </c:pt>
                <c:pt idx="1172">
                  <c:v>36.53</c:v>
                </c:pt>
                <c:pt idx="1173">
                  <c:v>36.549999999999997</c:v>
                </c:pt>
                <c:pt idx="1174">
                  <c:v>36.549999999999997</c:v>
                </c:pt>
                <c:pt idx="1175">
                  <c:v>36.53</c:v>
                </c:pt>
                <c:pt idx="1176">
                  <c:v>36.549999999999997</c:v>
                </c:pt>
                <c:pt idx="1177">
                  <c:v>36.53</c:v>
                </c:pt>
                <c:pt idx="1178">
                  <c:v>36.53</c:v>
                </c:pt>
                <c:pt idx="1179">
                  <c:v>36.53</c:v>
                </c:pt>
                <c:pt idx="1180">
                  <c:v>36.53</c:v>
                </c:pt>
                <c:pt idx="1181">
                  <c:v>36.549999999999997</c:v>
                </c:pt>
                <c:pt idx="1182">
                  <c:v>36.549999999999997</c:v>
                </c:pt>
                <c:pt idx="1183">
                  <c:v>36.549999999999997</c:v>
                </c:pt>
                <c:pt idx="1184">
                  <c:v>36.549999999999997</c:v>
                </c:pt>
                <c:pt idx="1185">
                  <c:v>36.549999999999997</c:v>
                </c:pt>
                <c:pt idx="1186">
                  <c:v>36.549999999999997</c:v>
                </c:pt>
                <c:pt idx="1187">
                  <c:v>36.53</c:v>
                </c:pt>
                <c:pt idx="1188">
                  <c:v>36.53</c:v>
                </c:pt>
                <c:pt idx="1189">
                  <c:v>36.53</c:v>
                </c:pt>
                <c:pt idx="1190">
                  <c:v>36.549999999999997</c:v>
                </c:pt>
                <c:pt idx="1191">
                  <c:v>36.549999999999997</c:v>
                </c:pt>
                <c:pt idx="1192">
                  <c:v>36.549999999999997</c:v>
                </c:pt>
                <c:pt idx="1193">
                  <c:v>36.549999999999997</c:v>
                </c:pt>
                <c:pt idx="1194">
                  <c:v>36.53</c:v>
                </c:pt>
                <c:pt idx="1195">
                  <c:v>36.53</c:v>
                </c:pt>
                <c:pt idx="1196">
                  <c:v>36.549999999999997</c:v>
                </c:pt>
                <c:pt idx="1197">
                  <c:v>36.53</c:v>
                </c:pt>
                <c:pt idx="1198">
                  <c:v>36.549999999999997</c:v>
                </c:pt>
                <c:pt idx="1199">
                  <c:v>36.549999999999997</c:v>
                </c:pt>
                <c:pt idx="1200">
                  <c:v>36.549999999999997</c:v>
                </c:pt>
                <c:pt idx="1201">
                  <c:v>36.549999999999997</c:v>
                </c:pt>
                <c:pt idx="1202">
                  <c:v>36.549999999999997</c:v>
                </c:pt>
                <c:pt idx="1203">
                  <c:v>36.549999999999997</c:v>
                </c:pt>
                <c:pt idx="1204">
                  <c:v>36.549999999999997</c:v>
                </c:pt>
                <c:pt idx="1205">
                  <c:v>36.54</c:v>
                </c:pt>
                <c:pt idx="1206">
                  <c:v>36.54</c:v>
                </c:pt>
                <c:pt idx="1207">
                  <c:v>36.54</c:v>
                </c:pt>
                <c:pt idx="1208">
                  <c:v>36.54</c:v>
                </c:pt>
                <c:pt idx="1209">
                  <c:v>36.54</c:v>
                </c:pt>
                <c:pt idx="1210">
                  <c:v>36.54</c:v>
                </c:pt>
                <c:pt idx="1211">
                  <c:v>36.54</c:v>
                </c:pt>
                <c:pt idx="1212">
                  <c:v>36.54</c:v>
                </c:pt>
                <c:pt idx="1213">
                  <c:v>36.54</c:v>
                </c:pt>
                <c:pt idx="1214">
                  <c:v>36.54</c:v>
                </c:pt>
                <c:pt idx="1215">
                  <c:v>36.54</c:v>
                </c:pt>
                <c:pt idx="1216">
                  <c:v>36.54</c:v>
                </c:pt>
                <c:pt idx="1217">
                  <c:v>36.54</c:v>
                </c:pt>
                <c:pt idx="1218">
                  <c:v>36.54</c:v>
                </c:pt>
                <c:pt idx="1220">
                  <c:v>36.54</c:v>
                </c:pt>
                <c:pt idx="1221">
                  <c:v>36.54</c:v>
                </c:pt>
                <c:pt idx="1222">
                  <c:v>36.54</c:v>
                </c:pt>
                <c:pt idx="1223">
                  <c:v>36.54</c:v>
                </c:pt>
                <c:pt idx="1224">
                  <c:v>36.56</c:v>
                </c:pt>
                <c:pt idx="1225">
                  <c:v>36.54</c:v>
                </c:pt>
                <c:pt idx="1226">
                  <c:v>36.57</c:v>
                </c:pt>
                <c:pt idx="1227">
                  <c:v>36.54</c:v>
                </c:pt>
                <c:pt idx="1228">
                  <c:v>36.57</c:v>
                </c:pt>
                <c:pt idx="1229">
                  <c:v>36.57</c:v>
                </c:pt>
                <c:pt idx="1230">
                  <c:v>36.57</c:v>
                </c:pt>
                <c:pt idx="1231">
                  <c:v>36.57</c:v>
                </c:pt>
                <c:pt idx="1232">
                  <c:v>36.57</c:v>
                </c:pt>
                <c:pt idx="1233">
                  <c:v>36.57</c:v>
                </c:pt>
                <c:pt idx="1234">
                  <c:v>36.57</c:v>
                </c:pt>
                <c:pt idx="1235">
                  <c:v>36.57</c:v>
                </c:pt>
                <c:pt idx="1236">
                  <c:v>36.57</c:v>
                </c:pt>
                <c:pt idx="1237">
                  <c:v>36.57</c:v>
                </c:pt>
                <c:pt idx="1238">
                  <c:v>36.57</c:v>
                </c:pt>
                <c:pt idx="1239">
                  <c:v>36.57</c:v>
                </c:pt>
                <c:pt idx="1240">
                  <c:v>36.57</c:v>
                </c:pt>
                <c:pt idx="1241">
                  <c:v>36.57</c:v>
                </c:pt>
                <c:pt idx="1242">
                  <c:v>36.57</c:v>
                </c:pt>
                <c:pt idx="1243">
                  <c:v>36.57</c:v>
                </c:pt>
                <c:pt idx="1244">
                  <c:v>36.549999999999997</c:v>
                </c:pt>
                <c:pt idx="1245">
                  <c:v>36.57</c:v>
                </c:pt>
                <c:pt idx="1246">
                  <c:v>36.57</c:v>
                </c:pt>
                <c:pt idx="1247">
                  <c:v>36.549999999999997</c:v>
                </c:pt>
                <c:pt idx="1248">
                  <c:v>36.549999999999997</c:v>
                </c:pt>
                <c:pt idx="1249">
                  <c:v>36.57</c:v>
                </c:pt>
                <c:pt idx="1250">
                  <c:v>36.57</c:v>
                </c:pt>
                <c:pt idx="1251">
                  <c:v>36.57</c:v>
                </c:pt>
                <c:pt idx="1252">
                  <c:v>36.57</c:v>
                </c:pt>
                <c:pt idx="1253">
                  <c:v>36.549999999999997</c:v>
                </c:pt>
                <c:pt idx="1254">
                  <c:v>36.58</c:v>
                </c:pt>
                <c:pt idx="1255">
                  <c:v>36.56</c:v>
                </c:pt>
                <c:pt idx="1256">
                  <c:v>36.57</c:v>
                </c:pt>
                <c:pt idx="1257">
                  <c:v>36.56</c:v>
                </c:pt>
                <c:pt idx="1258">
                  <c:v>36.57</c:v>
                </c:pt>
                <c:pt idx="1259">
                  <c:v>36.549999999999997</c:v>
                </c:pt>
                <c:pt idx="1260">
                  <c:v>36.56</c:v>
                </c:pt>
                <c:pt idx="1261">
                  <c:v>36.549999999999997</c:v>
                </c:pt>
                <c:pt idx="1262">
                  <c:v>36.549999999999997</c:v>
                </c:pt>
                <c:pt idx="1263">
                  <c:v>36.56</c:v>
                </c:pt>
                <c:pt idx="1264">
                  <c:v>36.57</c:v>
                </c:pt>
                <c:pt idx="1265">
                  <c:v>36.549999999999997</c:v>
                </c:pt>
                <c:pt idx="1266">
                  <c:v>36.56</c:v>
                </c:pt>
                <c:pt idx="1267">
                  <c:v>36.54</c:v>
                </c:pt>
                <c:pt idx="1268">
                  <c:v>36.57</c:v>
                </c:pt>
                <c:pt idx="1269">
                  <c:v>36.549999999999997</c:v>
                </c:pt>
                <c:pt idx="1270">
                  <c:v>36.56</c:v>
                </c:pt>
                <c:pt idx="1271">
                  <c:v>36.54</c:v>
                </c:pt>
                <c:pt idx="1272">
                  <c:v>36.549999999999997</c:v>
                </c:pt>
                <c:pt idx="1273">
                  <c:v>36.56</c:v>
                </c:pt>
                <c:pt idx="1274">
                  <c:v>36.54</c:v>
                </c:pt>
                <c:pt idx="1275">
                  <c:v>36.57</c:v>
                </c:pt>
                <c:pt idx="1276">
                  <c:v>36.549999999999997</c:v>
                </c:pt>
                <c:pt idx="1277">
                  <c:v>36.53</c:v>
                </c:pt>
                <c:pt idx="1278">
                  <c:v>36.53</c:v>
                </c:pt>
                <c:pt idx="1279">
                  <c:v>36.549999999999997</c:v>
                </c:pt>
                <c:pt idx="1280">
                  <c:v>36.58</c:v>
                </c:pt>
                <c:pt idx="1281">
                  <c:v>36.56</c:v>
                </c:pt>
                <c:pt idx="1282">
                  <c:v>36.56</c:v>
                </c:pt>
                <c:pt idx="1283">
                  <c:v>36.57</c:v>
                </c:pt>
                <c:pt idx="1284">
                  <c:v>36.57</c:v>
                </c:pt>
                <c:pt idx="1285">
                  <c:v>36.6</c:v>
                </c:pt>
                <c:pt idx="1286">
                  <c:v>36.590000000000003</c:v>
                </c:pt>
                <c:pt idx="1287">
                  <c:v>36.57</c:v>
                </c:pt>
                <c:pt idx="1288">
                  <c:v>36.56</c:v>
                </c:pt>
                <c:pt idx="1289">
                  <c:v>36.590000000000003</c:v>
                </c:pt>
                <c:pt idx="1290">
                  <c:v>36.58</c:v>
                </c:pt>
                <c:pt idx="1291">
                  <c:v>36.58</c:v>
                </c:pt>
                <c:pt idx="1292">
                  <c:v>36.57</c:v>
                </c:pt>
                <c:pt idx="1293">
                  <c:v>36.58</c:v>
                </c:pt>
                <c:pt idx="1294">
                  <c:v>36.58</c:v>
                </c:pt>
                <c:pt idx="1295">
                  <c:v>36.57</c:v>
                </c:pt>
                <c:pt idx="1296">
                  <c:v>36.57</c:v>
                </c:pt>
                <c:pt idx="1297">
                  <c:v>36.58</c:v>
                </c:pt>
                <c:pt idx="1298">
                  <c:v>36.57</c:v>
                </c:pt>
                <c:pt idx="1299">
                  <c:v>36.57</c:v>
                </c:pt>
                <c:pt idx="1300">
                  <c:v>36.58</c:v>
                </c:pt>
                <c:pt idx="1301">
                  <c:v>36.590000000000003</c:v>
                </c:pt>
                <c:pt idx="1302">
                  <c:v>36.590000000000003</c:v>
                </c:pt>
                <c:pt idx="1303">
                  <c:v>36.58</c:v>
                </c:pt>
                <c:pt idx="1304">
                  <c:v>36.58</c:v>
                </c:pt>
                <c:pt idx="1305">
                  <c:v>36.590000000000003</c:v>
                </c:pt>
                <c:pt idx="1306">
                  <c:v>36.590000000000003</c:v>
                </c:pt>
                <c:pt idx="1307">
                  <c:v>36.58</c:v>
                </c:pt>
                <c:pt idx="1308">
                  <c:v>36.58</c:v>
                </c:pt>
                <c:pt idx="1309">
                  <c:v>36.590000000000003</c:v>
                </c:pt>
                <c:pt idx="1310">
                  <c:v>36.58</c:v>
                </c:pt>
                <c:pt idx="1311">
                  <c:v>36.6</c:v>
                </c:pt>
                <c:pt idx="1312">
                  <c:v>36.590000000000003</c:v>
                </c:pt>
                <c:pt idx="1313">
                  <c:v>36.590000000000003</c:v>
                </c:pt>
                <c:pt idx="1314">
                  <c:v>36.6</c:v>
                </c:pt>
                <c:pt idx="1315">
                  <c:v>36.6</c:v>
                </c:pt>
                <c:pt idx="1316">
                  <c:v>36.61</c:v>
                </c:pt>
                <c:pt idx="1317">
                  <c:v>36.590000000000003</c:v>
                </c:pt>
                <c:pt idx="1318">
                  <c:v>36.590000000000003</c:v>
                </c:pt>
                <c:pt idx="1319">
                  <c:v>36.6</c:v>
                </c:pt>
                <c:pt idx="1320">
                  <c:v>36.6</c:v>
                </c:pt>
                <c:pt idx="1321">
                  <c:v>36.61</c:v>
                </c:pt>
                <c:pt idx="1322">
                  <c:v>36.61</c:v>
                </c:pt>
                <c:pt idx="1323">
                  <c:v>36.590000000000003</c:v>
                </c:pt>
                <c:pt idx="1324">
                  <c:v>36.6</c:v>
                </c:pt>
                <c:pt idx="1325">
                  <c:v>36.6</c:v>
                </c:pt>
                <c:pt idx="1326">
                  <c:v>36.61</c:v>
                </c:pt>
                <c:pt idx="1327">
                  <c:v>36.61</c:v>
                </c:pt>
                <c:pt idx="1328">
                  <c:v>36.590000000000003</c:v>
                </c:pt>
                <c:pt idx="1329">
                  <c:v>36.619999999999997</c:v>
                </c:pt>
                <c:pt idx="1330">
                  <c:v>36.6</c:v>
                </c:pt>
                <c:pt idx="1331">
                  <c:v>36.6</c:v>
                </c:pt>
                <c:pt idx="1332">
                  <c:v>36.61</c:v>
                </c:pt>
                <c:pt idx="1333">
                  <c:v>36.61</c:v>
                </c:pt>
                <c:pt idx="1334">
                  <c:v>36.61</c:v>
                </c:pt>
                <c:pt idx="1335">
                  <c:v>36.590000000000003</c:v>
                </c:pt>
                <c:pt idx="1336">
                  <c:v>36.619999999999997</c:v>
                </c:pt>
                <c:pt idx="1337">
                  <c:v>36.619999999999997</c:v>
                </c:pt>
                <c:pt idx="1338">
                  <c:v>36.619999999999997</c:v>
                </c:pt>
                <c:pt idx="1339">
                  <c:v>36.630000000000003</c:v>
                </c:pt>
                <c:pt idx="1340">
                  <c:v>36.61</c:v>
                </c:pt>
                <c:pt idx="1341">
                  <c:v>36.61</c:v>
                </c:pt>
                <c:pt idx="1342">
                  <c:v>36.61</c:v>
                </c:pt>
                <c:pt idx="1343">
                  <c:v>36.61</c:v>
                </c:pt>
                <c:pt idx="1344">
                  <c:v>36.64</c:v>
                </c:pt>
                <c:pt idx="1345">
                  <c:v>36.619999999999997</c:v>
                </c:pt>
                <c:pt idx="1346">
                  <c:v>36.619999999999997</c:v>
                </c:pt>
                <c:pt idx="1347">
                  <c:v>36.619999999999997</c:v>
                </c:pt>
                <c:pt idx="1348">
                  <c:v>36.619999999999997</c:v>
                </c:pt>
                <c:pt idx="1349">
                  <c:v>36.619999999999997</c:v>
                </c:pt>
                <c:pt idx="1350">
                  <c:v>36.619999999999997</c:v>
                </c:pt>
                <c:pt idx="1351">
                  <c:v>36.619999999999997</c:v>
                </c:pt>
                <c:pt idx="1352">
                  <c:v>36.619999999999997</c:v>
                </c:pt>
                <c:pt idx="1353">
                  <c:v>36.619999999999997</c:v>
                </c:pt>
                <c:pt idx="1354">
                  <c:v>36.619999999999997</c:v>
                </c:pt>
                <c:pt idx="1355">
                  <c:v>36.619999999999997</c:v>
                </c:pt>
                <c:pt idx="1356">
                  <c:v>36.619999999999997</c:v>
                </c:pt>
                <c:pt idx="1357">
                  <c:v>36.619999999999997</c:v>
                </c:pt>
                <c:pt idx="1358">
                  <c:v>36.630000000000003</c:v>
                </c:pt>
                <c:pt idx="1359">
                  <c:v>36.630000000000003</c:v>
                </c:pt>
                <c:pt idx="1360">
                  <c:v>36.630000000000003</c:v>
                </c:pt>
                <c:pt idx="1361">
                  <c:v>36.619999999999997</c:v>
                </c:pt>
                <c:pt idx="1362">
                  <c:v>36.619999999999997</c:v>
                </c:pt>
                <c:pt idx="1363">
                  <c:v>36.64</c:v>
                </c:pt>
                <c:pt idx="1364">
                  <c:v>36.619999999999997</c:v>
                </c:pt>
                <c:pt idx="1365">
                  <c:v>36.65</c:v>
                </c:pt>
                <c:pt idx="1366">
                  <c:v>36.630000000000003</c:v>
                </c:pt>
                <c:pt idx="1367">
                  <c:v>36.630000000000003</c:v>
                </c:pt>
                <c:pt idx="1368">
                  <c:v>36.630000000000003</c:v>
                </c:pt>
                <c:pt idx="1369">
                  <c:v>36.630000000000003</c:v>
                </c:pt>
                <c:pt idx="1370">
                  <c:v>36.64</c:v>
                </c:pt>
                <c:pt idx="1371">
                  <c:v>36.619999999999997</c:v>
                </c:pt>
                <c:pt idx="1372">
                  <c:v>36.619999999999997</c:v>
                </c:pt>
                <c:pt idx="1373">
                  <c:v>36.64</c:v>
                </c:pt>
                <c:pt idx="1374">
                  <c:v>36.64</c:v>
                </c:pt>
                <c:pt idx="1375">
                  <c:v>36.630000000000003</c:v>
                </c:pt>
                <c:pt idx="1376">
                  <c:v>36.630000000000003</c:v>
                </c:pt>
                <c:pt idx="1377">
                  <c:v>36.630000000000003</c:v>
                </c:pt>
                <c:pt idx="1378">
                  <c:v>36.630000000000003</c:v>
                </c:pt>
                <c:pt idx="1379">
                  <c:v>36.630000000000003</c:v>
                </c:pt>
                <c:pt idx="1380">
                  <c:v>36.630000000000003</c:v>
                </c:pt>
                <c:pt idx="1381">
                  <c:v>36.64</c:v>
                </c:pt>
                <c:pt idx="1382">
                  <c:v>36.64</c:v>
                </c:pt>
                <c:pt idx="1383">
                  <c:v>36.64</c:v>
                </c:pt>
                <c:pt idx="1384">
                  <c:v>36.64</c:v>
                </c:pt>
                <c:pt idx="1385">
                  <c:v>36.619999999999997</c:v>
                </c:pt>
                <c:pt idx="1386">
                  <c:v>36.65</c:v>
                </c:pt>
                <c:pt idx="1387">
                  <c:v>36.630000000000003</c:v>
                </c:pt>
                <c:pt idx="1388">
                  <c:v>36.65</c:v>
                </c:pt>
                <c:pt idx="1389">
                  <c:v>36.630000000000003</c:v>
                </c:pt>
                <c:pt idx="1390">
                  <c:v>36.630000000000003</c:v>
                </c:pt>
                <c:pt idx="1391">
                  <c:v>36.64</c:v>
                </c:pt>
                <c:pt idx="1392">
                  <c:v>36.64</c:v>
                </c:pt>
                <c:pt idx="1393">
                  <c:v>36.64</c:v>
                </c:pt>
                <c:pt idx="1394">
                  <c:v>36.64</c:v>
                </c:pt>
                <c:pt idx="1395">
                  <c:v>36.619999999999997</c:v>
                </c:pt>
                <c:pt idx="1396">
                  <c:v>36.61</c:v>
                </c:pt>
                <c:pt idx="1397">
                  <c:v>36.630000000000003</c:v>
                </c:pt>
                <c:pt idx="1398">
                  <c:v>36.619999999999997</c:v>
                </c:pt>
                <c:pt idx="1399">
                  <c:v>36.61</c:v>
                </c:pt>
                <c:pt idx="1400">
                  <c:v>36.619999999999997</c:v>
                </c:pt>
                <c:pt idx="1401">
                  <c:v>36.630000000000003</c:v>
                </c:pt>
                <c:pt idx="1402">
                  <c:v>36.61</c:v>
                </c:pt>
                <c:pt idx="1403">
                  <c:v>36.64</c:v>
                </c:pt>
                <c:pt idx="1404">
                  <c:v>36.64</c:v>
                </c:pt>
                <c:pt idx="1405">
                  <c:v>36.64</c:v>
                </c:pt>
                <c:pt idx="1406">
                  <c:v>36.65</c:v>
                </c:pt>
                <c:pt idx="1407">
                  <c:v>36.65</c:v>
                </c:pt>
                <c:pt idx="1408">
                  <c:v>36.65</c:v>
                </c:pt>
                <c:pt idx="1409">
                  <c:v>36.659999999999997</c:v>
                </c:pt>
                <c:pt idx="1410">
                  <c:v>36.659999999999997</c:v>
                </c:pt>
                <c:pt idx="1411">
                  <c:v>36.64</c:v>
                </c:pt>
                <c:pt idx="1412">
                  <c:v>36.659999999999997</c:v>
                </c:pt>
                <c:pt idx="1413">
                  <c:v>36.64</c:v>
                </c:pt>
                <c:pt idx="1414">
                  <c:v>36.67</c:v>
                </c:pt>
                <c:pt idx="1415">
                  <c:v>36.67</c:v>
                </c:pt>
                <c:pt idx="1416">
                  <c:v>36.67</c:v>
                </c:pt>
                <c:pt idx="1417">
                  <c:v>36.67</c:v>
                </c:pt>
                <c:pt idx="1418">
                  <c:v>36.65</c:v>
                </c:pt>
                <c:pt idx="1419">
                  <c:v>36.68</c:v>
                </c:pt>
                <c:pt idx="1420">
                  <c:v>36.659999999999997</c:v>
                </c:pt>
                <c:pt idx="1421">
                  <c:v>36.68</c:v>
                </c:pt>
                <c:pt idx="1422">
                  <c:v>36.659999999999997</c:v>
                </c:pt>
                <c:pt idx="1423">
                  <c:v>36.659999999999997</c:v>
                </c:pt>
                <c:pt idx="1424">
                  <c:v>36.67</c:v>
                </c:pt>
                <c:pt idx="1425">
                  <c:v>36.67</c:v>
                </c:pt>
                <c:pt idx="1426">
                  <c:v>36.65</c:v>
                </c:pt>
                <c:pt idx="1427">
                  <c:v>36.65</c:v>
                </c:pt>
                <c:pt idx="1428">
                  <c:v>36.65</c:v>
                </c:pt>
                <c:pt idx="1429">
                  <c:v>36.65</c:v>
                </c:pt>
                <c:pt idx="1430">
                  <c:v>36.659999999999997</c:v>
                </c:pt>
                <c:pt idx="1431">
                  <c:v>36.659999999999997</c:v>
                </c:pt>
                <c:pt idx="1432">
                  <c:v>36.659999999999997</c:v>
                </c:pt>
                <c:pt idx="1433">
                  <c:v>36.659999999999997</c:v>
                </c:pt>
                <c:pt idx="1434">
                  <c:v>36.659999999999997</c:v>
                </c:pt>
                <c:pt idx="1435">
                  <c:v>36.64</c:v>
                </c:pt>
                <c:pt idx="1436">
                  <c:v>36.67</c:v>
                </c:pt>
                <c:pt idx="1437">
                  <c:v>36.65</c:v>
                </c:pt>
                <c:pt idx="1438">
                  <c:v>36.67</c:v>
                </c:pt>
                <c:pt idx="1439">
                  <c:v>36.67</c:v>
                </c:pt>
                <c:pt idx="1440">
                  <c:v>36.67</c:v>
                </c:pt>
                <c:pt idx="1441">
                  <c:v>36.65</c:v>
                </c:pt>
                <c:pt idx="1442">
                  <c:v>36.68</c:v>
                </c:pt>
                <c:pt idx="1443">
                  <c:v>36.68</c:v>
                </c:pt>
                <c:pt idx="1444">
                  <c:v>36.659999999999997</c:v>
                </c:pt>
                <c:pt idx="1445">
                  <c:v>36.659999999999997</c:v>
                </c:pt>
                <c:pt idx="1446">
                  <c:v>36.659999999999997</c:v>
                </c:pt>
                <c:pt idx="1447">
                  <c:v>36.68</c:v>
                </c:pt>
                <c:pt idx="1448">
                  <c:v>36.659999999999997</c:v>
                </c:pt>
                <c:pt idx="1449">
                  <c:v>36.67</c:v>
                </c:pt>
                <c:pt idx="1450">
                  <c:v>36.659999999999997</c:v>
                </c:pt>
                <c:pt idx="1451">
                  <c:v>36.67</c:v>
                </c:pt>
                <c:pt idx="1452">
                  <c:v>36.67</c:v>
                </c:pt>
                <c:pt idx="1453">
                  <c:v>36.65</c:v>
                </c:pt>
                <c:pt idx="1454">
                  <c:v>36.67</c:v>
                </c:pt>
                <c:pt idx="1455">
                  <c:v>36.67</c:v>
                </c:pt>
                <c:pt idx="1457">
                  <c:v>36.67</c:v>
                </c:pt>
                <c:pt idx="1458">
                  <c:v>36.67</c:v>
                </c:pt>
                <c:pt idx="1459">
                  <c:v>36.65</c:v>
                </c:pt>
                <c:pt idx="1460">
                  <c:v>36.700000000000003</c:v>
                </c:pt>
                <c:pt idx="1461">
                  <c:v>36.68</c:v>
                </c:pt>
                <c:pt idx="1462">
                  <c:v>36.68</c:v>
                </c:pt>
                <c:pt idx="1463">
                  <c:v>36.659999999999997</c:v>
                </c:pt>
                <c:pt idx="1464">
                  <c:v>36.700000000000003</c:v>
                </c:pt>
                <c:pt idx="1465">
                  <c:v>36.68</c:v>
                </c:pt>
                <c:pt idx="1466">
                  <c:v>36.659999999999997</c:v>
                </c:pt>
                <c:pt idx="1467">
                  <c:v>36.69</c:v>
                </c:pt>
                <c:pt idx="1468">
                  <c:v>36.69</c:v>
                </c:pt>
                <c:pt idx="1469">
                  <c:v>36.67</c:v>
                </c:pt>
                <c:pt idx="1470">
                  <c:v>36.67</c:v>
                </c:pt>
                <c:pt idx="1471">
                  <c:v>36.69</c:v>
                </c:pt>
                <c:pt idx="1472">
                  <c:v>36.67</c:v>
                </c:pt>
                <c:pt idx="1473">
                  <c:v>36.67</c:v>
                </c:pt>
                <c:pt idx="1474">
                  <c:v>36.700000000000003</c:v>
                </c:pt>
                <c:pt idx="1475">
                  <c:v>36.700000000000003</c:v>
                </c:pt>
                <c:pt idx="1476">
                  <c:v>36.68</c:v>
                </c:pt>
                <c:pt idx="1477">
                  <c:v>36.68</c:v>
                </c:pt>
                <c:pt idx="1478">
                  <c:v>36.68</c:v>
                </c:pt>
                <c:pt idx="1479">
                  <c:v>36.68</c:v>
                </c:pt>
                <c:pt idx="1480">
                  <c:v>36.68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13-4679-8ACD-EC223B6B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780415"/>
        <c:axId val="774101631"/>
      </c:scatterChart>
      <c:valAx>
        <c:axId val="574780415"/>
        <c:scaling>
          <c:orientation val="minMax"/>
          <c:max val="45303"/>
          <c:min val="4528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fr-FR"/>
          </a:p>
        </c:txPr>
        <c:crossAx val="774101631"/>
        <c:crosses val="autoZero"/>
        <c:crossBetween val="midCat"/>
      </c:valAx>
      <c:valAx>
        <c:axId val="77410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574780415"/>
        <c:crosses val="autoZero"/>
        <c:crossBetween val="midCat"/>
        <c:majorUnit val="0.5"/>
      </c:valAx>
    </c:plotArea>
    <c:plotVisOnly val="1"/>
    <c:dispBlanksAs val="gap"/>
    <c:showDLblsOverMax val="0"/>
    <c:extLst/>
  </c:chart>
  <c:txPr>
    <a:bodyPr/>
    <a:lstStyle/>
    <a:p>
      <a:pPr>
        <a:defRPr sz="1400" baseline="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Biais de Cond vs T: OSO2304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046981627296591"/>
          <c:y val="0.20875000000000005"/>
          <c:w val="0.72353018372703415"/>
          <c:h val="0.6005172790901136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9584426946631673E-4"/>
                  <c:y val="-7.57655293088363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paliers2304!$AC$4:$AC$13</c:f>
              <c:numCache>
                <c:formatCode>General</c:formatCode>
                <c:ptCount val="10"/>
                <c:pt idx="0">
                  <c:v>21.1</c:v>
                </c:pt>
                <c:pt idx="3">
                  <c:v>17.07</c:v>
                </c:pt>
                <c:pt idx="6">
                  <c:v>13.46</c:v>
                </c:pt>
                <c:pt idx="9">
                  <c:v>10.98</c:v>
                </c:pt>
              </c:numCache>
            </c:numRef>
          </c:xVal>
          <c:yVal>
            <c:numRef>
              <c:f>paliers2304!$AJ$4:$AJ$13</c:f>
              <c:numCache>
                <c:formatCode>General</c:formatCode>
                <c:ptCount val="10"/>
                <c:pt idx="0" formatCode="0.0">
                  <c:v>11.528333333333329</c:v>
                </c:pt>
                <c:pt idx="3" formatCode="0.0">
                  <c:v>9.1599999999999966</c:v>
                </c:pt>
                <c:pt idx="6" formatCode="0.0">
                  <c:v>8.1783333333333346</c:v>
                </c:pt>
                <c:pt idx="9" formatCode="0.0">
                  <c:v>7.115000000000002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EB-49D4-AE93-54809FBE1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84416"/>
        <c:axId val="1623381408"/>
      </c:scatterChart>
      <c:valAx>
        <c:axId val="1323184416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381408"/>
        <c:crosses val="autoZero"/>
        <c:crossBetween val="midCat"/>
      </c:valAx>
      <c:valAx>
        <c:axId val="162338140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3184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Biais de Cond vs T: OSO2301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046981627296591"/>
          <c:y val="0.20875000000000005"/>
          <c:w val="0.72353018372703415"/>
          <c:h val="0.6005172790901136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9584426946631673E-4"/>
                  <c:y val="-7.57655293088363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paliers2304!$AC$42:$AC$51</c:f>
              <c:numCache>
                <c:formatCode>General</c:formatCode>
                <c:ptCount val="10"/>
                <c:pt idx="0">
                  <c:v>25.11</c:v>
                </c:pt>
                <c:pt idx="1">
                  <c:v>21.12</c:v>
                </c:pt>
                <c:pt idx="2">
                  <c:v>17.100000000000001</c:v>
                </c:pt>
                <c:pt idx="3">
                  <c:v>12.48</c:v>
                </c:pt>
              </c:numCache>
            </c:numRef>
          </c:xVal>
          <c:yVal>
            <c:numRef>
              <c:f>paliers2304!$AJ$42:$AJ$51</c:f>
              <c:numCache>
                <c:formatCode>0.0</c:formatCode>
                <c:ptCount val="10"/>
                <c:pt idx="0">
                  <c:v>2.9566666666666634</c:v>
                </c:pt>
                <c:pt idx="1">
                  <c:v>2.2000000000000028</c:v>
                </c:pt>
                <c:pt idx="2">
                  <c:v>1.6233333333333348</c:v>
                </c:pt>
                <c:pt idx="3">
                  <c:v>0.96000000000000085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38-4339-B2F6-359C0ECEB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84416"/>
        <c:axId val="1623381408"/>
      </c:scatterChart>
      <c:valAx>
        <c:axId val="1323184416"/>
        <c:scaling>
          <c:orientation val="minMax"/>
          <c:max val="26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381408"/>
        <c:crosses val="autoZero"/>
        <c:crossBetween val="midCat"/>
      </c:valAx>
      <c:valAx>
        <c:axId val="162338140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3184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Biais de Cond vs T: OSO2305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046981627296591"/>
          <c:y val="0.20875000000000005"/>
          <c:w val="0.72353018372703415"/>
          <c:h val="0.6005172790901136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9584426946631673E-4"/>
                  <c:y val="-7.57655293088363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paliers2304!$AC$31:$AC$40</c:f>
              <c:numCache>
                <c:formatCode>General</c:formatCode>
                <c:ptCount val="10"/>
                <c:pt idx="0">
                  <c:v>23.25</c:v>
                </c:pt>
                <c:pt idx="1">
                  <c:v>19.16</c:v>
                </c:pt>
                <c:pt idx="2">
                  <c:v>17.010000000000002</c:v>
                </c:pt>
                <c:pt idx="3">
                  <c:v>12.61</c:v>
                </c:pt>
              </c:numCache>
            </c:numRef>
          </c:xVal>
          <c:yVal>
            <c:numRef>
              <c:f>paliers2304!$AJ$31:$AJ$40</c:f>
              <c:numCache>
                <c:formatCode>0.0</c:formatCode>
                <c:ptCount val="10"/>
                <c:pt idx="0">
                  <c:v>7.6833333333333371</c:v>
                </c:pt>
                <c:pt idx="1">
                  <c:v>6.2666666666666657</c:v>
                </c:pt>
                <c:pt idx="2">
                  <c:v>5.3066666666666649</c:v>
                </c:pt>
                <c:pt idx="3">
                  <c:v>3.9683333333333337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0D-458C-89C5-D252DBB43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84416"/>
        <c:axId val="1623381408"/>
      </c:scatterChart>
      <c:valAx>
        <c:axId val="1323184416"/>
        <c:scaling>
          <c:orientation val="minMax"/>
          <c:max val="26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381408"/>
        <c:crosses val="autoZero"/>
        <c:crossBetween val="midCat"/>
      </c:valAx>
      <c:valAx>
        <c:axId val="162338140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3184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Salinité corrigée par le polynôme 2305 de correction de conductivité</a:t>
            </a:r>
          </a:p>
          <a:p>
            <a:pPr>
              <a:defRPr/>
            </a:pPr>
            <a:r>
              <a:rPr lang="fr-FR" dirty="0"/>
              <a:t>Zoom sur salinité corrigée sous variation de température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0316762643475542E-2"/>
          <c:y val="0.12488215488215489"/>
          <c:w val="0.90779269009284291"/>
          <c:h val="0.5163140013466800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'2305'!$A$5:$A$2167</c:f>
              <c:numCache>
                <c:formatCode>m/d/yyyy\ h:mm</c:formatCode>
                <c:ptCount val="2163"/>
                <c:pt idx="0">
                  <c:v>45272.614722222221</c:v>
                </c:pt>
                <c:pt idx="1">
                  <c:v>45272.628541666665</c:v>
                </c:pt>
                <c:pt idx="2">
                  <c:v>45272.642361111109</c:v>
                </c:pt>
                <c:pt idx="3">
                  <c:v>45272.656180555554</c:v>
                </c:pt>
                <c:pt idx="4">
                  <c:v>45272.67</c:v>
                </c:pt>
                <c:pt idx="5">
                  <c:v>45272.683819444443</c:v>
                </c:pt>
                <c:pt idx="6">
                  <c:v>45272.697638888887</c:v>
                </c:pt>
                <c:pt idx="7">
                  <c:v>45272.711469907408</c:v>
                </c:pt>
                <c:pt idx="8">
                  <c:v>45272.725300925929</c:v>
                </c:pt>
                <c:pt idx="9">
                  <c:v>45272.739120370374</c:v>
                </c:pt>
                <c:pt idx="10">
                  <c:v>45272.752939814818</c:v>
                </c:pt>
                <c:pt idx="11">
                  <c:v>45272.766759259262</c:v>
                </c:pt>
                <c:pt idx="12">
                  <c:v>45272.780590277776</c:v>
                </c:pt>
                <c:pt idx="13">
                  <c:v>45272.794409722221</c:v>
                </c:pt>
                <c:pt idx="14">
                  <c:v>45272.808240740742</c:v>
                </c:pt>
                <c:pt idx="15">
                  <c:v>45272.822071759256</c:v>
                </c:pt>
                <c:pt idx="16">
                  <c:v>45272.8358912037</c:v>
                </c:pt>
                <c:pt idx="17">
                  <c:v>45272.849710648145</c:v>
                </c:pt>
                <c:pt idx="18">
                  <c:v>45272.863530092596</c:v>
                </c:pt>
                <c:pt idx="19">
                  <c:v>45272.87736111111</c:v>
                </c:pt>
                <c:pt idx="20">
                  <c:v>45272.891180555554</c:v>
                </c:pt>
                <c:pt idx="21">
                  <c:v>45272.905011574076</c:v>
                </c:pt>
                <c:pt idx="22">
                  <c:v>45272.91883101852</c:v>
                </c:pt>
                <c:pt idx="23">
                  <c:v>45272.932662037034</c:v>
                </c:pt>
                <c:pt idx="24">
                  <c:v>45272.946469907409</c:v>
                </c:pt>
                <c:pt idx="25">
                  <c:v>45272.960300925923</c:v>
                </c:pt>
                <c:pt idx="26">
                  <c:v>45272.974120370367</c:v>
                </c:pt>
                <c:pt idx="27">
                  <c:v>45272.987939814811</c:v>
                </c:pt>
                <c:pt idx="28">
                  <c:v>45273.001770833333</c:v>
                </c:pt>
                <c:pt idx="29">
                  <c:v>45273.015590277777</c:v>
                </c:pt>
                <c:pt idx="30">
                  <c:v>45273.029409722221</c:v>
                </c:pt>
                <c:pt idx="31">
                  <c:v>45273.043240740742</c:v>
                </c:pt>
                <c:pt idx="32">
                  <c:v>45273.057060185187</c:v>
                </c:pt>
                <c:pt idx="33">
                  <c:v>45273.070891203701</c:v>
                </c:pt>
                <c:pt idx="34">
                  <c:v>45273.084710648145</c:v>
                </c:pt>
                <c:pt idx="35">
                  <c:v>45273.098541666666</c:v>
                </c:pt>
                <c:pt idx="36">
                  <c:v>45273.112361111111</c:v>
                </c:pt>
                <c:pt idx="37">
                  <c:v>45273.126180555555</c:v>
                </c:pt>
                <c:pt idx="38">
                  <c:v>45273.140011574076</c:v>
                </c:pt>
                <c:pt idx="39">
                  <c:v>45273.153831018521</c:v>
                </c:pt>
                <c:pt idx="40">
                  <c:v>45273.167650462965</c:v>
                </c:pt>
                <c:pt idx="41">
                  <c:v>45273.181481481479</c:v>
                </c:pt>
                <c:pt idx="42">
                  <c:v>45273.1953125</c:v>
                </c:pt>
                <c:pt idx="43">
                  <c:v>45273.209131944444</c:v>
                </c:pt>
                <c:pt idx="44">
                  <c:v>45273.222951388889</c:v>
                </c:pt>
                <c:pt idx="45">
                  <c:v>45273.23678240741</c:v>
                </c:pt>
                <c:pt idx="46">
                  <c:v>45273.250590277778</c:v>
                </c:pt>
                <c:pt idx="47">
                  <c:v>45273.264421296299</c:v>
                </c:pt>
                <c:pt idx="48">
                  <c:v>45273.278252314813</c:v>
                </c:pt>
                <c:pt idx="49">
                  <c:v>45273.292083333334</c:v>
                </c:pt>
                <c:pt idx="50">
                  <c:v>45273.305914351855</c:v>
                </c:pt>
                <c:pt idx="51">
                  <c:v>45273.319733796299</c:v>
                </c:pt>
                <c:pt idx="52">
                  <c:v>45273.333564814813</c:v>
                </c:pt>
                <c:pt idx="53">
                  <c:v>45273.347384259258</c:v>
                </c:pt>
                <c:pt idx="54">
                  <c:v>45273.361203703702</c:v>
                </c:pt>
                <c:pt idx="55">
                  <c:v>45273.375023148146</c:v>
                </c:pt>
                <c:pt idx="56">
                  <c:v>45273.388865740744</c:v>
                </c:pt>
                <c:pt idx="57">
                  <c:v>45273.402685185189</c:v>
                </c:pt>
                <c:pt idx="58">
                  <c:v>45273.416516203702</c:v>
                </c:pt>
                <c:pt idx="59">
                  <c:v>45273.430335648147</c:v>
                </c:pt>
                <c:pt idx="60">
                  <c:v>45273.444155092591</c:v>
                </c:pt>
                <c:pt idx="61">
                  <c:v>45273.457986111112</c:v>
                </c:pt>
                <c:pt idx="62">
                  <c:v>45273.471817129626</c:v>
                </c:pt>
                <c:pt idx="63">
                  <c:v>45273.485636574071</c:v>
                </c:pt>
                <c:pt idx="64">
                  <c:v>45273.499467592592</c:v>
                </c:pt>
                <c:pt idx="65">
                  <c:v>45273.513287037036</c:v>
                </c:pt>
                <c:pt idx="66">
                  <c:v>45273.527094907404</c:v>
                </c:pt>
                <c:pt idx="67">
                  <c:v>45273.540925925925</c:v>
                </c:pt>
                <c:pt idx="68">
                  <c:v>45273.5547337963</c:v>
                </c:pt>
                <c:pt idx="69">
                  <c:v>45273.568553240744</c:v>
                </c:pt>
                <c:pt idx="70">
                  <c:v>45273.582384259258</c:v>
                </c:pt>
                <c:pt idx="71">
                  <c:v>45273.596203703702</c:v>
                </c:pt>
                <c:pt idx="72">
                  <c:v>45273.610034722224</c:v>
                </c:pt>
                <c:pt idx="73">
                  <c:v>45273.623865740738</c:v>
                </c:pt>
                <c:pt idx="74">
                  <c:v>45273.637696759259</c:v>
                </c:pt>
                <c:pt idx="75">
                  <c:v>45273.651516203703</c:v>
                </c:pt>
                <c:pt idx="76">
                  <c:v>45273.665347222224</c:v>
                </c:pt>
                <c:pt idx="77">
                  <c:v>45273.679166666669</c:v>
                </c:pt>
                <c:pt idx="78">
                  <c:v>45273.692997685182</c:v>
                </c:pt>
                <c:pt idx="79">
                  <c:v>45273.706817129627</c:v>
                </c:pt>
                <c:pt idx="80">
                  <c:v>45273.720648148148</c:v>
                </c:pt>
                <c:pt idx="81">
                  <c:v>45273.734467592592</c:v>
                </c:pt>
                <c:pt idx="82">
                  <c:v>45273.748298611114</c:v>
                </c:pt>
                <c:pt idx="83">
                  <c:v>45273.762118055558</c:v>
                </c:pt>
                <c:pt idx="84">
                  <c:v>45273.775949074072</c:v>
                </c:pt>
                <c:pt idx="85">
                  <c:v>45273.789756944447</c:v>
                </c:pt>
                <c:pt idx="86">
                  <c:v>45273.803587962961</c:v>
                </c:pt>
                <c:pt idx="87">
                  <c:v>45273.817407407405</c:v>
                </c:pt>
                <c:pt idx="88">
                  <c:v>45273.831226851849</c:v>
                </c:pt>
                <c:pt idx="89">
                  <c:v>45273.845046296294</c:v>
                </c:pt>
                <c:pt idx="90">
                  <c:v>45273.858865740738</c:v>
                </c:pt>
                <c:pt idx="91">
                  <c:v>45273.872685185182</c:v>
                </c:pt>
                <c:pt idx="92">
                  <c:v>45273.886516203704</c:v>
                </c:pt>
                <c:pt idx="93">
                  <c:v>45273.900335648148</c:v>
                </c:pt>
                <c:pt idx="94">
                  <c:v>45273.914155092592</c:v>
                </c:pt>
                <c:pt idx="95">
                  <c:v>45273.927974537037</c:v>
                </c:pt>
                <c:pt idx="96">
                  <c:v>45273.941805555558</c:v>
                </c:pt>
                <c:pt idx="97">
                  <c:v>45273.955625000002</c:v>
                </c:pt>
                <c:pt idx="98">
                  <c:v>45273.969444444447</c:v>
                </c:pt>
                <c:pt idx="99">
                  <c:v>45273.983263888891</c:v>
                </c:pt>
                <c:pt idx="100">
                  <c:v>45273.997083333335</c:v>
                </c:pt>
                <c:pt idx="101">
                  <c:v>45274.01090277778</c:v>
                </c:pt>
                <c:pt idx="102">
                  <c:v>45274.024733796294</c:v>
                </c:pt>
                <c:pt idx="103">
                  <c:v>45274.038553240738</c:v>
                </c:pt>
                <c:pt idx="104">
                  <c:v>45274.052372685182</c:v>
                </c:pt>
                <c:pt idx="105">
                  <c:v>45274.066203703704</c:v>
                </c:pt>
                <c:pt idx="106">
                  <c:v>45274.080023148148</c:v>
                </c:pt>
                <c:pt idx="107">
                  <c:v>45274.093854166669</c:v>
                </c:pt>
                <c:pt idx="108">
                  <c:v>45274.107673611114</c:v>
                </c:pt>
                <c:pt idx="109">
                  <c:v>45274.121504629627</c:v>
                </c:pt>
                <c:pt idx="110">
                  <c:v>45274.135324074072</c:v>
                </c:pt>
                <c:pt idx="111">
                  <c:v>45274.149143518516</c:v>
                </c:pt>
                <c:pt idx="112">
                  <c:v>45274.162962962961</c:v>
                </c:pt>
                <c:pt idx="113">
                  <c:v>45274.176793981482</c:v>
                </c:pt>
                <c:pt idx="114">
                  <c:v>45274.190625000003</c:v>
                </c:pt>
                <c:pt idx="115">
                  <c:v>45274.204444444447</c:v>
                </c:pt>
                <c:pt idx="116">
                  <c:v>45274.218263888892</c:v>
                </c:pt>
                <c:pt idx="117">
                  <c:v>45274.232083333336</c:v>
                </c:pt>
                <c:pt idx="118">
                  <c:v>45274.24591435185</c:v>
                </c:pt>
                <c:pt idx="119">
                  <c:v>45274.259733796294</c:v>
                </c:pt>
                <c:pt idx="120">
                  <c:v>45274.273553240739</c:v>
                </c:pt>
                <c:pt idx="121">
                  <c:v>45274.28738425926</c:v>
                </c:pt>
                <c:pt idx="122">
                  <c:v>45274.301203703704</c:v>
                </c:pt>
                <c:pt idx="123">
                  <c:v>45274.315023148149</c:v>
                </c:pt>
                <c:pt idx="124">
                  <c:v>45274.328842592593</c:v>
                </c:pt>
                <c:pt idx="125">
                  <c:v>45274.342673611114</c:v>
                </c:pt>
                <c:pt idx="126">
                  <c:v>45274.356504629628</c:v>
                </c:pt>
                <c:pt idx="127">
                  <c:v>45274.370324074072</c:v>
                </c:pt>
                <c:pt idx="128">
                  <c:v>45274.384155092594</c:v>
                </c:pt>
                <c:pt idx="129">
                  <c:v>45274.397974537038</c:v>
                </c:pt>
                <c:pt idx="130">
                  <c:v>45274.411805555559</c:v>
                </c:pt>
                <c:pt idx="131">
                  <c:v>45274.425636574073</c:v>
                </c:pt>
                <c:pt idx="132">
                  <c:v>45274.439456018517</c:v>
                </c:pt>
                <c:pt idx="133">
                  <c:v>45274.453275462962</c:v>
                </c:pt>
                <c:pt idx="134">
                  <c:v>45274.467106481483</c:v>
                </c:pt>
                <c:pt idx="135">
                  <c:v>45274.480925925927</c:v>
                </c:pt>
                <c:pt idx="136">
                  <c:v>45274.494756944441</c:v>
                </c:pt>
                <c:pt idx="137">
                  <c:v>45274.508576388886</c:v>
                </c:pt>
                <c:pt idx="138">
                  <c:v>45274.522407407407</c:v>
                </c:pt>
                <c:pt idx="139">
                  <c:v>45274.536238425928</c:v>
                </c:pt>
                <c:pt idx="140">
                  <c:v>45274.550057870372</c:v>
                </c:pt>
                <c:pt idx="141">
                  <c:v>45274.563877314817</c:v>
                </c:pt>
                <c:pt idx="142">
                  <c:v>45274.577696759261</c:v>
                </c:pt>
                <c:pt idx="143">
                  <c:v>45274.591527777775</c:v>
                </c:pt>
                <c:pt idx="144">
                  <c:v>45274.605347222219</c:v>
                </c:pt>
                <c:pt idx="145">
                  <c:v>45274.619166666664</c:v>
                </c:pt>
                <c:pt idx="146">
                  <c:v>45274.632986111108</c:v>
                </c:pt>
                <c:pt idx="147">
                  <c:v>45274.646805555552</c:v>
                </c:pt>
                <c:pt idx="148">
                  <c:v>45274.660636574074</c:v>
                </c:pt>
                <c:pt idx="149">
                  <c:v>45274.674456018518</c:v>
                </c:pt>
                <c:pt idx="150">
                  <c:v>45274.688287037039</c:v>
                </c:pt>
                <c:pt idx="151">
                  <c:v>45274.702106481483</c:v>
                </c:pt>
                <c:pt idx="152">
                  <c:v>45274.715925925928</c:v>
                </c:pt>
                <c:pt idx="153">
                  <c:v>45274.729745370372</c:v>
                </c:pt>
                <c:pt idx="154">
                  <c:v>45274.743564814817</c:v>
                </c:pt>
                <c:pt idx="155">
                  <c:v>45274.757384259261</c:v>
                </c:pt>
                <c:pt idx="156">
                  <c:v>45274.771215277775</c:v>
                </c:pt>
                <c:pt idx="157">
                  <c:v>45274.785046296296</c:v>
                </c:pt>
                <c:pt idx="158">
                  <c:v>45274.79886574074</c:v>
                </c:pt>
                <c:pt idx="159">
                  <c:v>45274.812685185185</c:v>
                </c:pt>
                <c:pt idx="160">
                  <c:v>45274.826504629629</c:v>
                </c:pt>
                <c:pt idx="161">
                  <c:v>45274.840324074074</c:v>
                </c:pt>
                <c:pt idx="162">
                  <c:v>45274.854143518518</c:v>
                </c:pt>
                <c:pt idx="163">
                  <c:v>45274.867962962962</c:v>
                </c:pt>
                <c:pt idx="164">
                  <c:v>45274.881793981483</c:v>
                </c:pt>
                <c:pt idx="165">
                  <c:v>45274.895613425928</c:v>
                </c:pt>
                <c:pt idx="166">
                  <c:v>45274.909432870372</c:v>
                </c:pt>
                <c:pt idx="167">
                  <c:v>45274.923263888886</c:v>
                </c:pt>
                <c:pt idx="168">
                  <c:v>45274.937083333331</c:v>
                </c:pt>
                <c:pt idx="169">
                  <c:v>45274.950902777775</c:v>
                </c:pt>
                <c:pt idx="170">
                  <c:v>45274.964722222219</c:v>
                </c:pt>
                <c:pt idx="171">
                  <c:v>45274.978564814817</c:v>
                </c:pt>
                <c:pt idx="172">
                  <c:v>45274.992384259262</c:v>
                </c:pt>
                <c:pt idx="173">
                  <c:v>45275.006215277775</c:v>
                </c:pt>
                <c:pt idx="174">
                  <c:v>45275.02003472222</c:v>
                </c:pt>
                <c:pt idx="175">
                  <c:v>45275.033854166664</c:v>
                </c:pt>
                <c:pt idx="176">
                  <c:v>45275.047685185185</c:v>
                </c:pt>
                <c:pt idx="177">
                  <c:v>45275.061516203707</c:v>
                </c:pt>
                <c:pt idx="178">
                  <c:v>45275.075335648151</c:v>
                </c:pt>
                <c:pt idx="179">
                  <c:v>45275.089166666665</c:v>
                </c:pt>
                <c:pt idx="180">
                  <c:v>45275.102986111109</c:v>
                </c:pt>
                <c:pt idx="181">
                  <c:v>45275.11681712963</c:v>
                </c:pt>
                <c:pt idx="182">
                  <c:v>45275.130636574075</c:v>
                </c:pt>
                <c:pt idx="183">
                  <c:v>45275.144456018519</c:v>
                </c:pt>
                <c:pt idx="184">
                  <c:v>45275.158275462964</c:v>
                </c:pt>
                <c:pt idx="185">
                  <c:v>45275.172094907408</c:v>
                </c:pt>
                <c:pt idx="186">
                  <c:v>45275.185925925929</c:v>
                </c:pt>
                <c:pt idx="187">
                  <c:v>45275.199745370373</c:v>
                </c:pt>
                <c:pt idx="188">
                  <c:v>45275.213576388887</c:v>
                </c:pt>
                <c:pt idx="189">
                  <c:v>45275.227395833332</c:v>
                </c:pt>
                <c:pt idx="190">
                  <c:v>45275.241226851853</c:v>
                </c:pt>
                <c:pt idx="191">
                  <c:v>45275.255046296297</c:v>
                </c:pt>
                <c:pt idx="192">
                  <c:v>45275.268877314818</c:v>
                </c:pt>
                <c:pt idx="193">
                  <c:v>45275.282696759263</c:v>
                </c:pt>
                <c:pt idx="194">
                  <c:v>45275.296527777777</c:v>
                </c:pt>
                <c:pt idx="195">
                  <c:v>45275.310347222221</c:v>
                </c:pt>
                <c:pt idx="196">
                  <c:v>45275.324178240742</c:v>
                </c:pt>
                <c:pt idx="197">
                  <c:v>45275.337997685187</c:v>
                </c:pt>
                <c:pt idx="198">
                  <c:v>45275.351817129631</c:v>
                </c:pt>
                <c:pt idx="199">
                  <c:v>45275.365648148145</c:v>
                </c:pt>
                <c:pt idx="200">
                  <c:v>45275.379467592589</c:v>
                </c:pt>
                <c:pt idx="201">
                  <c:v>45275.393287037034</c:v>
                </c:pt>
                <c:pt idx="202">
                  <c:v>45275.407118055555</c:v>
                </c:pt>
                <c:pt idx="203">
                  <c:v>45275.420937499999</c:v>
                </c:pt>
                <c:pt idx="204">
                  <c:v>45275.43476851852</c:v>
                </c:pt>
                <c:pt idx="205">
                  <c:v>45275.448587962965</c:v>
                </c:pt>
                <c:pt idx="206">
                  <c:v>45275.462418981479</c:v>
                </c:pt>
                <c:pt idx="207">
                  <c:v>45275.476238425923</c:v>
                </c:pt>
                <c:pt idx="208">
                  <c:v>45275.490069444444</c:v>
                </c:pt>
                <c:pt idx="209">
                  <c:v>45275.503888888888</c:v>
                </c:pt>
                <c:pt idx="210">
                  <c:v>45275.517708333333</c:v>
                </c:pt>
                <c:pt idx="211">
                  <c:v>45275.531527777777</c:v>
                </c:pt>
                <c:pt idx="212">
                  <c:v>45275.545358796298</c:v>
                </c:pt>
                <c:pt idx="213">
                  <c:v>45275.559178240743</c:v>
                </c:pt>
                <c:pt idx="214">
                  <c:v>45275.573009259257</c:v>
                </c:pt>
                <c:pt idx="215">
                  <c:v>45275.586817129632</c:v>
                </c:pt>
                <c:pt idx="216">
                  <c:v>45275.600636574076</c:v>
                </c:pt>
                <c:pt idx="217">
                  <c:v>45275.61446759259</c:v>
                </c:pt>
                <c:pt idx="218">
                  <c:v>45275.628287037034</c:v>
                </c:pt>
                <c:pt idx="219">
                  <c:v>45275.642118055555</c:v>
                </c:pt>
                <c:pt idx="220">
                  <c:v>45275.6559375</c:v>
                </c:pt>
                <c:pt idx="221">
                  <c:v>45275.669756944444</c:v>
                </c:pt>
                <c:pt idx="222">
                  <c:v>45275.683587962965</c:v>
                </c:pt>
                <c:pt idx="223">
                  <c:v>45275.69740740741</c:v>
                </c:pt>
                <c:pt idx="224">
                  <c:v>45275.711226851854</c:v>
                </c:pt>
                <c:pt idx="225">
                  <c:v>45275.725057870368</c:v>
                </c:pt>
                <c:pt idx="226">
                  <c:v>45275.738877314812</c:v>
                </c:pt>
                <c:pt idx="227">
                  <c:v>45275.752696759257</c:v>
                </c:pt>
                <c:pt idx="228">
                  <c:v>45275.766527777778</c:v>
                </c:pt>
                <c:pt idx="229">
                  <c:v>45275.780358796299</c:v>
                </c:pt>
                <c:pt idx="230">
                  <c:v>45275.794178240743</c:v>
                </c:pt>
                <c:pt idx="231">
                  <c:v>45275.807997685188</c:v>
                </c:pt>
                <c:pt idx="232">
                  <c:v>45275.821817129632</c:v>
                </c:pt>
                <c:pt idx="233">
                  <c:v>45275.835648148146</c:v>
                </c:pt>
                <c:pt idx="234">
                  <c:v>45275.84946759259</c:v>
                </c:pt>
                <c:pt idx="235">
                  <c:v>45275.863298611112</c:v>
                </c:pt>
                <c:pt idx="236">
                  <c:v>45275.877129629633</c:v>
                </c:pt>
                <c:pt idx="237">
                  <c:v>45275.890949074077</c:v>
                </c:pt>
                <c:pt idx="238">
                  <c:v>45275.904780092591</c:v>
                </c:pt>
                <c:pt idx="239">
                  <c:v>45275.918599537035</c:v>
                </c:pt>
                <c:pt idx="240">
                  <c:v>45275.932430555556</c:v>
                </c:pt>
                <c:pt idx="241">
                  <c:v>45275.946250000001</c:v>
                </c:pt>
                <c:pt idx="242">
                  <c:v>45275.960069444445</c:v>
                </c:pt>
                <c:pt idx="243">
                  <c:v>45275.973900462966</c:v>
                </c:pt>
                <c:pt idx="244">
                  <c:v>45275.987719907411</c:v>
                </c:pt>
                <c:pt idx="245">
                  <c:v>45276.001539351855</c:v>
                </c:pt>
                <c:pt idx="246">
                  <c:v>45276.015370370369</c:v>
                </c:pt>
                <c:pt idx="247">
                  <c:v>45276.029189814813</c:v>
                </c:pt>
                <c:pt idx="248">
                  <c:v>45276.043009259258</c:v>
                </c:pt>
                <c:pt idx="249">
                  <c:v>45276.056828703702</c:v>
                </c:pt>
                <c:pt idx="250">
                  <c:v>45276.070648148147</c:v>
                </c:pt>
                <c:pt idx="251">
                  <c:v>45276.084467592591</c:v>
                </c:pt>
                <c:pt idx="252">
                  <c:v>45276.098298611112</c:v>
                </c:pt>
                <c:pt idx="253">
                  <c:v>45276.112118055556</c:v>
                </c:pt>
                <c:pt idx="254">
                  <c:v>45276.125937500001</c:v>
                </c:pt>
                <c:pt idx="255">
                  <c:v>45276.139756944445</c:v>
                </c:pt>
                <c:pt idx="256">
                  <c:v>45276.15357638889</c:v>
                </c:pt>
                <c:pt idx="257">
                  <c:v>45276.167407407411</c:v>
                </c:pt>
                <c:pt idx="258">
                  <c:v>45276.181226851855</c:v>
                </c:pt>
                <c:pt idx="259">
                  <c:v>45276.195057870369</c:v>
                </c:pt>
                <c:pt idx="260">
                  <c:v>45276.208877314813</c:v>
                </c:pt>
                <c:pt idx="261">
                  <c:v>45276.222708333335</c:v>
                </c:pt>
                <c:pt idx="262">
                  <c:v>45276.236527777779</c:v>
                </c:pt>
                <c:pt idx="263">
                  <c:v>45276.250347222223</c:v>
                </c:pt>
                <c:pt idx="264">
                  <c:v>45276.264178240737</c:v>
                </c:pt>
                <c:pt idx="265">
                  <c:v>45276.277997685182</c:v>
                </c:pt>
                <c:pt idx="266">
                  <c:v>45276.291817129626</c:v>
                </c:pt>
                <c:pt idx="267">
                  <c:v>45276.305648148147</c:v>
                </c:pt>
                <c:pt idx="268">
                  <c:v>45276.319467592592</c:v>
                </c:pt>
                <c:pt idx="269">
                  <c:v>45276.333287037036</c:v>
                </c:pt>
                <c:pt idx="270">
                  <c:v>45276.347118055557</c:v>
                </c:pt>
                <c:pt idx="271">
                  <c:v>45276.360949074071</c:v>
                </c:pt>
                <c:pt idx="272">
                  <c:v>45276.374768518515</c:v>
                </c:pt>
                <c:pt idx="273">
                  <c:v>45276.38858796296</c:v>
                </c:pt>
                <c:pt idx="274">
                  <c:v>45276.402407407404</c:v>
                </c:pt>
                <c:pt idx="275">
                  <c:v>45276.416226851848</c:v>
                </c:pt>
                <c:pt idx="276">
                  <c:v>45276.43005787037</c:v>
                </c:pt>
                <c:pt idx="277">
                  <c:v>45276.443877314814</c:v>
                </c:pt>
                <c:pt idx="278">
                  <c:v>45276.457708333335</c:v>
                </c:pt>
                <c:pt idx="279">
                  <c:v>45276.471539351849</c:v>
                </c:pt>
                <c:pt idx="280">
                  <c:v>45276.485358796293</c:v>
                </c:pt>
                <c:pt idx="281">
                  <c:v>45276.499178240738</c:v>
                </c:pt>
                <c:pt idx="282">
                  <c:v>45276.513009259259</c:v>
                </c:pt>
                <c:pt idx="283">
                  <c:v>45276.526817129627</c:v>
                </c:pt>
                <c:pt idx="284">
                  <c:v>45276.540648148148</c:v>
                </c:pt>
                <c:pt idx="285">
                  <c:v>45276.554467592592</c:v>
                </c:pt>
                <c:pt idx="286">
                  <c:v>45276.568298611113</c:v>
                </c:pt>
                <c:pt idx="287">
                  <c:v>45276.582106481481</c:v>
                </c:pt>
                <c:pt idx="288">
                  <c:v>45276.595925925925</c:v>
                </c:pt>
                <c:pt idx="289">
                  <c:v>45276.60974537037</c:v>
                </c:pt>
                <c:pt idx="290">
                  <c:v>45276.623576388891</c:v>
                </c:pt>
                <c:pt idx="291">
                  <c:v>45276.637407407405</c:v>
                </c:pt>
                <c:pt idx="292">
                  <c:v>45276.651238425926</c:v>
                </c:pt>
                <c:pt idx="293">
                  <c:v>45276.665069444447</c:v>
                </c:pt>
                <c:pt idx="294">
                  <c:v>45276.678888888891</c:v>
                </c:pt>
                <c:pt idx="295">
                  <c:v>45276.692708333336</c:v>
                </c:pt>
                <c:pt idx="296">
                  <c:v>45276.70652777778</c:v>
                </c:pt>
                <c:pt idx="297">
                  <c:v>45276.720347222225</c:v>
                </c:pt>
                <c:pt idx="298">
                  <c:v>45276.734166666669</c:v>
                </c:pt>
                <c:pt idx="299">
                  <c:v>45276.747986111113</c:v>
                </c:pt>
                <c:pt idx="300">
                  <c:v>45276.761805555558</c:v>
                </c:pt>
                <c:pt idx="301">
                  <c:v>45276.775625000002</c:v>
                </c:pt>
                <c:pt idx="302">
                  <c:v>45276.789444444446</c:v>
                </c:pt>
                <c:pt idx="303">
                  <c:v>45276.803263888891</c:v>
                </c:pt>
                <c:pt idx="304">
                  <c:v>45276.817083333335</c:v>
                </c:pt>
                <c:pt idx="305">
                  <c:v>45276.830914351849</c:v>
                </c:pt>
                <c:pt idx="306">
                  <c:v>45276.844722222224</c:v>
                </c:pt>
                <c:pt idx="307">
                  <c:v>45276.858541666668</c:v>
                </c:pt>
                <c:pt idx="308">
                  <c:v>45276.872372685182</c:v>
                </c:pt>
                <c:pt idx="309">
                  <c:v>45276.886203703703</c:v>
                </c:pt>
                <c:pt idx="310">
                  <c:v>45276.900023148148</c:v>
                </c:pt>
                <c:pt idx="311">
                  <c:v>45276.913842592592</c:v>
                </c:pt>
                <c:pt idx="312">
                  <c:v>45276.927673611113</c:v>
                </c:pt>
                <c:pt idx="313">
                  <c:v>45276.941504629627</c:v>
                </c:pt>
                <c:pt idx="314">
                  <c:v>45276.955324074072</c:v>
                </c:pt>
                <c:pt idx="315">
                  <c:v>45276.969143518516</c:v>
                </c:pt>
                <c:pt idx="316">
                  <c:v>45276.982974537037</c:v>
                </c:pt>
                <c:pt idx="317">
                  <c:v>45276.996793981481</c:v>
                </c:pt>
                <c:pt idx="318">
                  <c:v>45277.010625000003</c:v>
                </c:pt>
                <c:pt idx="319">
                  <c:v>45277.024444444447</c:v>
                </c:pt>
                <c:pt idx="320">
                  <c:v>45277.038263888891</c:v>
                </c:pt>
                <c:pt idx="321">
                  <c:v>45277.052083333336</c:v>
                </c:pt>
                <c:pt idx="322">
                  <c:v>45277.06591435185</c:v>
                </c:pt>
                <c:pt idx="323">
                  <c:v>45277.079733796294</c:v>
                </c:pt>
                <c:pt idx="324">
                  <c:v>45277.093553240738</c:v>
                </c:pt>
                <c:pt idx="325">
                  <c:v>45277.107372685183</c:v>
                </c:pt>
                <c:pt idx="326">
                  <c:v>45277.121203703704</c:v>
                </c:pt>
                <c:pt idx="327">
                  <c:v>45277.135023148148</c:v>
                </c:pt>
                <c:pt idx="328">
                  <c:v>45277.148842592593</c:v>
                </c:pt>
                <c:pt idx="329">
                  <c:v>45277.162662037037</c:v>
                </c:pt>
                <c:pt idx="330">
                  <c:v>45277.176481481481</c:v>
                </c:pt>
                <c:pt idx="331">
                  <c:v>45277.190312500003</c:v>
                </c:pt>
                <c:pt idx="332">
                  <c:v>45277.204131944447</c:v>
                </c:pt>
                <c:pt idx="333">
                  <c:v>45277.217951388891</c:v>
                </c:pt>
                <c:pt idx="334">
                  <c:v>45277.231782407405</c:v>
                </c:pt>
                <c:pt idx="335">
                  <c:v>45277.24560185185</c:v>
                </c:pt>
                <c:pt idx="336">
                  <c:v>45277.259421296294</c:v>
                </c:pt>
                <c:pt idx="337">
                  <c:v>45277.273240740738</c:v>
                </c:pt>
                <c:pt idx="338">
                  <c:v>45277.28707175926</c:v>
                </c:pt>
                <c:pt idx="339">
                  <c:v>45277.300902777781</c:v>
                </c:pt>
                <c:pt idx="340">
                  <c:v>45277.314733796295</c:v>
                </c:pt>
                <c:pt idx="341">
                  <c:v>45277.328553240739</c:v>
                </c:pt>
                <c:pt idx="342">
                  <c:v>45277.342372685183</c:v>
                </c:pt>
                <c:pt idx="343">
                  <c:v>45277.356203703705</c:v>
                </c:pt>
                <c:pt idx="344">
                  <c:v>45277.370023148149</c:v>
                </c:pt>
                <c:pt idx="345">
                  <c:v>45277.38385416667</c:v>
                </c:pt>
                <c:pt idx="346">
                  <c:v>45277.397662037038</c:v>
                </c:pt>
                <c:pt idx="347">
                  <c:v>45277.411493055559</c:v>
                </c:pt>
                <c:pt idx="348">
                  <c:v>45277.425312500003</c:v>
                </c:pt>
                <c:pt idx="349">
                  <c:v>45277.439131944448</c:v>
                </c:pt>
                <c:pt idx="350">
                  <c:v>45277.452962962961</c:v>
                </c:pt>
                <c:pt idx="351">
                  <c:v>45277.466782407406</c:v>
                </c:pt>
                <c:pt idx="352">
                  <c:v>45277.480613425927</c:v>
                </c:pt>
                <c:pt idx="353">
                  <c:v>45277.494432870371</c:v>
                </c:pt>
                <c:pt idx="354">
                  <c:v>45277.508252314816</c:v>
                </c:pt>
                <c:pt idx="355">
                  <c:v>45277.52207175926</c:v>
                </c:pt>
                <c:pt idx="356">
                  <c:v>45277.535891203705</c:v>
                </c:pt>
                <c:pt idx="357">
                  <c:v>45277.549722222226</c:v>
                </c:pt>
                <c:pt idx="358">
                  <c:v>45277.56354166667</c:v>
                </c:pt>
                <c:pt idx="359">
                  <c:v>45277.577361111114</c:v>
                </c:pt>
                <c:pt idx="360">
                  <c:v>45277.591192129628</c:v>
                </c:pt>
                <c:pt idx="361">
                  <c:v>45277.605011574073</c:v>
                </c:pt>
                <c:pt idx="362">
                  <c:v>45277.618831018517</c:v>
                </c:pt>
                <c:pt idx="363">
                  <c:v>45277.632662037038</c:v>
                </c:pt>
                <c:pt idx="364">
                  <c:v>45277.646481481483</c:v>
                </c:pt>
                <c:pt idx="365">
                  <c:v>45277.660312499997</c:v>
                </c:pt>
                <c:pt idx="366">
                  <c:v>45277.674143518518</c:v>
                </c:pt>
                <c:pt idx="367">
                  <c:v>45277.687962962962</c:v>
                </c:pt>
                <c:pt idx="368">
                  <c:v>45277.701782407406</c:v>
                </c:pt>
                <c:pt idx="369">
                  <c:v>45277.715601851851</c:v>
                </c:pt>
                <c:pt idx="370">
                  <c:v>45277.729421296295</c:v>
                </c:pt>
                <c:pt idx="371">
                  <c:v>45277.743252314816</c:v>
                </c:pt>
                <c:pt idx="372">
                  <c:v>45277.75708333333</c:v>
                </c:pt>
                <c:pt idx="373">
                  <c:v>45277.770902777775</c:v>
                </c:pt>
                <c:pt idx="374">
                  <c:v>45277.784722222219</c:v>
                </c:pt>
                <c:pt idx="375">
                  <c:v>45277.79855324074</c:v>
                </c:pt>
                <c:pt idx="376">
                  <c:v>45277.812372685185</c:v>
                </c:pt>
                <c:pt idx="377">
                  <c:v>45277.826192129629</c:v>
                </c:pt>
                <c:pt idx="378">
                  <c:v>45277.840011574073</c:v>
                </c:pt>
                <c:pt idx="379">
                  <c:v>45277.853842592594</c:v>
                </c:pt>
                <c:pt idx="380">
                  <c:v>45277.867662037039</c:v>
                </c:pt>
                <c:pt idx="381">
                  <c:v>45277.881481481483</c:v>
                </c:pt>
                <c:pt idx="382">
                  <c:v>45277.895300925928</c:v>
                </c:pt>
                <c:pt idx="383">
                  <c:v>45277.909131944441</c:v>
                </c:pt>
                <c:pt idx="384">
                  <c:v>45277.922951388886</c:v>
                </c:pt>
                <c:pt idx="385">
                  <c:v>45277.93677083333</c:v>
                </c:pt>
                <c:pt idx="386">
                  <c:v>45277.950601851851</c:v>
                </c:pt>
                <c:pt idx="387">
                  <c:v>45277.964432870373</c:v>
                </c:pt>
                <c:pt idx="388">
                  <c:v>45277.978252314817</c:v>
                </c:pt>
                <c:pt idx="389">
                  <c:v>45277.992071759261</c:v>
                </c:pt>
                <c:pt idx="390">
                  <c:v>45278.005902777775</c:v>
                </c:pt>
                <c:pt idx="391">
                  <c:v>45278.01972222222</c:v>
                </c:pt>
                <c:pt idx="392">
                  <c:v>45278.033541666664</c:v>
                </c:pt>
                <c:pt idx="393">
                  <c:v>45278.047372685185</c:v>
                </c:pt>
                <c:pt idx="394">
                  <c:v>45278.061192129629</c:v>
                </c:pt>
                <c:pt idx="395">
                  <c:v>45278.075023148151</c:v>
                </c:pt>
                <c:pt idx="396">
                  <c:v>45278.088842592595</c:v>
                </c:pt>
                <c:pt idx="397">
                  <c:v>45278.102673611109</c:v>
                </c:pt>
                <c:pt idx="398">
                  <c:v>45278.116493055553</c:v>
                </c:pt>
                <c:pt idx="399">
                  <c:v>45278.130312499998</c:v>
                </c:pt>
                <c:pt idx="400">
                  <c:v>45278.144143518519</c:v>
                </c:pt>
                <c:pt idx="401">
                  <c:v>45278.157962962963</c:v>
                </c:pt>
                <c:pt idx="402">
                  <c:v>45278.171793981484</c:v>
                </c:pt>
                <c:pt idx="403">
                  <c:v>45278.185613425929</c:v>
                </c:pt>
                <c:pt idx="404">
                  <c:v>45278.199432870373</c:v>
                </c:pt>
                <c:pt idx="405">
                  <c:v>45278.213252314818</c:v>
                </c:pt>
                <c:pt idx="406">
                  <c:v>45278.227083333331</c:v>
                </c:pt>
                <c:pt idx="407">
                  <c:v>45278.240914351853</c:v>
                </c:pt>
                <c:pt idx="408">
                  <c:v>45278.254733796297</c:v>
                </c:pt>
                <c:pt idx="409">
                  <c:v>45278.268564814818</c:v>
                </c:pt>
                <c:pt idx="410">
                  <c:v>45278.282395833332</c:v>
                </c:pt>
                <c:pt idx="411">
                  <c:v>45278.296215277776</c:v>
                </c:pt>
                <c:pt idx="412">
                  <c:v>45278.310034722221</c:v>
                </c:pt>
                <c:pt idx="413">
                  <c:v>45278.323854166665</c:v>
                </c:pt>
                <c:pt idx="414">
                  <c:v>45278.337673611109</c:v>
                </c:pt>
                <c:pt idx="415">
                  <c:v>45278.351493055554</c:v>
                </c:pt>
                <c:pt idx="416">
                  <c:v>45278.365324074075</c:v>
                </c:pt>
                <c:pt idx="417">
                  <c:v>45278.379155092596</c:v>
                </c:pt>
                <c:pt idx="418">
                  <c:v>45278.392974537041</c:v>
                </c:pt>
                <c:pt idx="419">
                  <c:v>45278.406805555554</c:v>
                </c:pt>
                <c:pt idx="420">
                  <c:v>45278.420624999999</c:v>
                </c:pt>
                <c:pt idx="421">
                  <c:v>45278.43445601852</c:v>
                </c:pt>
                <c:pt idx="422">
                  <c:v>45278.448275462964</c:v>
                </c:pt>
                <c:pt idx="423">
                  <c:v>45278.462106481478</c:v>
                </c:pt>
                <c:pt idx="424">
                  <c:v>45278.475925925923</c:v>
                </c:pt>
                <c:pt idx="425">
                  <c:v>45278.489756944444</c:v>
                </c:pt>
                <c:pt idx="426">
                  <c:v>45278.503576388888</c:v>
                </c:pt>
                <c:pt idx="427">
                  <c:v>45278.517395833333</c:v>
                </c:pt>
                <c:pt idx="428">
                  <c:v>45278.531226851854</c:v>
                </c:pt>
                <c:pt idx="429">
                  <c:v>45278.545046296298</c:v>
                </c:pt>
                <c:pt idx="430">
                  <c:v>45278.558865740742</c:v>
                </c:pt>
                <c:pt idx="431">
                  <c:v>45278.572685185187</c:v>
                </c:pt>
                <c:pt idx="432">
                  <c:v>45278.586516203701</c:v>
                </c:pt>
                <c:pt idx="433">
                  <c:v>45278.600335648145</c:v>
                </c:pt>
                <c:pt idx="434">
                  <c:v>45278.614155092589</c:v>
                </c:pt>
                <c:pt idx="435">
                  <c:v>45278.627986111111</c:v>
                </c:pt>
                <c:pt idx="436">
                  <c:v>45278.641817129632</c:v>
                </c:pt>
                <c:pt idx="437">
                  <c:v>45278.655636574076</c:v>
                </c:pt>
                <c:pt idx="438">
                  <c:v>45278.669456018521</c:v>
                </c:pt>
                <c:pt idx="439">
                  <c:v>45278.683287037034</c:v>
                </c:pt>
                <c:pt idx="440">
                  <c:v>45278.697106481479</c:v>
                </c:pt>
                <c:pt idx="441">
                  <c:v>45278.7109375</c:v>
                </c:pt>
                <c:pt idx="442">
                  <c:v>45278.724756944444</c:v>
                </c:pt>
                <c:pt idx="443">
                  <c:v>45278.738587962966</c:v>
                </c:pt>
                <c:pt idx="444">
                  <c:v>45278.75240740741</c:v>
                </c:pt>
                <c:pt idx="445">
                  <c:v>45278.766226851854</c:v>
                </c:pt>
                <c:pt idx="446">
                  <c:v>45278.780046296299</c:v>
                </c:pt>
                <c:pt idx="447">
                  <c:v>45278.793877314813</c:v>
                </c:pt>
                <c:pt idx="448">
                  <c:v>45278.807696759257</c:v>
                </c:pt>
                <c:pt idx="449">
                  <c:v>45278.821527777778</c:v>
                </c:pt>
                <c:pt idx="450">
                  <c:v>45278.835347222222</c:v>
                </c:pt>
                <c:pt idx="451">
                  <c:v>45278.849166666667</c:v>
                </c:pt>
                <c:pt idx="452">
                  <c:v>45278.862997685188</c:v>
                </c:pt>
                <c:pt idx="453">
                  <c:v>45278.876817129632</c:v>
                </c:pt>
                <c:pt idx="454">
                  <c:v>45278.890636574077</c:v>
                </c:pt>
                <c:pt idx="455">
                  <c:v>45278.904456018521</c:v>
                </c:pt>
                <c:pt idx="456">
                  <c:v>45278.918287037035</c:v>
                </c:pt>
                <c:pt idx="457">
                  <c:v>45278.932106481479</c:v>
                </c:pt>
                <c:pt idx="458">
                  <c:v>45278.945925925924</c:v>
                </c:pt>
                <c:pt idx="459">
                  <c:v>45278.959745370368</c:v>
                </c:pt>
                <c:pt idx="460">
                  <c:v>45278.973564814813</c:v>
                </c:pt>
                <c:pt idx="461">
                  <c:v>45278.987395833334</c:v>
                </c:pt>
                <c:pt idx="462">
                  <c:v>45279.001215277778</c:v>
                </c:pt>
                <c:pt idx="463">
                  <c:v>45279.015046296299</c:v>
                </c:pt>
                <c:pt idx="464">
                  <c:v>45279.028877314813</c:v>
                </c:pt>
                <c:pt idx="465">
                  <c:v>45279.042696759258</c:v>
                </c:pt>
                <c:pt idx="466">
                  <c:v>45279.056516203702</c:v>
                </c:pt>
                <c:pt idx="467">
                  <c:v>45279.070335648146</c:v>
                </c:pt>
                <c:pt idx="468">
                  <c:v>45279.084166666667</c:v>
                </c:pt>
                <c:pt idx="469">
                  <c:v>45279.097986111112</c:v>
                </c:pt>
                <c:pt idx="470">
                  <c:v>45279.111805555556</c:v>
                </c:pt>
                <c:pt idx="471">
                  <c:v>45279.125625000001</c:v>
                </c:pt>
                <c:pt idx="472">
                  <c:v>45279.139456018522</c:v>
                </c:pt>
                <c:pt idx="473">
                  <c:v>45279.153275462966</c:v>
                </c:pt>
                <c:pt idx="474">
                  <c:v>45279.167094907411</c:v>
                </c:pt>
                <c:pt idx="475">
                  <c:v>45279.180925925924</c:v>
                </c:pt>
                <c:pt idx="476">
                  <c:v>45279.194745370369</c:v>
                </c:pt>
                <c:pt idx="477">
                  <c:v>45279.208564814813</c:v>
                </c:pt>
                <c:pt idx="478">
                  <c:v>45279.222384259258</c:v>
                </c:pt>
                <c:pt idx="479">
                  <c:v>45279.236215277779</c:v>
                </c:pt>
                <c:pt idx="480">
                  <c:v>45279.250034722223</c:v>
                </c:pt>
                <c:pt idx="481">
                  <c:v>45279.263865740744</c:v>
                </c:pt>
                <c:pt idx="482">
                  <c:v>45279.277685185189</c:v>
                </c:pt>
                <c:pt idx="483">
                  <c:v>45279.291516203702</c:v>
                </c:pt>
                <c:pt idx="484">
                  <c:v>45279.305335648147</c:v>
                </c:pt>
                <c:pt idx="485">
                  <c:v>45279.319155092591</c:v>
                </c:pt>
                <c:pt idx="486">
                  <c:v>45279.332986111112</c:v>
                </c:pt>
                <c:pt idx="487">
                  <c:v>45279.346805555557</c:v>
                </c:pt>
                <c:pt idx="488">
                  <c:v>45279.360625000001</c:v>
                </c:pt>
                <c:pt idx="489">
                  <c:v>45279.374456018515</c:v>
                </c:pt>
                <c:pt idx="490">
                  <c:v>45279.388275462959</c:v>
                </c:pt>
                <c:pt idx="491">
                  <c:v>45279.402106481481</c:v>
                </c:pt>
                <c:pt idx="492">
                  <c:v>45279.415925925925</c:v>
                </c:pt>
                <c:pt idx="493">
                  <c:v>45279.429745370369</c:v>
                </c:pt>
                <c:pt idx="494">
                  <c:v>45279.443576388891</c:v>
                </c:pt>
                <c:pt idx="495">
                  <c:v>45279.457395833335</c:v>
                </c:pt>
                <c:pt idx="496">
                  <c:v>45279.471226851849</c:v>
                </c:pt>
                <c:pt idx="497">
                  <c:v>45279.485046296293</c:v>
                </c:pt>
                <c:pt idx="498">
                  <c:v>45279.498865740738</c:v>
                </c:pt>
                <c:pt idx="499">
                  <c:v>45279.512685185182</c:v>
                </c:pt>
                <c:pt idx="500">
                  <c:v>45279.526516203703</c:v>
                </c:pt>
                <c:pt idx="501">
                  <c:v>45279.540335648147</c:v>
                </c:pt>
                <c:pt idx="502">
                  <c:v>45279.554155092592</c:v>
                </c:pt>
                <c:pt idx="503">
                  <c:v>45279.567974537036</c:v>
                </c:pt>
                <c:pt idx="504">
                  <c:v>45279.581805555557</c:v>
                </c:pt>
                <c:pt idx="505">
                  <c:v>45279.595636574071</c:v>
                </c:pt>
                <c:pt idx="506">
                  <c:v>45279.609467592592</c:v>
                </c:pt>
                <c:pt idx="507">
                  <c:v>45279.623287037037</c:v>
                </c:pt>
                <c:pt idx="508">
                  <c:v>45279.637106481481</c:v>
                </c:pt>
                <c:pt idx="509">
                  <c:v>45279.650925925926</c:v>
                </c:pt>
                <c:pt idx="510">
                  <c:v>45279.66474537037</c:v>
                </c:pt>
                <c:pt idx="511">
                  <c:v>45279.678564814814</c:v>
                </c:pt>
                <c:pt idx="512">
                  <c:v>45279.692384259259</c:v>
                </c:pt>
                <c:pt idx="513">
                  <c:v>45279.706203703703</c:v>
                </c:pt>
                <c:pt idx="514">
                  <c:v>45279.720034722224</c:v>
                </c:pt>
                <c:pt idx="515">
                  <c:v>45279.733854166669</c:v>
                </c:pt>
                <c:pt idx="516">
                  <c:v>45279.747673611113</c:v>
                </c:pt>
                <c:pt idx="517">
                  <c:v>45279.761493055557</c:v>
                </c:pt>
                <c:pt idx="518">
                  <c:v>45279.775312500002</c:v>
                </c:pt>
                <c:pt idx="519">
                  <c:v>45279.789131944446</c:v>
                </c:pt>
                <c:pt idx="520">
                  <c:v>45279.80296296296</c:v>
                </c:pt>
                <c:pt idx="521">
                  <c:v>45279.816782407404</c:v>
                </c:pt>
                <c:pt idx="522">
                  <c:v>45279.830601851849</c:v>
                </c:pt>
                <c:pt idx="523">
                  <c:v>45279.844421296293</c:v>
                </c:pt>
                <c:pt idx="524">
                  <c:v>45279.858252314814</c:v>
                </c:pt>
                <c:pt idx="525">
                  <c:v>45279.872071759259</c:v>
                </c:pt>
                <c:pt idx="526">
                  <c:v>45279.885891203703</c:v>
                </c:pt>
                <c:pt idx="527">
                  <c:v>45279.899710648147</c:v>
                </c:pt>
                <c:pt idx="528">
                  <c:v>45279.913541666669</c:v>
                </c:pt>
                <c:pt idx="529">
                  <c:v>45279.927372685182</c:v>
                </c:pt>
                <c:pt idx="530">
                  <c:v>45279.941192129627</c:v>
                </c:pt>
                <c:pt idx="531">
                  <c:v>45279.955023148148</c:v>
                </c:pt>
                <c:pt idx="532">
                  <c:v>45279.968842592592</c:v>
                </c:pt>
                <c:pt idx="533">
                  <c:v>45279.982662037037</c:v>
                </c:pt>
                <c:pt idx="534">
                  <c:v>45279.996493055558</c:v>
                </c:pt>
                <c:pt idx="535">
                  <c:v>45280.010312500002</c:v>
                </c:pt>
                <c:pt idx="536">
                  <c:v>45280.024131944447</c:v>
                </c:pt>
                <c:pt idx="537">
                  <c:v>45280.037962962961</c:v>
                </c:pt>
                <c:pt idx="538">
                  <c:v>45280.051782407405</c:v>
                </c:pt>
                <c:pt idx="539">
                  <c:v>45280.065613425926</c:v>
                </c:pt>
                <c:pt idx="540">
                  <c:v>45280.079444444447</c:v>
                </c:pt>
                <c:pt idx="541">
                  <c:v>45280.093263888892</c:v>
                </c:pt>
                <c:pt idx="542">
                  <c:v>45280.107094907406</c:v>
                </c:pt>
                <c:pt idx="543">
                  <c:v>45280.12091435185</c:v>
                </c:pt>
                <c:pt idx="544">
                  <c:v>45280.134733796294</c:v>
                </c:pt>
                <c:pt idx="545">
                  <c:v>45280.148564814815</c:v>
                </c:pt>
                <c:pt idx="546">
                  <c:v>45280.16238425926</c:v>
                </c:pt>
                <c:pt idx="547">
                  <c:v>45280.176215277781</c:v>
                </c:pt>
                <c:pt idx="548">
                  <c:v>45280.190046296295</c:v>
                </c:pt>
                <c:pt idx="549">
                  <c:v>45280.203865740739</c:v>
                </c:pt>
                <c:pt idx="550">
                  <c:v>45280.217685185184</c:v>
                </c:pt>
                <c:pt idx="551">
                  <c:v>45280.231516203705</c:v>
                </c:pt>
                <c:pt idx="552">
                  <c:v>45280.245347222219</c:v>
                </c:pt>
                <c:pt idx="553">
                  <c:v>45280.259166666663</c:v>
                </c:pt>
                <c:pt idx="554">
                  <c:v>45280.272986111115</c:v>
                </c:pt>
                <c:pt idx="555">
                  <c:v>45280.286817129629</c:v>
                </c:pt>
                <c:pt idx="556">
                  <c:v>45280.30064814815</c:v>
                </c:pt>
                <c:pt idx="557">
                  <c:v>45280.314467592594</c:v>
                </c:pt>
                <c:pt idx="558">
                  <c:v>45280.328287037039</c:v>
                </c:pt>
                <c:pt idx="559">
                  <c:v>45280.342118055552</c:v>
                </c:pt>
                <c:pt idx="560">
                  <c:v>45280.355937499997</c:v>
                </c:pt>
                <c:pt idx="561">
                  <c:v>45280.369756944441</c:v>
                </c:pt>
                <c:pt idx="562">
                  <c:v>45280.383576388886</c:v>
                </c:pt>
                <c:pt idx="563">
                  <c:v>45280.397407407407</c:v>
                </c:pt>
                <c:pt idx="564">
                  <c:v>45280.411226851851</c:v>
                </c:pt>
                <c:pt idx="565">
                  <c:v>45280.425057870372</c:v>
                </c:pt>
                <c:pt idx="566">
                  <c:v>45280.438888888886</c:v>
                </c:pt>
                <c:pt idx="567">
                  <c:v>45280.452708333331</c:v>
                </c:pt>
                <c:pt idx="568">
                  <c:v>45280.466539351852</c:v>
                </c:pt>
                <c:pt idx="569">
                  <c:v>45280.480358796296</c:v>
                </c:pt>
                <c:pt idx="570">
                  <c:v>45280.494189814817</c:v>
                </c:pt>
                <c:pt idx="571">
                  <c:v>45280.508020833331</c:v>
                </c:pt>
                <c:pt idx="572">
                  <c:v>45280.521840277775</c:v>
                </c:pt>
                <c:pt idx="573">
                  <c:v>45280.53565972222</c:v>
                </c:pt>
                <c:pt idx="574">
                  <c:v>45280.549490740741</c:v>
                </c:pt>
                <c:pt idx="575">
                  <c:v>45280.563310185185</c:v>
                </c:pt>
                <c:pt idx="576">
                  <c:v>45280.57712962963</c:v>
                </c:pt>
                <c:pt idx="577">
                  <c:v>45280.590960648151</c:v>
                </c:pt>
                <c:pt idx="578">
                  <c:v>45280.604780092595</c:v>
                </c:pt>
                <c:pt idx="579">
                  <c:v>45280.61859953704</c:v>
                </c:pt>
                <c:pt idx="580">
                  <c:v>45280.632418981484</c:v>
                </c:pt>
                <c:pt idx="581">
                  <c:v>45280.646238425928</c:v>
                </c:pt>
                <c:pt idx="582">
                  <c:v>45280.660057870373</c:v>
                </c:pt>
                <c:pt idx="583">
                  <c:v>45280.673877314817</c:v>
                </c:pt>
                <c:pt idx="584">
                  <c:v>45280.687696759262</c:v>
                </c:pt>
                <c:pt idx="585">
                  <c:v>45280.701527777775</c:v>
                </c:pt>
                <c:pt idx="586">
                  <c:v>45280.71534722222</c:v>
                </c:pt>
                <c:pt idx="587">
                  <c:v>45280.729166666664</c:v>
                </c:pt>
                <c:pt idx="588">
                  <c:v>45280.742997685185</c:v>
                </c:pt>
                <c:pt idx="589">
                  <c:v>45280.756828703707</c:v>
                </c:pt>
                <c:pt idx="590">
                  <c:v>45280.770648148151</c:v>
                </c:pt>
                <c:pt idx="591">
                  <c:v>45280.784479166665</c:v>
                </c:pt>
                <c:pt idx="592">
                  <c:v>45280.798298611109</c:v>
                </c:pt>
                <c:pt idx="593">
                  <c:v>45280.81212962963</c:v>
                </c:pt>
                <c:pt idx="594">
                  <c:v>45280.825960648152</c:v>
                </c:pt>
                <c:pt idx="595">
                  <c:v>45280.839780092596</c:v>
                </c:pt>
                <c:pt idx="596">
                  <c:v>45280.85359953704</c:v>
                </c:pt>
                <c:pt idx="597">
                  <c:v>45280.867418981485</c:v>
                </c:pt>
                <c:pt idx="598">
                  <c:v>45280.881238425929</c:v>
                </c:pt>
                <c:pt idx="599">
                  <c:v>45280.895057870373</c:v>
                </c:pt>
                <c:pt idx="600">
                  <c:v>45280.908877314818</c:v>
                </c:pt>
                <c:pt idx="601">
                  <c:v>45280.922696759262</c:v>
                </c:pt>
                <c:pt idx="602">
                  <c:v>45280.936527777776</c:v>
                </c:pt>
                <c:pt idx="603">
                  <c:v>45280.95034722222</c:v>
                </c:pt>
                <c:pt idx="604">
                  <c:v>45280.964166666665</c:v>
                </c:pt>
                <c:pt idx="605">
                  <c:v>45280.977986111109</c:v>
                </c:pt>
                <c:pt idx="606">
                  <c:v>45280.99181712963</c:v>
                </c:pt>
                <c:pt idx="607">
                  <c:v>45281.005636574075</c:v>
                </c:pt>
                <c:pt idx="608">
                  <c:v>45281.019467592596</c:v>
                </c:pt>
                <c:pt idx="609">
                  <c:v>45281.03328703704</c:v>
                </c:pt>
                <c:pt idx="610">
                  <c:v>45281.047118055554</c:v>
                </c:pt>
                <c:pt idx="611">
                  <c:v>45281.060937499999</c:v>
                </c:pt>
                <c:pt idx="612">
                  <c:v>45281.074756944443</c:v>
                </c:pt>
                <c:pt idx="613">
                  <c:v>45281.088576388887</c:v>
                </c:pt>
                <c:pt idx="614">
                  <c:v>45281.102407407408</c:v>
                </c:pt>
                <c:pt idx="615">
                  <c:v>45281.116238425922</c:v>
                </c:pt>
                <c:pt idx="616">
                  <c:v>45281.130057870374</c:v>
                </c:pt>
                <c:pt idx="617">
                  <c:v>45281.143888888888</c:v>
                </c:pt>
                <c:pt idx="618">
                  <c:v>45281.157708333332</c:v>
                </c:pt>
                <c:pt idx="619">
                  <c:v>45281.171539351853</c:v>
                </c:pt>
                <c:pt idx="620">
                  <c:v>45281.185358796298</c:v>
                </c:pt>
                <c:pt idx="621">
                  <c:v>45281.199189814812</c:v>
                </c:pt>
                <c:pt idx="622">
                  <c:v>45281.213009259256</c:v>
                </c:pt>
                <c:pt idx="623">
                  <c:v>45281.226840277777</c:v>
                </c:pt>
                <c:pt idx="624">
                  <c:v>45281.240659722222</c:v>
                </c:pt>
                <c:pt idx="625">
                  <c:v>45281.254490740743</c:v>
                </c:pt>
                <c:pt idx="626">
                  <c:v>45281.268310185187</c:v>
                </c:pt>
                <c:pt idx="627">
                  <c:v>45281.282129629632</c:v>
                </c:pt>
                <c:pt idx="628">
                  <c:v>45281.295960648145</c:v>
                </c:pt>
                <c:pt idx="629">
                  <c:v>45281.30978009259</c:v>
                </c:pt>
                <c:pt idx="630">
                  <c:v>45281.323599537034</c:v>
                </c:pt>
                <c:pt idx="631">
                  <c:v>45281.337442129632</c:v>
                </c:pt>
                <c:pt idx="632">
                  <c:v>45281.351273148146</c:v>
                </c:pt>
                <c:pt idx="633">
                  <c:v>45281.365104166667</c:v>
                </c:pt>
                <c:pt idx="634">
                  <c:v>45281.378935185188</c:v>
                </c:pt>
                <c:pt idx="635">
                  <c:v>45281.392766203702</c:v>
                </c:pt>
                <c:pt idx="636">
                  <c:v>45281.406574074077</c:v>
                </c:pt>
                <c:pt idx="637">
                  <c:v>45281.420393518521</c:v>
                </c:pt>
                <c:pt idx="638">
                  <c:v>45281.434224537035</c:v>
                </c:pt>
                <c:pt idx="639">
                  <c:v>45281.44804398148</c:v>
                </c:pt>
                <c:pt idx="640">
                  <c:v>45281.461863425924</c:v>
                </c:pt>
                <c:pt idx="641">
                  <c:v>45281.475682870368</c:v>
                </c:pt>
                <c:pt idx="642">
                  <c:v>45281.489502314813</c:v>
                </c:pt>
                <c:pt idx="643">
                  <c:v>45281.503321759257</c:v>
                </c:pt>
                <c:pt idx="644">
                  <c:v>45281.517141203702</c:v>
                </c:pt>
                <c:pt idx="645">
                  <c:v>45281.530972222223</c:v>
                </c:pt>
                <c:pt idx="646">
                  <c:v>45281.544791666667</c:v>
                </c:pt>
                <c:pt idx="647">
                  <c:v>45281.558622685188</c:v>
                </c:pt>
                <c:pt idx="648">
                  <c:v>45281.572442129633</c:v>
                </c:pt>
                <c:pt idx="649">
                  <c:v>45281.586261574077</c:v>
                </c:pt>
                <c:pt idx="650">
                  <c:v>45281.600092592591</c:v>
                </c:pt>
                <c:pt idx="651">
                  <c:v>45281.613923611112</c:v>
                </c:pt>
                <c:pt idx="652">
                  <c:v>45281.627743055556</c:v>
                </c:pt>
                <c:pt idx="653">
                  <c:v>45281.641562500001</c:v>
                </c:pt>
                <c:pt idx="654">
                  <c:v>45281.655393518522</c:v>
                </c:pt>
                <c:pt idx="655">
                  <c:v>45281.669212962966</c:v>
                </c:pt>
                <c:pt idx="656">
                  <c:v>45281.68304398148</c:v>
                </c:pt>
                <c:pt idx="657">
                  <c:v>45281.696863425925</c:v>
                </c:pt>
                <c:pt idx="658">
                  <c:v>45281.710694444446</c:v>
                </c:pt>
                <c:pt idx="659">
                  <c:v>45281.72451388889</c:v>
                </c:pt>
                <c:pt idx="660">
                  <c:v>45281.738333333335</c:v>
                </c:pt>
                <c:pt idx="661">
                  <c:v>45281.752152777779</c:v>
                </c:pt>
                <c:pt idx="662">
                  <c:v>45281.765983796293</c:v>
                </c:pt>
                <c:pt idx="663">
                  <c:v>45281.779803240737</c:v>
                </c:pt>
                <c:pt idx="664">
                  <c:v>45281.793622685182</c:v>
                </c:pt>
                <c:pt idx="665">
                  <c:v>45281.807442129626</c:v>
                </c:pt>
                <c:pt idx="666">
                  <c:v>45281.821273148147</c:v>
                </c:pt>
                <c:pt idx="667">
                  <c:v>45281.835092592592</c:v>
                </c:pt>
                <c:pt idx="668">
                  <c:v>45281.848912037036</c:v>
                </c:pt>
                <c:pt idx="669">
                  <c:v>45281.86273148148</c:v>
                </c:pt>
                <c:pt idx="670">
                  <c:v>45281.876562500001</c:v>
                </c:pt>
                <c:pt idx="671">
                  <c:v>45281.890393518515</c:v>
                </c:pt>
                <c:pt idx="672">
                  <c:v>45281.90421296296</c:v>
                </c:pt>
                <c:pt idx="673">
                  <c:v>45281.918032407404</c:v>
                </c:pt>
                <c:pt idx="674">
                  <c:v>45281.931863425925</c:v>
                </c:pt>
                <c:pt idx="675">
                  <c:v>45281.94568287037</c:v>
                </c:pt>
                <c:pt idx="676">
                  <c:v>45281.959513888891</c:v>
                </c:pt>
                <c:pt idx="677">
                  <c:v>45281.973333333335</c:v>
                </c:pt>
                <c:pt idx="678">
                  <c:v>45281.98715277778</c:v>
                </c:pt>
                <c:pt idx="679">
                  <c:v>45282.000983796293</c:v>
                </c:pt>
                <c:pt idx="680">
                  <c:v>45282.014791666668</c:v>
                </c:pt>
                <c:pt idx="681">
                  <c:v>45282.028622685182</c:v>
                </c:pt>
                <c:pt idx="682">
                  <c:v>45282.042442129627</c:v>
                </c:pt>
                <c:pt idx="683">
                  <c:v>45282.056261574071</c:v>
                </c:pt>
                <c:pt idx="684">
                  <c:v>45282.070081018515</c:v>
                </c:pt>
                <c:pt idx="685">
                  <c:v>45282.08390046296</c:v>
                </c:pt>
                <c:pt idx="686">
                  <c:v>45282.097731481481</c:v>
                </c:pt>
                <c:pt idx="687">
                  <c:v>45282.111550925925</c:v>
                </c:pt>
                <c:pt idx="688">
                  <c:v>45282.125381944446</c:v>
                </c:pt>
                <c:pt idx="689">
                  <c:v>45282.139201388891</c:v>
                </c:pt>
                <c:pt idx="690">
                  <c:v>45282.153020833335</c:v>
                </c:pt>
                <c:pt idx="691">
                  <c:v>45282.166851851849</c:v>
                </c:pt>
                <c:pt idx="692">
                  <c:v>45282.180659722224</c:v>
                </c:pt>
                <c:pt idx="693">
                  <c:v>45282.194479166668</c:v>
                </c:pt>
                <c:pt idx="694">
                  <c:v>45282.208310185182</c:v>
                </c:pt>
                <c:pt idx="695">
                  <c:v>45282.222129629627</c:v>
                </c:pt>
                <c:pt idx="696">
                  <c:v>45282.235949074071</c:v>
                </c:pt>
                <c:pt idx="697">
                  <c:v>45282.249768518515</c:v>
                </c:pt>
                <c:pt idx="698">
                  <c:v>45282.263599537036</c:v>
                </c:pt>
                <c:pt idx="699">
                  <c:v>45282.277418981481</c:v>
                </c:pt>
                <c:pt idx="700">
                  <c:v>45282.291238425925</c:v>
                </c:pt>
                <c:pt idx="701">
                  <c:v>45282.305069444446</c:v>
                </c:pt>
                <c:pt idx="702">
                  <c:v>45282.31890046296</c:v>
                </c:pt>
                <c:pt idx="703">
                  <c:v>45282.332719907405</c:v>
                </c:pt>
                <c:pt idx="704">
                  <c:v>45282.346539351849</c:v>
                </c:pt>
                <c:pt idx="705">
                  <c:v>45282.36037037037</c:v>
                </c:pt>
                <c:pt idx="706">
                  <c:v>45282.374189814815</c:v>
                </c:pt>
                <c:pt idx="707">
                  <c:v>45282.388009259259</c:v>
                </c:pt>
                <c:pt idx="708">
                  <c:v>45282.40185185185</c:v>
                </c:pt>
                <c:pt idx="709">
                  <c:v>45282.415671296294</c:v>
                </c:pt>
                <c:pt idx="710">
                  <c:v>45282.429502314815</c:v>
                </c:pt>
                <c:pt idx="711">
                  <c:v>45282.443310185183</c:v>
                </c:pt>
                <c:pt idx="712">
                  <c:v>45282.457141203704</c:v>
                </c:pt>
                <c:pt idx="713">
                  <c:v>45282.470960648148</c:v>
                </c:pt>
                <c:pt idx="714">
                  <c:v>45282.484791666669</c:v>
                </c:pt>
                <c:pt idx="715">
                  <c:v>45282.498611111114</c:v>
                </c:pt>
                <c:pt idx="716">
                  <c:v>45282.512430555558</c:v>
                </c:pt>
                <c:pt idx="717">
                  <c:v>45282.526250000003</c:v>
                </c:pt>
                <c:pt idx="718">
                  <c:v>45282.540081018517</c:v>
                </c:pt>
                <c:pt idx="719">
                  <c:v>45282.553912037038</c:v>
                </c:pt>
                <c:pt idx="720">
                  <c:v>45282.567731481482</c:v>
                </c:pt>
                <c:pt idx="721">
                  <c:v>45282.581562500003</c:v>
                </c:pt>
                <c:pt idx="722">
                  <c:v>45282.595381944448</c:v>
                </c:pt>
                <c:pt idx="723">
                  <c:v>45282.609201388892</c:v>
                </c:pt>
                <c:pt idx="724">
                  <c:v>45282.623020833336</c:v>
                </c:pt>
                <c:pt idx="725">
                  <c:v>45282.636840277781</c:v>
                </c:pt>
                <c:pt idx="726">
                  <c:v>45282.650659722225</c:v>
                </c:pt>
                <c:pt idx="727">
                  <c:v>45282.664490740739</c:v>
                </c:pt>
                <c:pt idx="728">
                  <c:v>45282.678310185183</c:v>
                </c:pt>
                <c:pt idx="729">
                  <c:v>45282.692141203705</c:v>
                </c:pt>
                <c:pt idx="730">
                  <c:v>45282.705960648149</c:v>
                </c:pt>
                <c:pt idx="731">
                  <c:v>45282.719780092593</c:v>
                </c:pt>
                <c:pt idx="732">
                  <c:v>45282.733611111114</c:v>
                </c:pt>
                <c:pt idx="733">
                  <c:v>45282.747442129628</c:v>
                </c:pt>
                <c:pt idx="734">
                  <c:v>45282.761261574073</c:v>
                </c:pt>
                <c:pt idx="735">
                  <c:v>45282.775092592594</c:v>
                </c:pt>
                <c:pt idx="736">
                  <c:v>45282.788912037038</c:v>
                </c:pt>
                <c:pt idx="737">
                  <c:v>45282.802731481483</c:v>
                </c:pt>
                <c:pt idx="738">
                  <c:v>45282.816550925927</c:v>
                </c:pt>
                <c:pt idx="739">
                  <c:v>45282.830381944441</c:v>
                </c:pt>
                <c:pt idx="740">
                  <c:v>45282.844201388885</c:v>
                </c:pt>
                <c:pt idx="741">
                  <c:v>45282.858032407406</c:v>
                </c:pt>
                <c:pt idx="742">
                  <c:v>45282.871863425928</c:v>
                </c:pt>
                <c:pt idx="743">
                  <c:v>45282.885682870372</c:v>
                </c:pt>
                <c:pt idx="744">
                  <c:v>45282.899513888886</c:v>
                </c:pt>
                <c:pt idx="745">
                  <c:v>45282.91333333333</c:v>
                </c:pt>
                <c:pt idx="746">
                  <c:v>45282.927152777775</c:v>
                </c:pt>
                <c:pt idx="747">
                  <c:v>45282.940983796296</c:v>
                </c:pt>
                <c:pt idx="748">
                  <c:v>45282.95480324074</c:v>
                </c:pt>
                <c:pt idx="749">
                  <c:v>45282.968622685185</c:v>
                </c:pt>
                <c:pt idx="750">
                  <c:v>45282.982453703706</c:v>
                </c:pt>
                <c:pt idx="751">
                  <c:v>45282.99627314815</c:v>
                </c:pt>
                <c:pt idx="752">
                  <c:v>45283.010104166664</c:v>
                </c:pt>
                <c:pt idx="753">
                  <c:v>45283.023923611108</c:v>
                </c:pt>
                <c:pt idx="754">
                  <c:v>45283.037754629629</c:v>
                </c:pt>
                <c:pt idx="755">
                  <c:v>45283.051585648151</c:v>
                </c:pt>
                <c:pt idx="756">
                  <c:v>45283.065405092595</c:v>
                </c:pt>
                <c:pt idx="757">
                  <c:v>45283.079224537039</c:v>
                </c:pt>
                <c:pt idx="758">
                  <c:v>45283.093055555553</c:v>
                </c:pt>
                <c:pt idx="759">
                  <c:v>45283.106886574074</c:v>
                </c:pt>
                <c:pt idx="760">
                  <c:v>45283.120706018519</c:v>
                </c:pt>
                <c:pt idx="761">
                  <c:v>45283.134525462963</c:v>
                </c:pt>
                <c:pt idx="762">
                  <c:v>45283.148356481484</c:v>
                </c:pt>
                <c:pt idx="763">
                  <c:v>45283.162175925929</c:v>
                </c:pt>
                <c:pt idx="764">
                  <c:v>45283.176006944443</c:v>
                </c:pt>
                <c:pt idx="765">
                  <c:v>45283.189826388887</c:v>
                </c:pt>
                <c:pt idx="766">
                  <c:v>45283.203645833331</c:v>
                </c:pt>
                <c:pt idx="767">
                  <c:v>45283.217476851853</c:v>
                </c:pt>
                <c:pt idx="768">
                  <c:v>45283.231296296297</c:v>
                </c:pt>
                <c:pt idx="769">
                  <c:v>45283.245115740741</c:v>
                </c:pt>
                <c:pt idx="770">
                  <c:v>45283.258946759262</c:v>
                </c:pt>
                <c:pt idx="771">
                  <c:v>45283.272766203707</c:v>
                </c:pt>
                <c:pt idx="772">
                  <c:v>45283.286597222221</c:v>
                </c:pt>
                <c:pt idx="773">
                  <c:v>45283.300428240742</c:v>
                </c:pt>
                <c:pt idx="774">
                  <c:v>45283.314247685186</c:v>
                </c:pt>
                <c:pt idx="775">
                  <c:v>45283.328067129631</c:v>
                </c:pt>
                <c:pt idx="776">
                  <c:v>45283.341886574075</c:v>
                </c:pt>
                <c:pt idx="777">
                  <c:v>45283.355717592596</c:v>
                </c:pt>
                <c:pt idx="778">
                  <c:v>45283.369537037041</c:v>
                </c:pt>
                <c:pt idx="779">
                  <c:v>45283.383356481485</c:v>
                </c:pt>
                <c:pt idx="780">
                  <c:v>45283.397187499999</c:v>
                </c:pt>
                <c:pt idx="781">
                  <c:v>45283.411006944443</c:v>
                </c:pt>
                <c:pt idx="782">
                  <c:v>45283.424826388888</c:v>
                </c:pt>
                <c:pt idx="783">
                  <c:v>45283.438657407409</c:v>
                </c:pt>
                <c:pt idx="784">
                  <c:v>45283.452476851853</c:v>
                </c:pt>
                <c:pt idx="785">
                  <c:v>45283.466296296298</c:v>
                </c:pt>
                <c:pt idx="786">
                  <c:v>45283.480127314811</c:v>
                </c:pt>
                <c:pt idx="787">
                  <c:v>45283.493958333333</c:v>
                </c:pt>
                <c:pt idx="788">
                  <c:v>45283.507777777777</c:v>
                </c:pt>
                <c:pt idx="789">
                  <c:v>45283.521597222221</c:v>
                </c:pt>
                <c:pt idx="790">
                  <c:v>45283.535428240742</c:v>
                </c:pt>
                <c:pt idx="791">
                  <c:v>45283.549247685187</c:v>
                </c:pt>
                <c:pt idx="792">
                  <c:v>45283.563067129631</c:v>
                </c:pt>
                <c:pt idx="793">
                  <c:v>45283.576886574076</c:v>
                </c:pt>
                <c:pt idx="794">
                  <c:v>45283.59070601852</c:v>
                </c:pt>
                <c:pt idx="795">
                  <c:v>45283.604525462964</c:v>
                </c:pt>
                <c:pt idx="796">
                  <c:v>45283.618344907409</c:v>
                </c:pt>
                <c:pt idx="797">
                  <c:v>45283.632164351853</c:v>
                </c:pt>
                <c:pt idx="798">
                  <c:v>45283.645983796298</c:v>
                </c:pt>
                <c:pt idx="799">
                  <c:v>45283.659814814811</c:v>
                </c:pt>
                <c:pt idx="800">
                  <c:v>45283.673634259256</c:v>
                </c:pt>
                <c:pt idx="801">
                  <c:v>45283.6874537037</c:v>
                </c:pt>
                <c:pt idx="802">
                  <c:v>45283.701273148145</c:v>
                </c:pt>
                <c:pt idx="803">
                  <c:v>45283.715104166666</c:v>
                </c:pt>
                <c:pt idx="804">
                  <c:v>45283.728935185187</c:v>
                </c:pt>
                <c:pt idx="805">
                  <c:v>45283.742754629631</c:v>
                </c:pt>
                <c:pt idx="806">
                  <c:v>45283.756585648145</c:v>
                </c:pt>
                <c:pt idx="807">
                  <c:v>45283.770405092589</c:v>
                </c:pt>
                <c:pt idx="808">
                  <c:v>45283.784236111111</c:v>
                </c:pt>
                <c:pt idx="809">
                  <c:v>45283.798055555555</c:v>
                </c:pt>
                <c:pt idx="810">
                  <c:v>45283.811886574076</c:v>
                </c:pt>
                <c:pt idx="811">
                  <c:v>45283.825706018521</c:v>
                </c:pt>
                <c:pt idx="812">
                  <c:v>45283.839525462965</c:v>
                </c:pt>
                <c:pt idx="813">
                  <c:v>45283.853356481479</c:v>
                </c:pt>
                <c:pt idx="814">
                  <c:v>45283.8671875</c:v>
                </c:pt>
                <c:pt idx="815">
                  <c:v>45283.881006944444</c:v>
                </c:pt>
                <c:pt idx="816">
                  <c:v>45283.894826388889</c:v>
                </c:pt>
                <c:pt idx="817">
                  <c:v>45283.90865740741</c:v>
                </c:pt>
                <c:pt idx="818">
                  <c:v>45283.922476851854</c:v>
                </c:pt>
                <c:pt idx="819">
                  <c:v>45283.936296296299</c:v>
                </c:pt>
                <c:pt idx="820">
                  <c:v>45283.950115740743</c:v>
                </c:pt>
                <c:pt idx="821">
                  <c:v>45283.963935185187</c:v>
                </c:pt>
                <c:pt idx="822">
                  <c:v>45283.977766203701</c:v>
                </c:pt>
                <c:pt idx="823">
                  <c:v>45283.991585648146</c:v>
                </c:pt>
                <c:pt idx="824">
                  <c:v>45284.005416666667</c:v>
                </c:pt>
                <c:pt idx="825">
                  <c:v>45284.019236111111</c:v>
                </c:pt>
                <c:pt idx="826">
                  <c:v>45284.033055555556</c:v>
                </c:pt>
                <c:pt idx="827">
                  <c:v>45284.046875</c:v>
                </c:pt>
                <c:pt idx="828">
                  <c:v>45284.060694444444</c:v>
                </c:pt>
                <c:pt idx="829">
                  <c:v>45284.074525462966</c:v>
                </c:pt>
                <c:pt idx="830">
                  <c:v>45284.08834490741</c:v>
                </c:pt>
                <c:pt idx="831">
                  <c:v>45284.102164351854</c:v>
                </c:pt>
                <c:pt idx="832">
                  <c:v>45284.115983796299</c:v>
                </c:pt>
                <c:pt idx="833">
                  <c:v>45284.129814814813</c:v>
                </c:pt>
                <c:pt idx="834">
                  <c:v>45284.143634259257</c:v>
                </c:pt>
                <c:pt idx="835">
                  <c:v>45284.157453703701</c:v>
                </c:pt>
                <c:pt idx="836">
                  <c:v>45284.171273148146</c:v>
                </c:pt>
                <c:pt idx="837">
                  <c:v>45284.185104166667</c:v>
                </c:pt>
                <c:pt idx="838">
                  <c:v>45284.198935185188</c:v>
                </c:pt>
                <c:pt idx="839">
                  <c:v>45284.212754629632</c:v>
                </c:pt>
                <c:pt idx="840">
                  <c:v>45284.226574074077</c:v>
                </c:pt>
                <c:pt idx="841">
                  <c:v>45284.240405092591</c:v>
                </c:pt>
                <c:pt idx="842">
                  <c:v>45284.254224537035</c:v>
                </c:pt>
                <c:pt idx="843">
                  <c:v>45284.268043981479</c:v>
                </c:pt>
                <c:pt idx="844">
                  <c:v>45284.281863425924</c:v>
                </c:pt>
                <c:pt idx="845">
                  <c:v>45284.295694444445</c:v>
                </c:pt>
                <c:pt idx="846">
                  <c:v>45284.309513888889</c:v>
                </c:pt>
                <c:pt idx="847">
                  <c:v>45284.323333333334</c:v>
                </c:pt>
                <c:pt idx="848">
                  <c:v>45284.337164351855</c:v>
                </c:pt>
                <c:pt idx="849">
                  <c:v>45284.350983796299</c:v>
                </c:pt>
                <c:pt idx="850">
                  <c:v>45284.364814814813</c:v>
                </c:pt>
                <c:pt idx="851">
                  <c:v>45284.378645833334</c:v>
                </c:pt>
                <c:pt idx="852">
                  <c:v>45284.392465277779</c:v>
                </c:pt>
                <c:pt idx="853">
                  <c:v>45284.4062962963</c:v>
                </c:pt>
                <c:pt idx="854">
                  <c:v>45284.420115740744</c:v>
                </c:pt>
                <c:pt idx="855">
                  <c:v>45284.433935185189</c:v>
                </c:pt>
                <c:pt idx="856">
                  <c:v>45284.447766203702</c:v>
                </c:pt>
                <c:pt idx="857">
                  <c:v>45284.461585648147</c:v>
                </c:pt>
                <c:pt idx="858">
                  <c:v>45284.475405092591</c:v>
                </c:pt>
                <c:pt idx="859">
                  <c:v>45284.489224537036</c:v>
                </c:pt>
                <c:pt idx="860">
                  <c:v>45284.503055555557</c:v>
                </c:pt>
                <c:pt idx="861">
                  <c:v>45284.516875000001</c:v>
                </c:pt>
                <c:pt idx="862">
                  <c:v>45284.530694444446</c:v>
                </c:pt>
                <c:pt idx="863">
                  <c:v>45284.54451388889</c:v>
                </c:pt>
                <c:pt idx="864">
                  <c:v>45284.558344907404</c:v>
                </c:pt>
                <c:pt idx="865">
                  <c:v>45284.572175925925</c:v>
                </c:pt>
                <c:pt idx="866">
                  <c:v>45284.585995370369</c:v>
                </c:pt>
                <c:pt idx="867">
                  <c:v>45284.599814814814</c:v>
                </c:pt>
                <c:pt idx="868">
                  <c:v>45284.613634259258</c:v>
                </c:pt>
                <c:pt idx="869">
                  <c:v>45284.627465277779</c:v>
                </c:pt>
                <c:pt idx="870">
                  <c:v>45284.641284722224</c:v>
                </c:pt>
                <c:pt idx="871">
                  <c:v>45284.655115740738</c:v>
                </c:pt>
                <c:pt idx="872">
                  <c:v>45284.668935185182</c:v>
                </c:pt>
                <c:pt idx="873">
                  <c:v>45284.682754629626</c:v>
                </c:pt>
                <c:pt idx="874">
                  <c:v>45284.696574074071</c:v>
                </c:pt>
                <c:pt idx="875">
                  <c:v>45284.710405092592</c:v>
                </c:pt>
                <c:pt idx="876">
                  <c:v>45284.724224537036</c:v>
                </c:pt>
                <c:pt idx="877">
                  <c:v>45284.738055555557</c:v>
                </c:pt>
                <c:pt idx="878">
                  <c:v>45284.751875000002</c:v>
                </c:pt>
                <c:pt idx="879">
                  <c:v>45284.765694444446</c:v>
                </c:pt>
                <c:pt idx="880">
                  <c:v>45284.77952546296</c:v>
                </c:pt>
                <c:pt idx="881">
                  <c:v>45284.793356481481</c:v>
                </c:pt>
                <c:pt idx="882">
                  <c:v>45284.807175925926</c:v>
                </c:pt>
                <c:pt idx="883">
                  <c:v>45284.82099537037</c:v>
                </c:pt>
                <c:pt idx="884">
                  <c:v>45284.834814814814</c:v>
                </c:pt>
                <c:pt idx="885">
                  <c:v>45284.848645833335</c:v>
                </c:pt>
                <c:pt idx="886">
                  <c:v>45284.86246527778</c:v>
                </c:pt>
                <c:pt idx="887">
                  <c:v>45284.876284722224</c:v>
                </c:pt>
                <c:pt idx="888">
                  <c:v>45284.890104166669</c:v>
                </c:pt>
                <c:pt idx="889">
                  <c:v>45284.903923611113</c:v>
                </c:pt>
                <c:pt idx="890">
                  <c:v>45284.917754629627</c:v>
                </c:pt>
                <c:pt idx="891">
                  <c:v>45284.931574074071</c:v>
                </c:pt>
                <c:pt idx="892">
                  <c:v>45284.945405092592</c:v>
                </c:pt>
                <c:pt idx="893">
                  <c:v>45284.959236111114</c:v>
                </c:pt>
                <c:pt idx="894">
                  <c:v>45284.973055555558</c:v>
                </c:pt>
                <c:pt idx="895">
                  <c:v>45284.986886574072</c:v>
                </c:pt>
                <c:pt idx="896">
                  <c:v>45285.000706018516</c:v>
                </c:pt>
                <c:pt idx="897">
                  <c:v>45285.014537037037</c:v>
                </c:pt>
                <c:pt idx="898">
                  <c:v>45285.028356481482</c:v>
                </c:pt>
                <c:pt idx="899">
                  <c:v>45285.042175925926</c:v>
                </c:pt>
                <c:pt idx="900">
                  <c:v>45285.056006944447</c:v>
                </c:pt>
                <c:pt idx="901">
                  <c:v>45285.069826388892</c:v>
                </c:pt>
                <c:pt idx="902">
                  <c:v>45285.083645833336</c:v>
                </c:pt>
                <c:pt idx="903">
                  <c:v>45285.09747685185</c:v>
                </c:pt>
                <c:pt idx="904">
                  <c:v>45285.111296296294</c:v>
                </c:pt>
                <c:pt idx="905">
                  <c:v>45285.125127314815</c:v>
                </c:pt>
                <c:pt idx="906">
                  <c:v>45285.13894675926</c:v>
                </c:pt>
                <c:pt idx="907">
                  <c:v>45285.152766203704</c:v>
                </c:pt>
                <c:pt idx="908">
                  <c:v>45285.166597222225</c:v>
                </c:pt>
                <c:pt idx="909">
                  <c:v>45285.18041666667</c:v>
                </c:pt>
                <c:pt idx="910">
                  <c:v>45285.194236111114</c:v>
                </c:pt>
                <c:pt idx="911">
                  <c:v>45285.208067129628</c:v>
                </c:pt>
                <c:pt idx="912">
                  <c:v>45285.221886574072</c:v>
                </c:pt>
                <c:pt idx="913">
                  <c:v>45285.235706018517</c:v>
                </c:pt>
                <c:pt idx="914">
                  <c:v>45285.249525462961</c:v>
                </c:pt>
                <c:pt idx="915">
                  <c:v>45285.263344907406</c:v>
                </c:pt>
                <c:pt idx="916">
                  <c:v>45285.27716435185</c:v>
                </c:pt>
                <c:pt idx="917">
                  <c:v>45285.290983796294</c:v>
                </c:pt>
                <c:pt idx="918">
                  <c:v>45285.304814814815</c:v>
                </c:pt>
                <c:pt idx="919">
                  <c:v>45285.31863425926</c:v>
                </c:pt>
                <c:pt idx="920">
                  <c:v>45285.332453703704</c:v>
                </c:pt>
                <c:pt idx="921">
                  <c:v>45285.346284722225</c:v>
                </c:pt>
                <c:pt idx="922">
                  <c:v>45285.36010416667</c:v>
                </c:pt>
                <c:pt idx="923">
                  <c:v>45285.373935185184</c:v>
                </c:pt>
                <c:pt idx="924">
                  <c:v>45285.387754629628</c:v>
                </c:pt>
                <c:pt idx="925">
                  <c:v>45285.401574074072</c:v>
                </c:pt>
                <c:pt idx="926">
                  <c:v>45285.415405092594</c:v>
                </c:pt>
                <c:pt idx="927">
                  <c:v>45285.429224537038</c:v>
                </c:pt>
                <c:pt idx="928">
                  <c:v>45285.443043981482</c:v>
                </c:pt>
                <c:pt idx="929">
                  <c:v>45285.456875000003</c:v>
                </c:pt>
                <c:pt idx="930">
                  <c:v>45285.470694444448</c:v>
                </c:pt>
                <c:pt idx="931">
                  <c:v>45285.484525462962</c:v>
                </c:pt>
                <c:pt idx="932">
                  <c:v>45285.498356481483</c:v>
                </c:pt>
                <c:pt idx="933">
                  <c:v>45285.512175925927</c:v>
                </c:pt>
                <c:pt idx="934">
                  <c:v>45285.525995370372</c:v>
                </c:pt>
                <c:pt idx="935">
                  <c:v>45285.539814814816</c:v>
                </c:pt>
                <c:pt idx="936">
                  <c:v>45285.55363425926</c:v>
                </c:pt>
                <c:pt idx="937">
                  <c:v>45285.567453703705</c:v>
                </c:pt>
                <c:pt idx="938">
                  <c:v>45285.581273148149</c:v>
                </c:pt>
                <c:pt idx="939">
                  <c:v>45285.595104166663</c:v>
                </c:pt>
                <c:pt idx="940">
                  <c:v>45285.608923611115</c:v>
                </c:pt>
                <c:pt idx="941">
                  <c:v>45285.622754629629</c:v>
                </c:pt>
                <c:pt idx="942">
                  <c:v>45285.636574074073</c:v>
                </c:pt>
                <c:pt idx="943">
                  <c:v>45285.650393518517</c:v>
                </c:pt>
                <c:pt idx="944">
                  <c:v>45285.664224537039</c:v>
                </c:pt>
                <c:pt idx="945">
                  <c:v>45285.678043981483</c:v>
                </c:pt>
                <c:pt idx="946">
                  <c:v>45285.691874999997</c:v>
                </c:pt>
                <c:pt idx="947">
                  <c:v>45285.705694444441</c:v>
                </c:pt>
                <c:pt idx="948">
                  <c:v>45285.719525462962</c:v>
                </c:pt>
                <c:pt idx="949">
                  <c:v>45285.733344907407</c:v>
                </c:pt>
                <c:pt idx="950">
                  <c:v>45285.747164351851</c:v>
                </c:pt>
                <c:pt idx="951">
                  <c:v>45285.760983796295</c:v>
                </c:pt>
                <c:pt idx="952">
                  <c:v>45285.77480324074</c:v>
                </c:pt>
                <c:pt idx="953">
                  <c:v>45285.788634259261</c:v>
                </c:pt>
                <c:pt idx="954">
                  <c:v>45285.802453703705</c:v>
                </c:pt>
                <c:pt idx="955">
                  <c:v>45285.816284722219</c:v>
                </c:pt>
                <c:pt idx="956">
                  <c:v>45285.830104166664</c:v>
                </c:pt>
                <c:pt idx="957">
                  <c:v>45285.843935185185</c:v>
                </c:pt>
                <c:pt idx="958">
                  <c:v>45285.857754629629</c:v>
                </c:pt>
                <c:pt idx="959">
                  <c:v>45285.871574074074</c:v>
                </c:pt>
                <c:pt idx="960">
                  <c:v>45285.885393518518</c:v>
                </c:pt>
                <c:pt idx="961">
                  <c:v>45285.899212962962</c:v>
                </c:pt>
                <c:pt idx="962">
                  <c:v>45285.913043981483</c:v>
                </c:pt>
                <c:pt idx="963">
                  <c:v>45285.926863425928</c:v>
                </c:pt>
                <c:pt idx="964">
                  <c:v>45285.940694444442</c:v>
                </c:pt>
                <c:pt idx="965">
                  <c:v>45285.954513888886</c:v>
                </c:pt>
                <c:pt idx="966">
                  <c:v>45285.968333333331</c:v>
                </c:pt>
                <c:pt idx="967">
                  <c:v>45285.982164351852</c:v>
                </c:pt>
                <c:pt idx="968">
                  <c:v>45285.995983796296</c:v>
                </c:pt>
                <c:pt idx="969">
                  <c:v>45286.00980324074</c:v>
                </c:pt>
                <c:pt idx="970">
                  <c:v>45286.023622685185</c:v>
                </c:pt>
                <c:pt idx="971">
                  <c:v>45286.037453703706</c:v>
                </c:pt>
                <c:pt idx="972">
                  <c:v>45286.05128472222</c:v>
                </c:pt>
                <c:pt idx="973">
                  <c:v>45286.065104166664</c:v>
                </c:pt>
                <c:pt idx="974">
                  <c:v>45286.078923611109</c:v>
                </c:pt>
                <c:pt idx="975">
                  <c:v>45286.092743055553</c:v>
                </c:pt>
                <c:pt idx="976">
                  <c:v>45286.106574074074</c:v>
                </c:pt>
                <c:pt idx="977">
                  <c:v>45286.120393518519</c:v>
                </c:pt>
                <c:pt idx="978">
                  <c:v>45286.13422453704</c:v>
                </c:pt>
                <c:pt idx="979">
                  <c:v>45286.148055555554</c:v>
                </c:pt>
                <c:pt idx="980">
                  <c:v>45286.161874999998</c:v>
                </c:pt>
                <c:pt idx="981">
                  <c:v>45286.175694444442</c:v>
                </c:pt>
                <c:pt idx="982">
                  <c:v>45286.189513888887</c:v>
                </c:pt>
                <c:pt idx="983">
                  <c:v>45286.203344907408</c:v>
                </c:pt>
                <c:pt idx="984">
                  <c:v>45286.217175925929</c:v>
                </c:pt>
                <c:pt idx="985">
                  <c:v>45286.230995370373</c:v>
                </c:pt>
                <c:pt idx="986">
                  <c:v>45286.244814814818</c:v>
                </c:pt>
                <c:pt idx="987">
                  <c:v>45286.258634259262</c:v>
                </c:pt>
                <c:pt idx="988">
                  <c:v>45286.272453703707</c:v>
                </c:pt>
                <c:pt idx="989">
                  <c:v>45286.28628472222</c:v>
                </c:pt>
                <c:pt idx="990">
                  <c:v>45286.300104166665</c:v>
                </c:pt>
                <c:pt idx="991">
                  <c:v>45286.313923611109</c:v>
                </c:pt>
                <c:pt idx="992">
                  <c:v>45286.32775462963</c:v>
                </c:pt>
                <c:pt idx="993">
                  <c:v>45286.341574074075</c:v>
                </c:pt>
                <c:pt idx="994">
                  <c:v>45286.355416666665</c:v>
                </c:pt>
                <c:pt idx="995">
                  <c:v>45286.36922453704</c:v>
                </c:pt>
                <c:pt idx="996">
                  <c:v>45286.383043981485</c:v>
                </c:pt>
                <c:pt idx="997">
                  <c:v>45286.396874999999</c:v>
                </c:pt>
                <c:pt idx="998">
                  <c:v>45286.41070601852</c:v>
                </c:pt>
                <c:pt idx="999">
                  <c:v>45286.424525462964</c:v>
                </c:pt>
                <c:pt idx="1000">
                  <c:v>45286.438356481478</c:v>
                </c:pt>
                <c:pt idx="1001">
                  <c:v>45286.452175925922</c:v>
                </c:pt>
                <c:pt idx="1002">
                  <c:v>45286.465995370374</c:v>
                </c:pt>
                <c:pt idx="1003">
                  <c:v>45286.479814814818</c:v>
                </c:pt>
                <c:pt idx="1004">
                  <c:v>45286.493645833332</c:v>
                </c:pt>
                <c:pt idx="1005">
                  <c:v>45286.507465277777</c:v>
                </c:pt>
                <c:pt idx="1006">
                  <c:v>45286.521296296298</c:v>
                </c:pt>
                <c:pt idx="1007">
                  <c:v>45286.535115740742</c:v>
                </c:pt>
                <c:pt idx="1008">
                  <c:v>45286.548935185187</c:v>
                </c:pt>
                <c:pt idx="1009">
                  <c:v>45286.562754629631</c:v>
                </c:pt>
                <c:pt idx="1010">
                  <c:v>45286.576597222222</c:v>
                </c:pt>
                <c:pt idx="1011">
                  <c:v>45286.590416666666</c:v>
                </c:pt>
                <c:pt idx="1012">
                  <c:v>45286.60423611111</c:v>
                </c:pt>
                <c:pt idx="1013">
                  <c:v>45286.618067129632</c:v>
                </c:pt>
                <c:pt idx="1014">
                  <c:v>45286.631886574076</c:v>
                </c:pt>
                <c:pt idx="1015">
                  <c:v>45286.64570601852</c:v>
                </c:pt>
                <c:pt idx="1016">
                  <c:v>45286.659537037034</c:v>
                </c:pt>
                <c:pt idx="1017">
                  <c:v>45286.673356481479</c:v>
                </c:pt>
                <c:pt idx="1018">
                  <c:v>45286.687175925923</c:v>
                </c:pt>
                <c:pt idx="1019">
                  <c:v>45286.700995370367</c:v>
                </c:pt>
                <c:pt idx="1020">
                  <c:v>45286.714814814812</c:v>
                </c:pt>
                <c:pt idx="1021">
                  <c:v>45286.728634259256</c:v>
                </c:pt>
                <c:pt idx="1022">
                  <c:v>45286.742465277777</c:v>
                </c:pt>
                <c:pt idx="1023">
                  <c:v>45286.756284722222</c:v>
                </c:pt>
                <c:pt idx="1024">
                  <c:v>45286.770115740743</c:v>
                </c:pt>
                <c:pt idx="1025">
                  <c:v>45286.783935185187</c:v>
                </c:pt>
                <c:pt idx="1026">
                  <c:v>45286.797766203701</c:v>
                </c:pt>
                <c:pt idx="1027">
                  <c:v>45286.811574074076</c:v>
                </c:pt>
                <c:pt idx="1028">
                  <c:v>45286.82540509259</c:v>
                </c:pt>
                <c:pt idx="1029">
                  <c:v>45286.839224537034</c:v>
                </c:pt>
                <c:pt idx="1030">
                  <c:v>45286.853043981479</c:v>
                </c:pt>
                <c:pt idx="1031">
                  <c:v>45286.866875</c:v>
                </c:pt>
                <c:pt idx="1032">
                  <c:v>45286.880694444444</c:v>
                </c:pt>
                <c:pt idx="1033">
                  <c:v>45286.894525462965</c:v>
                </c:pt>
                <c:pt idx="1034">
                  <c:v>45286.90834490741</c:v>
                </c:pt>
                <c:pt idx="1035">
                  <c:v>45286.922175925924</c:v>
                </c:pt>
                <c:pt idx="1036">
                  <c:v>45286.935995370368</c:v>
                </c:pt>
                <c:pt idx="1037">
                  <c:v>45286.949826388889</c:v>
                </c:pt>
                <c:pt idx="1038">
                  <c:v>45286.963645833333</c:v>
                </c:pt>
                <c:pt idx="1039">
                  <c:v>45286.977465277778</c:v>
                </c:pt>
                <c:pt idx="1040">
                  <c:v>45286.991284722222</c:v>
                </c:pt>
                <c:pt idx="1041">
                  <c:v>45287.005104166667</c:v>
                </c:pt>
                <c:pt idx="1042">
                  <c:v>45287.018923611111</c:v>
                </c:pt>
                <c:pt idx="1043">
                  <c:v>45287.032743055555</c:v>
                </c:pt>
                <c:pt idx="1044">
                  <c:v>45287.0465625</c:v>
                </c:pt>
                <c:pt idx="1045">
                  <c:v>45287.060381944444</c:v>
                </c:pt>
                <c:pt idx="1046">
                  <c:v>45287.074212962965</c:v>
                </c:pt>
                <c:pt idx="1047">
                  <c:v>45287.08803240741</c:v>
                </c:pt>
                <c:pt idx="1048">
                  <c:v>45287.101863425924</c:v>
                </c:pt>
                <c:pt idx="1049">
                  <c:v>45287.115671296298</c:v>
                </c:pt>
                <c:pt idx="1050">
                  <c:v>45287.129502314812</c:v>
                </c:pt>
                <c:pt idx="1051">
                  <c:v>45287.143321759257</c:v>
                </c:pt>
                <c:pt idx="1052">
                  <c:v>45287.157141203701</c:v>
                </c:pt>
                <c:pt idx="1053">
                  <c:v>45287.170960648145</c:v>
                </c:pt>
                <c:pt idx="1054">
                  <c:v>45287.18478009259</c:v>
                </c:pt>
                <c:pt idx="1055">
                  <c:v>45287.198611111111</c:v>
                </c:pt>
                <c:pt idx="1056">
                  <c:v>45287.212430555555</c:v>
                </c:pt>
                <c:pt idx="1057">
                  <c:v>45287.22625</c:v>
                </c:pt>
                <c:pt idx="1058">
                  <c:v>45287.240081018521</c:v>
                </c:pt>
                <c:pt idx="1059">
                  <c:v>45287.253900462965</c:v>
                </c:pt>
                <c:pt idx="1060">
                  <c:v>45287.26771990741</c:v>
                </c:pt>
                <c:pt idx="1061">
                  <c:v>45287.281550925924</c:v>
                </c:pt>
                <c:pt idx="1062">
                  <c:v>45287.295370370368</c:v>
                </c:pt>
                <c:pt idx="1063">
                  <c:v>45287.309189814812</c:v>
                </c:pt>
                <c:pt idx="1064">
                  <c:v>45287.323009259257</c:v>
                </c:pt>
                <c:pt idx="1065">
                  <c:v>45287.336828703701</c:v>
                </c:pt>
                <c:pt idx="1066">
                  <c:v>45287.350648148145</c:v>
                </c:pt>
                <c:pt idx="1067">
                  <c:v>45287.364479166667</c:v>
                </c:pt>
                <c:pt idx="1068">
                  <c:v>45287.378298611111</c:v>
                </c:pt>
                <c:pt idx="1069">
                  <c:v>45287.392129629632</c:v>
                </c:pt>
                <c:pt idx="1070">
                  <c:v>45287.405949074076</c:v>
                </c:pt>
                <c:pt idx="1071">
                  <c:v>45287.41978009259</c:v>
                </c:pt>
                <c:pt idx="1072">
                  <c:v>45287.433599537035</c:v>
                </c:pt>
                <c:pt idx="1073">
                  <c:v>45287.447430555556</c:v>
                </c:pt>
                <c:pt idx="1074">
                  <c:v>45287.46125</c:v>
                </c:pt>
                <c:pt idx="1075">
                  <c:v>45287.475069444445</c:v>
                </c:pt>
                <c:pt idx="1076">
                  <c:v>45287.488900462966</c:v>
                </c:pt>
                <c:pt idx="1077">
                  <c:v>45287.50273148148</c:v>
                </c:pt>
                <c:pt idx="1078">
                  <c:v>45287.516550925924</c:v>
                </c:pt>
                <c:pt idx="1079">
                  <c:v>45287.530381944445</c:v>
                </c:pt>
                <c:pt idx="1080">
                  <c:v>45287.544212962966</c:v>
                </c:pt>
                <c:pt idx="1081">
                  <c:v>45287.55804398148</c:v>
                </c:pt>
                <c:pt idx="1082">
                  <c:v>45287.571875000001</c:v>
                </c:pt>
                <c:pt idx="1083">
                  <c:v>45287.585694444446</c:v>
                </c:pt>
                <c:pt idx="1084">
                  <c:v>45287.599537037036</c:v>
                </c:pt>
                <c:pt idx="1085">
                  <c:v>45287.613368055558</c:v>
                </c:pt>
                <c:pt idx="1086">
                  <c:v>45287.627187500002</c:v>
                </c:pt>
                <c:pt idx="1087">
                  <c:v>45287.641006944446</c:v>
                </c:pt>
                <c:pt idx="1088">
                  <c:v>45287.654826388891</c:v>
                </c:pt>
                <c:pt idx="1089">
                  <c:v>45287.668657407405</c:v>
                </c:pt>
                <c:pt idx="1090">
                  <c:v>45287.682488425926</c:v>
                </c:pt>
                <c:pt idx="1091">
                  <c:v>45287.69630787037</c:v>
                </c:pt>
                <c:pt idx="1092">
                  <c:v>45287.710127314815</c:v>
                </c:pt>
                <c:pt idx="1093">
                  <c:v>45287.723958333336</c:v>
                </c:pt>
                <c:pt idx="1094">
                  <c:v>45287.73778935185</c:v>
                </c:pt>
                <c:pt idx="1095">
                  <c:v>45287.751620370371</c:v>
                </c:pt>
                <c:pt idx="1096">
                  <c:v>45287.765439814815</c:v>
                </c:pt>
                <c:pt idx="1097">
                  <c:v>45287.77925925926</c:v>
                </c:pt>
                <c:pt idx="1098">
                  <c:v>45287.793078703704</c:v>
                </c:pt>
                <c:pt idx="1099">
                  <c:v>45287.806909722225</c:v>
                </c:pt>
                <c:pt idx="1100">
                  <c:v>45287.820740740739</c:v>
                </c:pt>
                <c:pt idx="1101">
                  <c:v>45287.834560185183</c:v>
                </c:pt>
                <c:pt idx="1102">
                  <c:v>45287.848379629628</c:v>
                </c:pt>
                <c:pt idx="1103">
                  <c:v>45287.862199074072</c:v>
                </c:pt>
                <c:pt idx="1104">
                  <c:v>45287.876030092593</c:v>
                </c:pt>
                <c:pt idx="1105">
                  <c:v>45287.889849537038</c:v>
                </c:pt>
                <c:pt idx="1106">
                  <c:v>45287.903668981482</c:v>
                </c:pt>
                <c:pt idx="1107">
                  <c:v>45287.917500000003</c:v>
                </c:pt>
                <c:pt idx="1108">
                  <c:v>45287.931319444448</c:v>
                </c:pt>
                <c:pt idx="1109">
                  <c:v>45287.945138888892</c:v>
                </c:pt>
                <c:pt idx="1110">
                  <c:v>45287.958969907406</c:v>
                </c:pt>
                <c:pt idx="1111">
                  <c:v>45287.97278935185</c:v>
                </c:pt>
                <c:pt idx="1112">
                  <c:v>45287.986608796295</c:v>
                </c:pt>
                <c:pt idx="1113">
                  <c:v>45288.000428240739</c:v>
                </c:pt>
                <c:pt idx="1114">
                  <c:v>45288.014247685183</c:v>
                </c:pt>
                <c:pt idx="1115">
                  <c:v>45288.028078703705</c:v>
                </c:pt>
                <c:pt idx="1116">
                  <c:v>45288.041898148149</c:v>
                </c:pt>
                <c:pt idx="1117">
                  <c:v>45288.05572916667</c:v>
                </c:pt>
                <c:pt idx="1118">
                  <c:v>45288.069548611114</c:v>
                </c:pt>
                <c:pt idx="1119">
                  <c:v>45288.083379629628</c:v>
                </c:pt>
                <c:pt idx="1120">
                  <c:v>45288.097199074073</c:v>
                </c:pt>
                <c:pt idx="1121">
                  <c:v>45288.111018518517</c:v>
                </c:pt>
                <c:pt idx="1122">
                  <c:v>45288.124849537038</c:v>
                </c:pt>
                <c:pt idx="1123">
                  <c:v>45288.138668981483</c:v>
                </c:pt>
                <c:pt idx="1124">
                  <c:v>45288.152488425927</c:v>
                </c:pt>
                <c:pt idx="1125">
                  <c:v>45288.166319444441</c:v>
                </c:pt>
                <c:pt idx="1126">
                  <c:v>45288.180138888885</c:v>
                </c:pt>
                <c:pt idx="1127">
                  <c:v>45288.193958333337</c:v>
                </c:pt>
                <c:pt idx="1128">
                  <c:v>45288.207789351851</c:v>
                </c:pt>
                <c:pt idx="1129">
                  <c:v>45288.221620370372</c:v>
                </c:pt>
                <c:pt idx="1130">
                  <c:v>45288.235439814816</c:v>
                </c:pt>
                <c:pt idx="1131">
                  <c:v>45288.249259259261</c:v>
                </c:pt>
                <c:pt idx="1132">
                  <c:v>45288.263078703705</c:v>
                </c:pt>
                <c:pt idx="1133">
                  <c:v>45288.276909722219</c:v>
                </c:pt>
                <c:pt idx="1134">
                  <c:v>45288.290729166663</c:v>
                </c:pt>
                <c:pt idx="1135">
                  <c:v>45288.304560185185</c:v>
                </c:pt>
                <c:pt idx="1136">
                  <c:v>45288.318379629629</c:v>
                </c:pt>
                <c:pt idx="1137">
                  <c:v>45288.33221064815</c:v>
                </c:pt>
                <c:pt idx="1138">
                  <c:v>45288.346030092594</c:v>
                </c:pt>
                <c:pt idx="1139">
                  <c:v>45288.359861111108</c:v>
                </c:pt>
                <c:pt idx="1140">
                  <c:v>45288.373680555553</c:v>
                </c:pt>
                <c:pt idx="1141">
                  <c:v>45288.387499999997</c:v>
                </c:pt>
                <c:pt idx="1142">
                  <c:v>45288.401331018518</c:v>
                </c:pt>
                <c:pt idx="1143">
                  <c:v>45288.415150462963</c:v>
                </c:pt>
                <c:pt idx="1144">
                  <c:v>45288.428969907407</c:v>
                </c:pt>
                <c:pt idx="1145">
                  <c:v>45288.442789351851</c:v>
                </c:pt>
                <c:pt idx="1146">
                  <c:v>45288.456620370373</c:v>
                </c:pt>
                <c:pt idx="1147">
                  <c:v>45288.470439814817</c:v>
                </c:pt>
                <c:pt idx="1148">
                  <c:v>45288.484270833331</c:v>
                </c:pt>
                <c:pt idx="1149">
                  <c:v>45288.498090277775</c:v>
                </c:pt>
                <c:pt idx="1150">
                  <c:v>45288.511921296296</c:v>
                </c:pt>
                <c:pt idx="1151">
                  <c:v>45288.525740740741</c:v>
                </c:pt>
                <c:pt idx="1152">
                  <c:v>45288.539560185185</c:v>
                </c:pt>
                <c:pt idx="1153">
                  <c:v>45288.553379629629</c:v>
                </c:pt>
                <c:pt idx="1154">
                  <c:v>45288.567199074074</c:v>
                </c:pt>
                <c:pt idx="1155">
                  <c:v>45288.581030092595</c:v>
                </c:pt>
                <c:pt idx="1156">
                  <c:v>45288.594849537039</c:v>
                </c:pt>
                <c:pt idx="1157">
                  <c:v>45288.608680555553</c:v>
                </c:pt>
                <c:pt idx="1158">
                  <c:v>45288.622499999998</c:v>
                </c:pt>
                <c:pt idx="1159">
                  <c:v>45288.636331018519</c:v>
                </c:pt>
                <c:pt idx="1160">
                  <c:v>45288.650150462963</c:v>
                </c:pt>
                <c:pt idx="1161">
                  <c:v>45288.663969907408</c:v>
                </c:pt>
                <c:pt idx="1162">
                  <c:v>45288.677789351852</c:v>
                </c:pt>
                <c:pt idx="1163">
                  <c:v>45288.691608796296</c:v>
                </c:pt>
                <c:pt idx="1164">
                  <c:v>45288.705428240741</c:v>
                </c:pt>
                <c:pt idx="1165">
                  <c:v>45288.719259259262</c:v>
                </c:pt>
                <c:pt idx="1166">
                  <c:v>45288.733078703706</c:v>
                </c:pt>
                <c:pt idx="1167">
                  <c:v>45288.746898148151</c:v>
                </c:pt>
                <c:pt idx="1168">
                  <c:v>45288.760729166665</c:v>
                </c:pt>
                <c:pt idx="1169">
                  <c:v>45288.774548611109</c:v>
                </c:pt>
                <c:pt idx="1170">
                  <c:v>45288.788368055553</c:v>
                </c:pt>
                <c:pt idx="1171">
                  <c:v>45288.802199074074</c:v>
                </c:pt>
                <c:pt idx="1172">
                  <c:v>45288.816018518519</c:v>
                </c:pt>
                <c:pt idx="1173">
                  <c:v>45288.829837962963</c:v>
                </c:pt>
                <c:pt idx="1174">
                  <c:v>45288.843668981484</c:v>
                </c:pt>
                <c:pt idx="1175">
                  <c:v>45288.857488425929</c:v>
                </c:pt>
                <c:pt idx="1176">
                  <c:v>45288.871307870373</c:v>
                </c:pt>
                <c:pt idx="1177">
                  <c:v>45288.885127314818</c:v>
                </c:pt>
                <c:pt idx="1178">
                  <c:v>45288.898958333331</c:v>
                </c:pt>
                <c:pt idx="1179">
                  <c:v>45288.912777777776</c:v>
                </c:pt>
                <c:pt idx="1180">
                  <c:v>45288.926608796297</c:v>
                </c:pt>
                <c:pt idx="1181">
                  <c:v>45288.940428240741</c:v>
                </c:pt>
                <c:pt idx="1182">
                  <c:v>45288.954259259262</c:v>
                </c:pt>
                <c:pt idx="1183">
                  <c:v>45288.968078703707</c:v>
                </c:pt>
                <c:pt idx="1184">
                  <c:v>45288.981909722221</c:v>
                </c:pt>
                <c:pt idx="1185">
                  <c:v>45288.995729166665</c:v>
                </c:pt>
                <c:pt idx="1186">
                  <c:v>45289.009560185186</c:v>
                </c:pt>
                <c:pt idx="1187">
                  <c:v>45289.023379629631</c:v>
                </c:pt>
                <c:pt idx="1188">
                  <c:v>45289.037199074075</c:v>
                </c:pt>
                <c:pt idx="1189">
                  <c:v>45289.051030092596</c:v>
                </c:pt>
                <c:pt idx="1190">
                  <c:v>45289.064849537041</c:v>
                </c:pt>
                <c:pt idx="1191">
                  <c:v>45289.078680555554</c:v>
                </c:pt>
                <c:pt idx="1192">
                  <c:v>45289.092499999999</c:v>
                </c:pt>
                <c:pt idx="1193">
                  <c:v>45289.106319444443</c:v>
                </c:pt>
                <c:pt idx="1194">
                  <c:v>45289.120150462964</c:v>
                </c:pt>
                <c:pt idx="1195">
                  <c:v>45289.133969907409</c:v>
                </c:pt>
                <c:pt idx="1196">
                  <c:v>45289.147789351853</c:v>
                </c:pt>
                <c:pt idx="1197">
                  <c:v>45289.161608796298</c:v>
                </c:pt>
                <c:pt idx="1198">
                  <c:v>45289.175439814811</c:v>
                </c:pt>
                <c:pt idx="1199">
                  <c:v>45289.189259259256</c:v>
                </c:pt>
                <c:pt idx="1200">
                  <c:v>45289.203090277777</c:v>
                </c:pt>
                <c:pt idx="1201">
                  <c:v>45289.216909722221</c:v>
                </c:pt>
                <c:pt idx="1202">
                  <c:v>45289.230740740742</c:v>
                </c:pt>
                <c:pt idx="1203">
                  <c:v>45289.244560185187</c:v>
                </c:pt>
                <c:pt idx="1204">
                  <c:v>45289.258379629631</c:v>
                </c:pt>
                <c:pt idx="1205">
                  <c:v>45289.272210648145</c:v>
                </c:pt>
                <c:pt idx="1206">
                  <c:v>45289.286030092589</c:v>
                </c:pt>
                <c:pt idx="1207">
                  <c:v>45289.299861111111</c:v>
                </c:pt>
                <c:pt idx="1208">
                  <c:v>45289.313680555555</c:v>
                </c:pt>
                <c:pt idx="1209">
                  <c:v>45289.327499999999</c:v>
                </c:pt>
                <c:pt idx="1210">
                  <c:v>45289.341319444444</c:v>
                </c:pt>
                <c:pt idx="1211">
                  <c:v>45289.355138888888</c:v>
                </c:pt>
                <c:pt idx="1212">
                  <c:v>45289.368969907409</c:v>
                </c:pt>
                <c:pt idx="1213">
                  <c:v>45289.382800925923</c:v>
                </c:pt>
                <c:pt idx="1214">
                  <c:v>45289.396620370368</c:v>
                </c:pt>
                <c:pt idx="1215">
                  <c:v>45289.410439814812</c:v>
                </c:pt>
                <c:pt idx="1216">
                  <c:v>45289.424259259256</c:v>
                </c:pt>
                <c:pt idx="1217">
                  <c:v>45289.438078703701</c:v>
                </c:pt>
                <c:pt idx="1218">
                  <c:v>45289.451909722222</c:v>
                </c:pt>
                <c:pt idx="1219">
                  <c:v>45289.465729166666</c:v>
                </c:pt>
                <c:pt idx="1220">
                  <c:v>45289.479560185187</c:v>
                </c:pt>
                <c:pt idx="1221">
                  <c:v>45289.493379629632</c:v>
                </c:pt>
                <c:pt idx="1222">
                  <c:v>45289.507199074076</c:v>
                </c:pt>
                <c:pt idx="1223">
                  <c:v>45289.521018518521</c:v>
                </c:pt>
                <c:pt idx="1224">
                  <c:v>45289.534849537034</c:v>
                </c:pt>
                <c:pt idx="1225">
                  <c:v>45289.548668981479</c:v>
                </c:pt>
                <c:pt idx="1226">
                  <c:v>45289.562488425923</c:v>
                </c:pt>
                <c:pt idx="1227">
                  <c:v>45289.576307870368</c:v>
                </c:pt>
                <c:pt idx="1228">
                  <c:v>45289.590138888889</c:v>
                </c:pt>
                <c:pt idx="1229">
                  <c:v>45289.603958333333</c:v>
                </c:pt>
                <c:pt idx="1230">
                  <c:v>45289.617789351854</c:v>
                </c:pt>
                <c:pt idx="1231">
                  <c:v>45289.631608796299</c:v>
                </c:pt>
                <c:pt idx="1232">
                  <c:v>45289.645428240743</c:v>
                </c:pt>
                <c:pt idx="1233">
                  <c:v>45289.659247685187</c:v>
                </c:pt>
                <c:pt idx="1234">
                  <c:v>45289.673067129632</c:v>
                </c:pt>
                <c:pt idx="1235">
                  <c:v>45289.686886574076</c:v>
                </c:pt>
                <c:pt idx="1236">
                  <c:v>45289.700706018521</c:v>
                </c:pt>
                <c:pt idx="1237">
                  <c:v>45289.714537037034</c:v>
                </c:pt>
                <c:pt idx="1238">
                  <c:v>45289.728356481479</c:v>
                </c:pt>
                <c:pt idx="1239">
                  <c:v>45289.7421875</c:v>
                </c:pt>
                <c:pt idx="1240">
                  <c:v>45289.756018518521</c:v>
                </c:pt>
                <c:pt idx="1241">
                  <c:v>45289.769837962966</c:v>
                </c:pt>
                <c:pt idx="1242">
                  <c:v>45289.78365740741</c:v>
                </c:pt>
                <c:pt idx="1243">
                  <c:v>45289.797476851854</c:v>
                </c:pt>
                <c:pt idx="1244">
                  <c:v>45289.811307870368</c:v>
                </c:pt>
                <c:pt idx="1245">
                  <c:v>45289.825127314813</c:v>
                </c:pt>
                <c:pt idx="1246">
                  <c:v>45289.838946759257</c:v>
                </c:pt>
                <c:pt idx="1247">
                  <c:v>45289.852766203701</c:v>
                </c:pt>
                <c:pt idx="1248">
                  <c:v>45289.866597222222</c:v>
                </c:pt>
                <c:pt idx="1249">
                  <c:v>45289.880416666667</c:v>
                </c:pt>
                <c:pt idx="1250">
                  <c:v>45289.894247685188</c:v>
                </c:pt>
                <c:pt idx="1251">
                  <c:v>45289.908067129632</c:v>
                </c:pt>
                <c:pt idx="1252">
                  <c:v>45289.921886574077</c:v>
                </c:pt>
                <c:pt idx="1253">
                  <c:v>45289.935706018521</c:v>
                </c:pt>
                <c:pt idx="1254">
                  <c:v>45289.949537037035</c:v>
                </c:pt>
                <c:pt idx="1255">
                  <c:v>45289.963356481479</c:v>
                </c:pt>
                <c:pt idx="1256">
                  <c:v>45289.977187500001</c:v>
                </c:pt>
                <c:pt idx="1257">
                  <c:v>45289.991018518522</c:v>
                </c:pt>
                <c:pt idx="1258">
                  <c:v>45290.004837962966</c:v>
                </c:pt>
                <c:pt idx="1259">
                  <c:v>45290.018657407411</c:v>
                </c:pt>
                <c:pt idx="1260">
                  <c:v>45290.032488425924</c:v>
                </c:pt>
                <c:pt idx="1261">
                  <c:v>45290.046307870369</c:v>
                </c:pt>
                <c:pt idx="1262">
                  <c:v>45290.060127314813</c:v>
                </c:pt>
                <c:pt idx="1263">
                  <c:v>45290.073946759258</c:v>
                </c:pt>
                <c:pt idx="1264">
                  <c:v>45290.087777777779</c:v>
                </c:pt>
                <c:pt idx="1265">
                  <c:v>45290.101585648146</c:v>
                </c:pt>
                <c:pt idx="1266">
                  <c:v>45290.115428240744</c:v>
                </c:pt>
                <c:pt idx="1267">
                  <c:v>45290.129247685189</c:v>
                </c:pt>
                <c:pt idx="1268">
                  <c:v>45290.143067129633</c:v>
                </c:pt>
                <c:pt idx="1269">
                  <c:v>45290.156886574077</c:v>
                </c:pt>
                <c:pt idx="1270">
                  <c:v>45290.170706018522</c:v>
                </c:pt>
                <c:pt idx="1271">
                  <c:v>45290.184537037036</c:v>
                </c:pt>
                <c:pt idx="1272">
                  <c:v>45290.19835648148</c:v>
                </c:pt>
                <c:pt idx="1273">
                  <c:v>45290.212175925924</c:v>
                </c:pt>
                <c:pt idx="1274">
                  <c:v>45290.225995370369</c:v>
                </c:pt>
                <c:pt idx="1275">
                  <c:v>45290.239814814813</c:v>
                </c:pt>
                <c:pt idx="1276">
                  <c:v>45290.253634259258</c:v>
                </c:pt>
                <c:pt idx="1277">
                  <c:v>45290.267465277779</c:v>
                </c:pt>
                <c:pt idx="1278">
                  <c:v>45290.281284722223</c:v>
                </c:pt>
                <c:pt idx="1279">
                  <c:v>45290.295115740744</c:v>
                </c:pt>
                <c:pt idx="1280">
                  <c:v>45290.308935185189</c:v>
                </c:pt>
                <c:pt idx="1281">
                  <c:v>45290.322754629633</c:v>
                </c:pt>
                <c:pt idx="1282">
                  <c:v>45290.336585648147</c:v>
                </c:pt>
                <c:pt idx="1283">
                  <c:v>45290.350405092591</c:v>
                </c:pt>
                <c:pt idx="1284">
                  <c:v>45290.364236111112</c:v>
                </c:pt>
                <c:pt idx="1285">
                  <c:v>45290.378067129626</c:v>
                </c:pt>
                <c:pt idx="1286">
                  <c:v>45290.391886574071</c:v>
                </c:pt>
                <c:pt idx="1287">
                  <c:v>45290.405717592592</c:v>
                </c:pt>
                <c:pt idx="1288">
                  <c:v>45290.419537037036</c:v>
                </c:pt>
                <c:pt idx="1289">
                  <c:v>45290.433368055557</c:v>
                </c:pt>
                <c:pt idx="1290">
                  <c:v>45290.447187500002</c:v>
                </c:pt>
                <c:pt idx="1291">
                  <c:v>45290.461006944446</c:v>
                </c:pt>
                <c:pt idx="1292">
                  <c:v>45290.47483796296</c:v>
                </c:pt>
                <c:pt idx="1293">
                  <c:v>45290.488668981481</c:v>
                </c:pt>
                <c:pt idx="1294">
                  <c:v>45290.502488425926</c:v>
                </c:pt>
                <c:pt idx="1295">
                  <c:v>45290.51630787037</c:v>
                </c:pt>
                <c:pt idx="1296">
                  <c:v>45290.530127314814</c:v>
                </c:pt>
                <c:pt idx="1297">
                  <c:v>45290.543958333335</c:v>
                </c:pt>
                <c:pt idx="1298">
                  <c:v>45290.557789351849</c:v>
                </c:pt>
                <c:pt idx="1299">
                  <c:v>45290.571608796294</c:v>
                </c:pt>
                <c:pt idx="1300">
                  <c:v>45290.585439814815</c:v>
                </c:pt>
                <c:pt idx="1301">
                  <c:v>45290.599247685182</c:v>
                </c:pt>
                <c:pt idx="1302">
                  <c:v>45290.613078703704</c:v>
                </c:pt>
                <c:pt idx="1303">
                  <c:v>45290.626909722225</c:v>
                </c:pt>
                <c:pt idx="1304">
                  <c:v>45290.640729166669</c:v>
                </c:pt>
                <c:pt idx="1305">
                  <c:v>45290.654548611114</c:v>
                </c:pt>
                <c:pt idx="1306">
                  <c:v>45290.668368055558</c:v>
                </c:pt>
                <c:pt idx="1307">
                  <c:v>45290.682187500002</c:v>
                </c:pt>
                <c:pt idx="1308">
                  <c:v>45290.696006944447</c:v>
                </c:pt>
                <c:pt idx="1309">
                  <c:v>45290.709826388891</c:v>
                </c:pt>
                <c:pt idx="1310">
                  <c:v>45290.723657407405</c:v>
                </c:pt>
                <c:pt idx="1311">
                  <c:v>45290.737476851849</c:v>
                </c:pt>
                <c:pt idx="1312">
                  <c:v>45290.751307870371</c:v>
                </c:pt>
                <c:pt idx="1313">
                  <c:v>45290.765127314815</c:v>
                </c:pt>
                <c:pt idx="1314">
                  <c:v>45290.778958333336</c:v>
                </c:pt>
                <c:pt idx="1315">
                  <c:v>45290.79277777778</c:v>
                </c:pt>
                <c:pt idx="1316">
                  <c:v>45290.806597222225</c:v>
                </c:pt>
                <c:pt idx="1317">
                  <c:v>45290.820428240739</c:v>
                </c:pt>
                <c:pt idx="1318">
                  <c:v>45290.83425925926</c:v>
                </c:pt>
                <c:pt idx="1319">
                  <c:v>45290.848078703704</c:v>
                </c:pt>
                <c:pt idx="1320">
                  <c:v>45290.861898148149</c:v>
                </c:pt>
                <c:pt idx="1321">
                  <c:v>45290.875717592593</c:v>
                </c:pt>
                <c:pt idx="1322">
                  <c:v>45290.889537037037</c:v>
                </c:pt>
                <c:pt idx="1323">
                  <c:v>45290.903368055559</c:v>
                </c:pt>
                <c:pt idx="1324">
                  <c:v>45290.917175925926</c:v>
                </c:pt>
                <c:pt idx="1325">
                  <c:v>45290.931006944447</c:v>
                </c:pt>
                <c:pt idx="1326">
                  <c:v>45290.944826388892</c:v>
                </c:pt>
                <c:pt idx="1327">
                  <c:v>45290.958657407406</c:v>
                </c:pt>
                <c:pt idx="1328">
                  <c:v>45290.97247685185</c:v>
                </c:pt>
                <c:pt idx="1329">
                  <c:v>45290.986296296294</c:v>
                </c:pt>
                <c:pt idx="1330">
                  <c:v>45291.000115740739</c:v>
                </c:pt>
                <c:pt idx="1331">
                  <c:v>45291.01394675926</c:v>
                </c:pt>
                <c:pt idx="1332">
                  <c:v>45291.027754629627</c:v>
                </c:pt>
                <c:pt idx="1333">
                  <c:v>45291.041574074072</c:v>
                </c:pt>
                <c:pt idx="1334">
                  <c:v>45291.055393518516</c:v>
                </c:pt>
                <c:pt idx="1335">
                  <c:v>45291.069224537037</c:v>
                </c:pt>
                <c:pt idx="1336">
                  <c:v>45291.083043981482</c:v>
                </c:pt>
                <c:pt idx="1337">
                  <c:v>45291.096863425926</c:v>
                </c:pt>
                <c:pt idx="1338">
                  <c:v>45291.110694444447</c:v>
                </c:pt>
                <c:pt idx="1339">
                  <c:v>45291.124513888892</c:v>
                </c:pt>
                <c:pt idx="1340">
                  <c:v>45291.138333333336</c:v>
                </c:pt>
                <c:pt idx="1341">
                  <c:v>45291.15215277778</c:v>
                </c:pt>
                <c:pt idx="1342">
                  <c:v>45291.165972222225</c:v>
                </c:pt>
                <c:pt idx="1343">
                  <c:v>45291.179803240739</c:v>
                </c:pt>
                <c:pt idx="1344">
                  <c:v>45291.193622685183</c:v>
                </c:pt>
                <c:pt idx="1345">
                  <c:v>45291.207453703704</c:v>
                </c:pt>
                <c:pt idx="1346">
                  <c:v>45291.221273148149</c:v>
                </c:pt>
                <c:pt idx="1347">
                  <c:v>45291.235092592593</c:v>
                </c:pt>
                <c:pt idx="1348">
                  <c:v>45291.248923611114</c:v>
                </c:pt>
                <c:pt idx="1349">
                  <c:v>45291.262743055559</c:v>
                </c:pt>
                <c:pt idx="1350">
                  <c:v>45291.276562500003</c:v>
                </c:pt>
                <c:pt idx="1351">
                  <c:v>45291.290393518517</c:v>
                </c:pt>
                <c:pt idx="1352">
                  <c:v>45291.304212962961</c:v>
                </c:pt>
                <c:pt idx="1353">
                  <c:v>45291.318032407406</c:v>
                </c:pt>
                <c:pt idx="1354">
                  <c:v>45291.331863425927</c:v>
                </c:pt>
                <c:pt idx="1355">
                  <c:v>45291.345682870371</c:v>
                </c:pt>
                <c:pt idx="1356">
                  <c:v>45291.359502314815</c:v>
                </c:pt>
                <c:pt idx="1357">
                  <c:v>45291.37332175926</c:v>
                </c:pt>
                <c:pt idx="1358">
                  <c:v>45291.387152777781</c:v>
                </c:pt>
                <c:pt idx="1359">
                  <c:v>45291.400983796295</c:v>
                </c:pt>
                <c:pt idx="1360">
                  <c:v>45291.414814814816</c:v>
                </c:pt>
                <c:pt idx="1361">
                  <c:v>45291.42864583333</c:v>
                </c:pt>
                <c:pt idx="1362">
                  <c:v>45291.442465277774</c:v>
                </c:pt>
                <c:pt idx="1363">
                  <c:v>45291.456284722219</c:v>
                </c:pt>
                <c:pt idx="1364">
                  <c:v>45291.470104166663</c:v>
                </c:pt>
                <c:pt idx="1365">
                  <c:v>45291.483935185184</c:v>
                </c:pt>
                <c:pt idx="1366">
                  <c:v>45291.497754629629</c:v>
                </c:pt>
                <c:pt idx="1367">
                  <c:v>45291.51158564815</c:v>
                </c:pt>
                <c:pt idx="1368">
                  <c:v>45291.525405092594</c:v>
                </c:pt>
                <c:pt idx="1369">
                  <c:v>45291.539236111108</c:v>
                </c:pt>
                <c:pt idx="1370">
                  <c:v>45291.553067129629</c:v>
                </c:pt>
                <c:pt idx="1371">
                  <c:v>45291.566874999997</c:v>
                </c:pt>
                <c:pt idx="1372">
                  <c:v>45291.580706018518</c:v>
                </c:pt>
                <c:pt idx="1373">
                  <c:v>45291.594525462962</c:v>
                </c:pt>
                <c:pt idx="1374">
                  <c:v>45291.608356481483</c:v>
                </c:pt>
                <c:pt idx="1375">
                  <c:v>45291.622175925928</c:v>
                </c:pt>
                <c:pt idx="1376">
                  <c:v>45291.635995370372</c:v>
                </c:pt>
                <c:pt idx="1377">
                  <c:v>45291.649826388886</c:v>
                </c:pt>
                <c:pt idx="1378">
                  <c:v>45291.663645833331</c:v>
                </c:pt>
                <c:pt idx="1379">
                  <c:v>45291.677476851852</c:v>
                </c:pt>
                <c:pt idx="1380">
                  <c:v>45291.691296296296</c:v>
                </c:pt>
                <c:pt idx="1381">
                  <c:v>45291.705127314817</c:v>
                </c:pt>
                <c:pt idx="1382">
                  <c:v>45291.718958333331</c:v>
                </c:pt>
                <c:pt idx="1383">
                  <c:v>45291.732789351852</c:v>
                </c:pt>
                <c:pt idx="1384">
                  <c:v>45291.746608796297</c:v>
                </c:pt>
                <c:pt idx="1385">
                  <c:v>45291.760439814818</c:v>
                </c:pt>
                <c:pt idx="1386">
                  <c:v>45291.774259259262</c:v>
                </c:pt>
                <c:pt idx="1387">
                  <c:v>45291.788078703707</c:v>
                </c:pt>
                <c:pt idx="1388">
                  <c:v>45291.80190972222</c:v>
                </c:pt>
                <c:pt idx="1389">
                  <c:v>45291.815729166665</c:v>
                </c:pt>
                <c:pt idx="1390">
                  <c:v>45291.829560185186</c:v>
                </c:pt>
                <c:pt idx="1391">
                  <c:v>45291.84337962963</c:v>
                </c:pt>
                <c:pt idx="1392">
                  <c:v>45291.857210648152</c:v>
                </c:pt>
                <c:pt idx="1393">
                  <c:v>45291.871030092596</c:v>
                </c:pt>
                <c:pt idx="1394">
                  <c:v>45291.88486111111</c:v>
                </c:pt>
                <c:pt idx="1395">
                  <c:v>45291.898680555554</c:v>
                </c:pt>
                <c:pt idx="1396">
                  <c:v>45291.912499999999</c:v>
                </c:pt>
                <c:pt idx="1397">
                  <c:v>45291.92633101852</c:v>
                </c:pt>
                <c:pt idx="1398">
                  <c:v>45291.940150462964</c:v>
                </c:pt>
                <c:pt idx="1399">
                  <c:v>45291.953969907408</c:v>
                </c:pt>
                <c:pt idx="1400">
                  <c:v>45291.967789351853</c:v>
                </c:pt>
                <c:pt idx="1401">
                  <c:v>45291.981608796297</c:v>
                </c:pt>
                <c:pt idx="1402">
                  <c:v>45291.995439814818</c:v>
                </c:pt>
                <c:pt idx="1403">
                  <c:v>45292.009259259263</c:v>
                </c:pt>
                <c:pt idx="1404">
                  <c:v>45292.023078703707</c:v>
                </c:pt>
                <c:pt idx="1405">
                  <c:v>45292.036909722221</c:v>
                </c:pt>
                <c:pt idx="1406">
                  <c:v>45292.050729166665</c:v>
                </c:pt>
                <c:pt idx="1407">
                  <c:v>45292.06454861111</c:v>
                </c:pt>
                <c:pt idx="1408">
                  <c:v>45292.078379629631</c:v>
                </c:pt>
                <c:pt idx="1409">
                  <c:v>45292.092210648145</c:v>
                </c:pt>
                <c:pt idx="1410">
                  <c:v>45292.106041666666</c:v>
                </c:pt>
                <c:pt idx="1411">
                  <c:v>45292.11986111111</c:v>
                </c:pt>
                <c:pt idx="1412">
                  <c:v>45292.133692129632</c:v>
                </c:pt>
                <c:pt idx="1413">
                  <c:v>45292.147511574076</c:v>
                </c:pt>
                <c:pt idx="1414">
                  <c:v>45292.16134259259</c:v>
                </c:pt>
                <c:pt idx="1415">
                  <c:v>45292.175162037034</c:v>
                </c:pt>
                <c:pt idx="1416">
                  <c:v>45292.188981481479</c:v>
                </c:pt>
                <c:pt idx="1417">
                  <c:v>45292.2028125</c:v>
                </c:pt>
                <c:pt idx="1418">
                  <c:v>45292.216643518521</c:v>
                </c:pt>
                <c:pt idx="1419">
                  <c:v>45292.230462962965</c:v>
                </c:pt>
                <c:pt idx="1420">
                  <c:v>45292.244293981479</c:v>
                </c:pt>
                <c:pt idx="1421">
                  <c:v>45292.258113425924</c:v>
                </c:pt>
                <c:pt idx="1422">
                  <c:v>45292.271944444445</c:v>
                </c:pt>
                <c:pt idx="1423">
                  <c:v>45292.285763888889</c:v>
                </c:pt>
                <c:pt idx="1424">
                  <c:v>45292.29959490741</c:v>
                </c:pt>
                <c:pt idx="1425">
                  <c:v>45292.313414351855</c:v>
                </c:pt>
                <c:pt idx="1426">
                  <c:v>45292.327245370368</c:v>
                </c:pt>
                <c:pt idx="1427">
                  <c:v>45292.34107638889</c:v>
                </c:pt>
                <c:pt idx="1428">
                  <c:v>45292.354895833334</c:v>
                </c:pt>
                <c:pt idx="1429">
                  <c:v>45292.368715277778</c:v>
                </c:pt>
                <c:pt idx="1430">
                  <c:v>45292.3825462963</c:v>
                </c:pt>
                <c:pt idx="1431">
                  <c:v>45292.396365740744</c:v>
                </c:pt>
                <c:pt idx="1432">
                  <c:v>45292.410196759258</c:v>
                </c:pt>
                <c:pt idx="1433">
                  <c:v>45292.424027777779</c:v>
                </c:pt>
                <c:pt idx="1434">
                  <c:v>45292.437847222223</c:v>
                </c:pt>
                <c:pt idx="1435">
                  <c:v>45292.451678240737</c:v>
                </c:pt>
                <c:pt idx="1436">
                  <c:v>45292.465509259258</c:v>
                </c:pt>
                <c:pt idx="1437">
                  <c:v>45292.479328703703</c:v>
                </c:pt>
                <c:pt idx="1438">
                  <c:v>45292.493148148147</c:v>
                </c:pt>
                <c:pt idx="1439">
                  <c:v>45292.506967592592</c:v>
                </c:pt>
                <c:pt idx="1440">
                  <c:v>45292.520798611113</c:v>
                </c:pt>
                <c:pt idx="1441">
                  <c:v>45292.534618055557</c:v>
                </c:pt>
                <c:pt idx="1442">
                  <c:v>45292.548449074071</c:v>
                </c:pt>
                <c:pt idx="1443">
                  <c:v>45292.562268518515</c:v>
                </c:pt>
                <c:pt idx="1444">
                  <c:v>45292.57608796296</c:v>
                </c:pt>
                <c:pt idx="1445">
                  <c:v>45292.589918981481</c:v>
                </c:pt>
                <c:pt idx="1446">
                  <c:v>45292.603726851848</c:v>
                </c:pt>
                <c:pt idx="1447">
                  <c:v>45292.617546296293</c:v>
                </c:pt>
                <c:pt idx="1448">
                  <c:v>45292.631377314814</c:v>
                </c:pt>
                <c:pt idx="1449">
                  <c:v>45292.645196759258</c:v>
                </c:pt>
                <c:pt idx="1450">
                  <c:v>45292.659016203703</c:v>
                </c:pt>
                <c:pt idx="1451">
                  <c:v>45292.672835648147</c:v>
                </c:pt>
                <c:pt idx="1452">
                  <c:v>45292.686655092592</c:v>
                </c:pt>
                <c:pt idx="1453">
                  <c:v>45292.700486111113</c:v>
                </c:pt>
                <c:pt idx="1454">
                  <c:v>45292.714305555557</c:v>
                </c:pt>
                <c:pt idx="1455">
                  <c:v>45292.728125000001</c:v>
                </c:pt>
                <c:pt idx="1456">
                  <c:v>45292.741956018515</c:v>
                </c:pt>
                <c:pt idx="1457">
                  <c:v>45292.75577546296</c:v>
                </c:pt>
                <c:pt idx="1458">
                  <c:v>45292.769606481481</c:v>
                </c:pt>
                <c:pt idx="1459">
                  <c:v>45292.783425925925</c:v>
                </c:pt>
                <c:pt idx="1460">
                  <c:v>45292.797256944446</c:v>
                </c:pt>
                <c:pt idx="1461">
                  <c:v>45292.811076388891</c:v>
                </c:pt>
                <c:pt idx="1462">
                  <c:v>45292.824907407405</c:v>
                </c:pt>
                <c:pt idx="1463">
                  <c:v>45292.838726851849</c:v>
                </c:pt>
                <c:pt idx="1464">
                  <c:v>45292.85255787037</c:v>
                </c:pt>
                <c:pt idx="1465">
                  <c:v>45292.866377314815</c:v>
                </c:pt>
                <c:pt idx="1466">
                  <c:v>45292.880196759259</c:v>
                </c:pt>
                <c:pt idx="1467">
                  <c:v>45292.894016203703</c:v>
                </c:pt>
                <c:pt idx="1468">
                  <c:v>45292.907835648148</c:v>
                </c:pt>
                <c:pt idx="1469">
                  <c:v>45292.921666666669</c:v>
                </c:pt>
                <c:pt idx="1470">
                  <c:v>45292.935486111113</c:v>
                </c:pt>
                <c:pt idx="1471">
                  <c:v>45292.949305555558</c:v>
                </c:pt>
                <c:pt idx="1472">
                  <c:v>45292.963148148148</c:v>
                </c:pt>
                <c:pt idx="1473">
                  <c:v>45292.976967592593</c:v>
                </c:pt>
                <c:pt idx="1474">
                  <c:v>45292.990798611114</c:v>
                </c:pt>
                <c:pt idx="1475">
                  <c:v>45293.004618055558</c:v>
                </c:pt>
                <c:pt idx="1476">
                  <c:v>45293.018449074072</c:v>
                </c:pt>
                <c:pt idx="1477">
                  <c:v>45293.032268518517</c:v>
                </c:pt>
                <c:pt idx="1478">
                  <c:v>45293.046087962961</c:v>
                </c:pt>
                <c:pt idx="1479">
                  <c:v>45293.059907407405</c:v>
                </c:pt>
                <c:pt idx="1480">
                  <c:v>45293.07372685185</c:v>
                </c:pt>
                <c:pt idx="1481">
                  <c:v>45293.087557870371</c:v>
                </c:pt>
                <c:pt idx="1482">
                  <c:v>45293.101377314815</c:v>
                </c:pt>
                <c:pt idx="1483">
                  <c:v>45293.11519675926</c:v>
                </c:pt>
                <c:pt idx="1484">
                  <c:v>45293.129027777781</c:v>
                </c:pt>
                <c:pt idx="1485">
                  <c:v>45293.142847222225</c:v>
                </c:pt>
                <c:pt idx="1486">
                  <c:v>45293.156666666669</c:v>
                </c:pt>
                <c:pt idx="1487">
                  <c:v>45293.170486111114</c:v>
                </c:pt>
                <c:pt idx="1488">
                  <c:v>45293.184317129628</c:v>
                </c:pt>
                <c:pt idx="1489">
                  <c:v>45293.198148148149</c:v>
                </c:pt>
                <c:pt idx="1490">
                  <c:v>45293.211967592593</c:v>
                </c:pt>
                <c:pt idx="1491">
                  <c:v>45293.225798611114</c:v>
                </c:pt>
                <c:pt idx="1492">
                  <c:v>45293.239618055559</c:v>
                </c:pt>
                <c:pt idx="1493">
                  <c:v>45293.253437500003</c:v>
                </c:pt>
                <c:pt idx="1494">
                  <c:v>45293.267256944448</c:v>
                </c:pt>
                <c:pt idx="1495">
                  <c:v>45293.281076388892</c:v>
                </c:pt>
                <c:pt idx="1496">
                  <c:v>45293.294895833336</c:v>
                </c:pt>
                <c:pt idx="1497">
                  <c:v>45293.30872685185</c:v>
                </c:pt>
                <c:pt idx="1498">
                  <c:v>45293.322557870371</c:v>
                </c:pt>
                <c:pt idx="1499">
                  <c:v>45293.336365740739</c:v>
                </c:pt>
                <c:pt idx="1500">
                  <c:v>45293.35019675926</c:v>
                </c:pt>
                <c:pt idx="1501">
                  <c:v>45293.364016203705</c:v>
                </c:pt>
                <c:pt idx="1502">
                  <c:v>45293.377835648149</c:v>
                </c:pt>
                <c:pt idx="1503">
                  <c:v>45293.39166666667</c:v>
                </c:pt>
                <c:pt idx="1504">
                  <c:v>45293.405486111114</c:v>
                </c:pt>
                <c:pt idx="1505">
                  <c:v>45293.419305555559</c:v>
                </c:pt>
                <c:pt idx="1506">
                  <c:v>45293.433136574073</c:v>
                </c:pt>
                <c:pt idx="1507">
                  <c:v>45293.446956018517</c:v>
                </c:pt>
                <c:pt idx="1508">
                  <c:v>45293.460787037038</c:v>
                </c:pt>
                <c:pt idx="1509">
                  <c:v>45293.474606481483</c:v>
                </c:pt>
                <c:pt idx="1510">
                  <c:v>45293.488437499997</c:v>
                </c:pt>
                <c:pt idx="1511">
                  <c:v>45293.502268518518</c:v>
                </c:pt>
                <c:pt idx="1512">
                  <c:v>45293.516087962962</c:v>
                </c:pt>
                <c:pt idx="1513">
                  <c:v>45293.529918981483</c:v>
                </c:pt>
                <c:pt idx="1514">
                  <c:v>45293.543749999997</c:v>
                </c:pt>
                <c:pt idx="1515">
                  <c:v>45293.557569444441</c:v>
                </c:pt>
                <c:pt idx="1516">
                  <c:v>45293.571388888886</c:v>
                </c:pt>
                <c:pt idx="1517">
                  <c:v>45293.585219907407</c:v>
                </c:pt>
                <c:pt idx="1518">
                  <c:v>45293.599039351851</c:v>
                </c:pt>
                <c:pt idx="1519">
                  <c:v>45293.612858796296</c:v>
                </c:pt>
                <c:pt idx="1520">
                  <c:v>45293.626689814817</c:v>
                </c:pt>
                <c:pt idx="1521">
                  <c:v>45293.640509259261</c:v>
                </c:pt>
                <c:pt idx="1522">
                  <c:v>45293.654328703706</c:v>
                </c:pt>
                <c:pt idx="1523">
                  <c:v>45293.66815972222</c:v>
                </c:pt>
                <c:pt idx="1524">
                  <c:v>45293.681979166664</c:v>
                </c:pt>
                <c:pt idx="1525">
                  <c:v>45293.695810185185</c:v>
                </c:pt>
                <c:pt idx="1526">
                  <c:v>45293.709629629629</c:v>
                </c:pt>
                <c:pt idx="1527">
                  <c:v>45293.723449074074</c:v>
                </c:pt>
                <c:pt idx="1528">
                  <c:v>45293.737280092595</c:v>
                </c:pt>
                <c:pt idx="1529">
                  <c:v>45293.751099537039</c:v>
                </c:pt>
                <c:pt idx="1530">
                  <c:v>45293.764930555553</c:v>
                </c:pt>
                <c:pt idx="1531">
                  <c:v>45293.778749999998</c:v>
                </c:pt>
                <c:pt idx="1532">
                  <c:v>45293.792581018519</c:v>
                </c:pt>
                <c:pt idx="1533">
                  <c:v>45293.806400462963</c:v>
                </c:pt>
                <c:pt idx="1534">
                  <c:v>45293.820231481484</c:v>
                </c:pt>
                <c:pt idx="1535">
                  <c:v>45293.834050925929</c:v>
                </c:pt>
                <c:pt idx="1536">
                  <c:v>45293.847881944443</c:v>
                </c:pt>
                <c:pt idx="1537">
                  <c:v>45293.861701388887</c:v>
                </c:pt>
                <c:pt idx="1538">
                  <c:v>45293.875520833331</c:v>
                </c:pt>
                <c:pt idx="1539">
                  <c:v>45293.889340277776</c:v>
                </c:pt>
                <c:pt idx="1540">
                  <c:v>45293.903171296297</c:v>
                </c:pt>
                <c:pt idx="1541">
                  <c:v>45293.916990740741</c:v>
                </c:pt>
                <c:pt idx="1542">
                  <c:v>45293.930810185186</c:v>
                </c:pt>
                <c:pt idx="1543">
                  <c:v>45293.944618055553</c:v>
                </c:pt>
                <c:pt idx="1544">
                  <c:v>45293.958437499998</c:v>
                </c:pt>
                <c:pt idx="1545">
                  <c:v>45293.972256944442</c:v>
                </c:pt>
                <c:pt idx="1546">
                  <c:v>45293.986076388886</c:v>
                </c:pt>
                <c:pt idx="1547">
                  <c:v>45293.999895833331</c:v>
                </c:pt>
                <c:pt idx="1548">
                  <c:v>45294.013726851852</c:v>
                </c:pt>
                <c:pt idx="1549">
                  <c:v>45294.027546296296</c:v>
                </c:pt>
                <c:pt idx="1550">
                  <c:v>45294.041365740741</c:v>
                </c:pt>
                <c:pt idx="1551">
                  <c:v>45294.055196759262</c:v>
                </c:pt>
                <c:pt idx="1552">
                  <c:v>45294.069016203706</c:v>
                </c:pt>
                <c:pt idx="1553">
                  <c:v>45294.08284722222</c:v>
                </c:pt>
                <c:pt idx="1554">
                  <c:v>45294.096666666665</c:v>
                </c:pt>
                <c:pt idx="1555">
                  <c:v>45294.110486111109</c:v>
                </c:pt>
                <c:pt idx="1556">
                  <c:v>45294.12431712963</c:v>
                </c:pt>
                <c:pt idx="1557">
                  <c:v>45294.138136574074</c:v>
                </c:pt>
                <c:pt idx="1558">
                  <c:v>45294.151967592596</c:v>
                </c:pt>
                <c:pt idx="1559">
                  <c:v>45294.16578703704</c:v>
                </c:pt>
                <c:pt idx="1560">
                  <c:v>45294.179618055554</c:v>
                </c:pt>
                <c:pt idx="1561">
                  <c:v>45294.193437499998</c:v>
                </c:pt>
                <c:pt idx="1562">
                  <c:v>45294.207268518519</c:v>
                </c:pt>
                <c:pt idx="1563">
                  <c:v>45294.221087962964</c:v>
                </c:pt>
                <c:pt idx="1564">
                  <c:v>45294.234907407408</c:v>
                </c:pt>
                <c:pt idx="1565">
                  <c:v>45294.248738425929</c:v>
                </c:pt>
                <c:pt idx="1566">
                  <c:v>45294.262557870374</c:v>
                </c:pt>
                <c:pt idx="1567">
                  <c:v>45294.276377314818</c:v>
                </c:pt>
                <c:pt idx="1568">
                  <c:v>45294.290196759262</c:v>
                </c:pt>
                <c:pt idx="1569">
                  <c:v>45294.304027777776</c:v>
                </c:pt>
                <c:pt idx="1570">
                  <c:v>45294.317847222221</c:v>
                </c:pt>
                <c:pt idx="1571">
                  <c:v>45294.331678240742</c:v>
                </c:pt>
                <c:pt idx="1572">
                  <c:v>45294.345497685186</c:v>
                </c:pt>
                <c:pt idx="1573">
                  <c:v>45294.3593287037</c:v>
                </c:pt>
                <c:pt idx="1574">
                  <c:v>45294.373148148145</c:v>
                </c:pt>
                <c:pt idx="1575">
                  <c:v>45294.386967592596</c:v>
                </c:pt>
                <c:pt idx="1576">
                  <c:v>45294.40079861111</c:v>
                </c:pt>
                <c:pt idx="1577">
                  <c:v>45294.414629629631</c:v>
                </c:pt>
                <c:pt idx="1578">
                  <c:v>45294.428460648145</c:v>
                </c:pt>
                <c:pt idx="1579">
                  <c:v>45294.442280092589</c:v>
                </c:pt>
                <c:pt idx="1580">
                  <c:v>45294.456111111111</c:v>
                </c:pt>
                <c:pt idx="1581">
                  <c:v>45294.469930555555</c:v>
                </c:pt>
                <c:pt idx="1582">
                  <c:v>45294.483761574076</c:v>
                </c:pt>
                <c:pt idx="1583">
                  <c:v>45294.497581018521</c:v>
                </c:pt>
                <c:pt idx="1584">
                  <c:v>45294.511400462965</c:v>
                </c:pt>
                <c:pt idx="1585">
                  <c:v>45294.525231481479</c:v>
                </c:pt>
                <c:pt idx="1586">
                  <c:v>45294.539050925923</c:v>
                </c:pt>
                <c:pt idx="1587">
                  <c:v>45294.552858796298</c:v>
                </c:pt>
                <c:pt idx="1588">
                  <c:v>45294.566678240742</c:v>
                </c:pt>
                <c:pt idx="1589">
                  <c:v>45294.580509259256</c:v>
                </c:pt>
                <c:pt idx="1590">
                  <c:v>45294.594340277778</c:v>
                </c:pt>
                <c:pt idx="1591">
                  <c:v>45294.608159722222</c:v>
                </c:pt>
                <c:pt idx="1592">
                  <c:v>45294.621979166666</c:v>
                </c:pt>
                <c:pt idx="1593">
                  <c:v>45294.635810185187</c:v>
                </c:pt>
                <c:pt idx="1594">
                  <c:v>45294.649629629632</c:v>
                </c:pt>
                <c:pt idx="1595">
                  <c:v>45294.663460648146</c:v>
                </c:pt>
                <c:pt idx="1596">
                  <c:v>45294.677291666667</c:v>
                </c:pt>
                <c:pt idx="1597">
                  <c:v>45294.691111111111</c:v>
                </c:pt>
                <c:pt idx="1598">
                  <c:v>45294.704942129632</c:v>
                </c:pt>
                <c:pt idx="1599">
                  <c:v>45294.718761574077</c:v>
                </c:pt>
                <c:pt idx="1600">
                  <c:v>45294.732581018521</c:v>
                </c:pt>
                <c:pt idx="1601">
                  <c:v>45294.746412037035</c:v>
                </c:pt>
                <c:pt idx="1602">
                  <c:v>45294.760231481479</c:v>
                </c:pt>
                <c:pt idx="1603">
                  <c:v>45294.774062500001</c:v>
                </c:pt>
                <c:pt idx="1604">
                  <c:v>45294.787881944445</c:v>
                </c:pt>
                <c:pt idx="1605">
                  <c:v>45294.801712962966</c:v>
                </c:pt>
                <c:pt idx="1606">
                  <c:v>45294.815532407411</c:v>
                </c:pt>
                <c:pt idx="1607">
                  <c:v>45294.829351851855</c:v>
                </c:pt>
                <c:pt idx="1608">
                  <c:v>45294.843182870369</c:v>
                </c:pt>
                <c:pt idx="1609">
                  <c:v>45294.857002314813</c:v>
                </c:pt>
                <c:pt idx="1610">
                  <c:v>45294.870821759258</c:v>
                </c:pt>
                <c:pt idx="1611">
                  <c:v>45294.884641203702</c:v>
                </c:pt>
                <c:pt idx="1612">
                  <c:v>45294.898472222223</c:v>
                </c:pt>
                <c:pt idx="1613">
                  <c:v>45294.912303240744</c:v>
                </c:pt>
                <c:pt idx="1614">
                  <c:v>45294.926122685189</c:v>
                </c:pt>
                <c:pt idx="1615">
                  <c:v>45294.939953703702</c:v>
                </c:pt>
                <c:pt idx="1616">
                  <c:v>45294.953773148147</c:v>
                </c:pt>
                <c:pt idx="1617">
                  <c:v>45294.967604166668</c:v>
                </c:pt>
                <c:pt idx="1618">
                  <c:v>45294.981423611112</c:v>
                </c:pt>
                <c:pt idx="1619">
                  <c:v>45294.995243055557</c:v>
                </c:pt>
                <c:pt idx="1620">
                  <c:v>45295.009074074071</c:v>
                </c:pt>
                <c:pt idx="1621">
                  <c:v>45295.022905092592</c:v>
                </c:pt>
                <c:pt idx="1622">
                  <c:v>45295.036724537036</c:v>
                </c:pt>
                <c:pt idx="1623">
                  <c:v>45295.050555555557</c:v>
                </c:pt>
                <c:pt idx="1624">
                  <c:v>45295.064386574071</c:v>
                </c:pt>
                <c:pt idx="1625">
                  <c:v>45295.078217592592</c:v>
                </c:pt>
                <c:pt idx="1626">
                  <c:v>45295.092048611114</c:v>
                </c:pt>
                <c:pt idx="1627">
                  <c:v>45295.105868055558</c:v>
                </c:pt>
                <c:pt idx="1628">
                  <c:v>45295.119687500002</c:v>
                </c:pt>
                <c:pt idx="1629">
                  <c:v>45295.133518518516</c:v>
                </c:pt>
                <c:pt idx="1630">
                  <c:v>45295.147337962961</c:v>
                </c:pt>
                <c:pt idx="1631">
                  <c:v>45295.161157407405</c:v>
                </c:pt>
                <c:pt idx="1632">
                  <c:v>45295.174988425926</c:v>
                </c:pt>
                <c:pt idx="1633">
                  <c:v>45295.188807870371</c:v>
                </c:pt>
                <c:pt idx="1634">
                  <c:v>45295.202627314815</c:v>
                </c:pt>
                <c:pt idx="1635">
                  <c:v>45295.216458333336</c:v>
                </c:pt>
                <c:pt idx="1636">
                  <c:v>45295.23027777778</c:v>
                </c:pt>
                <c:pt idx="1637">
                  <c:v>45295.244108796294</c:v>
                </c:pt>
                <c:pt idx="1638">
                  <c:v>45295.257928240739</c:v>
                </c:pt>
                <c:pt idx="1639">
                  <c:v>45295.271747685183</c:v>
                </c:pt>
                <c:pt idx="1640">
                  <c:v>45295.285578703704</c:v>
                </c:pt>
                <c:pt idx="1641">
                  <c:v>45295.299398148149</c:v>
                </c:pt>
                <c:pt idx="1642">
                  <c:v>45295.31322916667</c:v>
                </c:pt>
                <c:pt idx="1643">
                  <c:v>45295.327060185184</c:v>
                </c:pt>
                <c:pt idx="1644">
                  <c:v>45295.340879629628</c:v>
                </c:pt>
                <c:pt idx="1645">
                  <c:v>45295.354710648149</c:v>
                </c:pt>
                <c:pt idx="1646">
                  <c:v>45295.368530092594</c:v>
                </c:pt>
                <c:pt idx="1647">
                  <c:v>45295.382361111115</c:v>
                </c:pt>
                <c:pt idx="1648">
                  <c:v>45295.396180555559</c:v>
                </c:pt>
                <c:pt idx="1649">
                  <c:v>45295.41</c:v>
                </c:pt>
                <c:pt idx="1650">
                  <c:v>45295.423831018517</c:v>
                </c:pt>
                <c:pt idx="1651">
                  <c:v>45295.437650462962</c:v>
                </c:pt>
                <c:pt idx="1652">
                  <c:v>45295.451481481483</c:v>
                </c:pt>
                <c:pt idx="1653">
                  <c:v>45295.465300925927</c:v>
                </c:pt>
                <c:pt idx="1654">
                  <c:v>45295.479131944441</c:v>
                </c:pt>
                <c:pt idx="1655">
                  <c:v>45295.492951388886</c:v>
                </c:pt>
                <c:pt idx="1656">
                  <c:v>45295.506782407407</c:v>
                </c:pt>
                <c:pt idx="1657">
                  <c:v>45295.520590277774</c:v>
                </c:pt>
                <c:pt idx="1658">
                  <c:v>45295.534421296295</c:v>
                </c:pt>
                <c:pt idx="1659">
                  <c:v>45295.548252314817</c:v>
                </c:pt>
                <c:pt idx="1660">
                  <c:v>45295.562071759261</c:v>
                </c:pt>
                <c:pt idx="1661">
                  <c:v>45295.575902777775</c:v>
                </c:pt>
                <c:pt idx="1662">
                  <c:v>45295.589722222219</c:v>
                </c:pt>
                <c:pt idx="1663">
                  <c:v>45295.60355324074</c:v>
                </c:pt>
                <c:pt idx="1664">
                  <c:v>45295.617372685185</c:v>
                </c:pt>
                <c:pt idx="1665">
                  <c:v>45295.631192129629</c:v>
                </c:pt>
                <c:pt idx="1666">
                  <c:v>45295.64502314815</c:v>
                </c:pt>
                <c:pt idx="1667">
                  <c:v>45295.658854166664</c:v>
                </c:pt>
                <c:pt idx="1668">
                  <c:v>45295.672685185185</c:v>
                </c:pt>
                <c:pt idx="1669">
                  <c:v>45295.686493055553</c:v>
                </c:pt>
                <c:pt idx="1670">
                  <c:v>45295.700324074074</c:v>
                </c:pt>
                <c:pt idx="1671">
                  <c:v>45295.714155092595</c:v>
                </c:pt>
                <c:pt idx="1672">
                  <c:v>45295.72797453704</c:v>
                </c:pt>
                <c:pt idx="1673">
                  <c:v>45295.741793981484</c:v>
                </c:pt>
                <c:pt idx="1674">
                  <c:v>45295.755613425928</c:v>
                </c:pt>
                <c:pt idx="1675">
                  <c:v>45295.769444444442</c:v>
                </c:pt>
                <c:pt idx="1676">
                  <c:v>45295.783275462964</c:v>
                </c:pt>
                <c:pt idx="1677">
                  <c:v>45295.797094907408</c:v>
                </c:pt>
                <c:pt idx="1678">
                  <c:v>45295.810925925929</c:v>
                </c:pt>
                <c:pt idx="1679">
                  <c:v>45295.824756944443</c:v>
                </c:pt>
                <c:pt idx="1680">
                  <c:v>45295.838576388887</c:v>
                </c:pt>
                <c:pt idx="1681">
                  <c:v>45295.852407407408</c:v>
                </c:pt>
                <c:pt idx="1682">
                  <c:v>45295.866226851853</c:v>
                </c:pt>
                <c:pt idx="1683">
                  <c:v>45295.880057870374</c:v>
                </c:pt>
                <c:pt idx="1684">
                  <c:v>45295.893877314818</c:v>
                </c:pt>
                <c:pt idx="1685">
                  <c:v>45295.907708333332</c:v>
                </c:pt>
                <c:pt idx="1686">
                  <c:v>45295.921527777777</c:v>
                </c:pt>
                <c:pt idx="1687">
                  <c:v>45295.935358796298</c:v>
                </c:pt>
                <c:pt idx="1688">
                  <c:v>45295.949178240742</c:v>
                </c:pt>
                <c:pt idx="1689">
                  <c:v>45295.963009259256</c:v>
                </c:pt>
                <c:pt idx="1690">
                  <c:v>45295.9768287037</c:v>
                </c:pt>
                <c:pt idx="1691">
                  <c:v>45295.990659722222</c:v>
                </c:pt>
                <c:pt idx="1692">
                  <c:v>45296.004490740743</c:v>
                </c:pt>
                <c:pt idx="1693">
                  <c:v>45296.018310185187</c:v>
                </c:pt>
                <c:pt idx="1694">
                  <c:v>45296.032129629632</c:v>
                </c:pt>
                <c:pt idx="1695">
                  <c:v>45296.045960648145</c:v>
                </c:pt>
                <c:pt idx="1696">
                  <c:v>45296.05978009259</c:v>
                </c:pt>
                <c:pt idx="1697">
                  <c:v>45296.073611111111</c:v>
                </c:pt>
                <c:pt idx="1698">
                  <c:v>45296.087430555555</c:v>
                </c:pt>
                <c:pt idx="1699">
                  <c:v>45296.101261574076</c:v>
                </c:pt>
                <c:pt idx="1700">
                  <c:v>45296.115081018521</c:v>
                </c:pt>
                <c:pt idx="1701">
                  <c:v>45296.128900462965</c:v>
                </c:pt>
                <c:pt idx="1702">
                  <c:v>45296.142731481479</c:v>
                </c:pt>
                <c:pt idx="1703">
                  <c:v>45296.156539351854</c:v>
                </c:pt>
                <c:pt idx="1704">
                  <c:v>45296.170370370368</c:v>
                </c:pt>
                <c:pt idx="1705">
                  <c:v>45296.184189814812</c:v>
                </c:pt>
                <c:pt idx="1706">
                  <c:v>45296.198020833333</c:v>
                </c:pt>
                <c:pt idx="1707">
                  <c:v>45296.211840277778</c:v>
                </c:pt>
                <c:pt idx="1708">
                  <c:v>45296.225671296299</c:v>
                </c:pt>
                <c:pt idx="1709">
                  <c:v>45296.239490740743</c:v>
                </c:pt>
                <c:pt idx="1710">
                  <c:v>45296.253321759257</c:v>
                </c:pt>
                <c:pt idx="1711">
                  <c:v>45296.267141203702</c:v>
                </c:pt>
                <c:pt idx="1712">
                  <c:v>45296.280960648146</c:v>
                </c:pt>
                <c:pt idx="1713">
                  <c:v>45296.29478009259</c:v>
                </c:pt>
                <c:pt idx="1714">
                  <c:v>45296.308611111112</c:v>
                </c:pt>
                <c:pt idx="1715">
                  <c:v>45296.322442129633</c:v>
                </c:pt>
                <c:pt idx="1716">
                  <c:v>45296.336261574077</c:v>
                </c:pt>
                <c:pt idx="1717">
                  <c:v>45296.350081018521</c:v>
                </c:pt>
                <c:pt idx="1718">
                  <c:v>45296.363900462966</c:v>
                </c:pt>
                <c:pt idx="1719">
                  <c:v>45296.37773148148</c:v>
                </c:pt>
                <c:pt idx="1720">
                  <c:v>45296.391539351855</c:v>
                </c:pt>
                <c:pt idx="1721">
                  <c:v>45296.405370370368</c:v>
                </c:pt>
                <c:pt idx="1722">
                  <c:v>45296.41920138889</c:v>
                </c:pt>
                <c:pt idx="1723">
                  <c:v>45296.433032407411</c:v>
                </c:pt>
                <c:pt idx="1724">
                  <c:v>45296.446863425925</c:v>
                </c:pt>
                <c:pt idx="1725">
                  <c:v>45296.460682870369</c:v>
                </c:pt>
                <c:pt idx="1726">
                  <c:v>45296.47451388889</c:v>
                </c:pt>
                <c:pt idx="1727">
                  <c:v>45296.488333333335</c:v>
                </c:pt>
                <c:pt idx="1728">
                  <c:v>45296.502164351848</c:v>
                </c:pt>
                <c:pt idx="1729">
                  <c:v>45296.51599537037</c:v>
                </c:pt>
                <c:pt idx="1730">
                  <c:v>45296.529814814814</c:v>
                </c:pt>
                <c:pt idx="1731">
                  <c:v>45296.543634259258</c:v>
                </c:pt>
                <c:pt idx="1732">
                  <c:v>45296.557453703703</c:v>
                </c:pt>
                <c:pt idx="1733">
                  <c:v>45296.571284722224</c:v>
                </c:pt>
                <c:pt idx="1734">
                  <c:v>45296.585104166668</c:v>
                </c:pt>
                <c:pt idx="1735">
                  <c:v>45296.598935185182</c:v>
                </c:pt>
                <c:pt idx="1736">
                  <c:v>45296.612754629627</c:v>
                </c:pt>
                <c:pt idx="1737">
                  <c:v>45296.626574074071</c:v>
                </c:pt>
                <c:pt idx="1738">
                  <c:v>45296.640405092592</c:v>
                </c:pt>
                <c:pt idx="1739">
                  <c:v>45296.654224537036</c:v>
                </c:pt>
                <c:pt idx="1740">
                  <c:v>45296.668043981481</c:v>
                </c:pt>
                <c:pt idx="1741">
                  <c:v>45296.681863425925</c:v>
                </c:pt>
                <c:pt idx="1742">
                  <c:v>45296.69568287037</c:v>
                </c:pt>
                <c:pt idx="1743">
                  <c:v>45296.709502314814</c:v>
                </c:pt>
                <c:pt idx="1744">
                  <c:v>45296.723333333335</c:v>
                </c:pt>
                <c:pt idx="1745">
                  <c:v>45296.73715277778</c:v>
                </c:pt>
                <c:pt idx="1746">
                  <c:v>45296.750983796293</c:v>
                </c:pt>
                <c:pt idx="1747">
                  <c:v>45296.764803240738</c:v>
                </c:pt>
                <c:pt idx="1748">
                  <c:v>45296.778622685182</c:v>
                </c:pt>
                <c:pt idx="1749">
                  <c:v>45296.792442129627</c:v>
                </c:pt>
                <c:pt idx="1750">
                  <c:v>45296.806273148148</c:v>
                </c:pt>
                <c:pt idx="1751">
                  <c:v>45296.820092592592</c:v>
                </c:pt>
                <c:pt idx="1752">
                  <c:v>45296.833923611113</c:v>
                </c:pt>
                <c:pt idx="1753">
                  <c:v>45296.847743055558</c:v>
                </c:pt>
                <c:pt idx="1754">
                  <c:v>45296.861562500002</c:v>
                </c:pt>
                <c:pt idx="1755">
                  <c:v>45296.875393518516</c:v>
                </c:pt>
                <c:pt idx="1756">
                  <c:v>45296.88921296296</c:v>
                </c:pt>
                <c:pt idx="1757">
                  <c:v>45296.903043981481</c:v>
                </c:pt>
                <c:pt idx="1758">
                  <c:v>45296.916863425926</c:v>
                </c:pt>
                <c:pt idx="1759">
                  <c:v>45296.930694444447</c:v>
                </c:pt>
                <c:pt idx="1760">
                  <c:v>45296.944525462961</c:v>
                </c:pt>
                <c:pt idx="1761">
                  <c:v>45296.958344907405</c:v>
                </c:pt>
                <c:pt idx="1762">
                  <c:v>45296.972175925926</c:v>
                </c:pt>
                <c:pt idx="1763">
                  <c:v>45296.985995370371</c:v>
                </c:pt>
                <c:pt idx="1764">
                  <c:v>45296.999814814815</c:v>
                </c:pt>
                <c:pt idx="1765">
                  <c:v>45297.01363425926</c:v>
                </c:pt>
                <c:pt idx="1766">
                  <c:v>45297.027453703704</c:v>
                </c:pt>
                <c:pt idx="1767">
                  <c:v>45297.041284722225</c:v>
                </c:pt>
                <c:pt idx="1768">
                  <c:v>45297.055092592593</c:v>
                </c:pt>
                <c:pt idx="1769">
                  <c:v>45297.068923611114</c:v>
                </c:pt>
                <c:pt idx="1770">
                  <c:v>45297.082743055558</c:v>
                </c:pt>
                <c:pt idx="1771">
                  <c:v>45297.096562500003</c:v>
                </c:pt>
                <c:pt idx="1772">
                  <c:v>45297.110393518517</c:v>
                </c:pt>
                <c:pt idx="1773">
                  <c:v>45297.124212962961</c:v>
                </c:pt>
                <c:pt idx="1774">
                  <c:v>45297.138032407405</c:v>
                </c:pt>
                <c:pt idx="1775">
                  <c:v>45297.15185185185</c:v>
                </c:pt>
                <c:pt idx="1776">
                  <c:v>45297.165694444448</c:v>
                </c:pt>
                <c:pt idx="1777">
                  <c:v>45297.179513888892</c:v>
                </c:pt>
                <c:pt idx="1778">
                  <c:v>45297.193333333336</c:v>
                </c:pt>
                <c:pt idx="1779">
                  <c:v>45297.207152777781</c:v>
                </c:pt>
                <c:pt idx="1780">
                  <c:v>45297.220972222225</c:v>
                </c:pt>
                <c:pt idx="1781">
                  <c:v>45297.234803240739</c:v>
                </c:pt>
                <c:pt idx="1782">
                  <c:v>45297.248622685183</c:v>
                </c:pt>
                <c:pt idx="1783">
                  <c:v>45297.262442129628</c:v>
                </c:pt>
                <c:pt idx="1784">
                  <c:v>45297.276273148149</c:v>
                </c:pt>
                <c:pt idx="1785">
                  <c:v>45297.290092592593</c:v>
                </c:pt>
                <c:pt idx="1786">
                  <c:v>45297.303912037038</c:v>
                </c:pt>
                <c:pt idx="1787">
                  <c:v>45297.317743055559</c:v>
                </c:pt>
                <c:pt idx="1788">
                  <c:v>45297.331562500003</c:v>
                </c:pt>
                <c:pt idx="1789">
                  <c:v>45297.345393518517</c:v>
                </c:pt>
                <c:pt idx="1790">
                  <c:v>45297.359212962961</c:v>
                </c:pt>
                <c:pt idx="1791">
                  <c:v>45297.373032407406</c:v>
                </c:pt>
                <c:pt idx="1792">
                  <c:v>45297.386863425927</c:v>
                </c:pt>
                <c:pt idx="1793">
                  <c:v>45297.400682870371</c:v>
                </c:pt>
                <c:pt idx="1794">
                  <c:v>45297.414513888885</c:v>
                </c:pt>
                <c:pt idx="1795">
                  <c:v>45297.428344907406</c:v>
                </c:pt>
                <c:pt idx="1796">
                  <c:v>45297.442164351851</c:v>
                </c:pt>
                <c:pt idx="1797">
                  <c:v>45297.455995370372</c:v>
                </c:pt>
                <c:pt idx="1798">
                  <c:v>45297.469826388886</c:v>
                </c:pt>
                <c:pt idx="1799">
                  <c:v>45297.48364583333</c:v>
                </c:pt>
                <c:pt idx="1800">
                  <c:v>45297.497465277775</c:v>
                </c:pt>
                <c:pt idx="1801">
                  <c:v>45297.511296296296</c:v>
                </c:pt>
                <c:pt idx="1802">
                  <c:v>45297.525104166663</c:v>
                </c:pt>
                <c:pt idx="1803">
                  <c:v>45297.538946759261</c:v>
                </c:pt>
                <c:pt idx="1804">
                  <c:v>45297.552766203706</c:v>
                </c:pt>
                <c:pt idx="1805">
                  <c:v>45297.56659722222</c:v>
                </c:pt>
                <c:pt idx="1806">
                  <c:v>45297.580428240741</c:v>
                </c:pt>
                <c:pt idx="1807">
                  <c:v>45297.594247685185</c:v>
                </c:pt>
                <c:pt idx="1808">
                  <c:v>45297.608067129629</c:v>
                </c:pt>
                <c:pt idx="1809">
                  <c:v>45297.621898148151</c:v>
                </c:pt>
                <c:pt idx="1810">
                  <c:v>45297.635729166665</c:v>
                </c:pt>
                <c:pt idx="1811">
                  <c:v>45297.649548611109</c:v>
                </c:pt>
                <c:pt idx="1812">
                  <c:v>45297.663368055553</c:v>
                </c:pt>
                <c:pt idx="1813">
                  <c:v>45297.677199074074</c:v>
                </c:pt>
                <c:pt idx="1814">
                  <c:v>45297.691018518519</c:v>
                </c:pt>
                <c:pt idx="1815">
                  <c:v>45297.704837962963</c:v>
                </c:pt>
                <c:pt idx="1816">
                  <c:v>45297.718668981484</c:v>
                </c:pt>
                <c:pt idx="1817">
                  <c:v>45297.732488425929</c:v>
                </c:pt>
                <c:pt idx="1818">
                  <c:v>45297.746307870373</c:v>
                </c:pt>
                <c:pt idx="1819">
                  <c:v>45297.760127314818</c:v>
                </c:pt>
                <c:pt idx="1820">
                  <c:v>45297.773946759262</c:v>
                </c:pt>
                <c:pt idx="1821">
                  <c:v>45297.787766203706</c:v>
                </c:pt>
                <c:pt idx="1822">
                  <c:v>45297.801585648151</c:v>
                </c:pt>
                <c:pt idx="1823">
                  <c:v>45297.815416666665</c:v>
                </c:pt>
                <c:pt idx="1824">
                  <c:v>45297.829236111109</c:v>
                </c:pt>
                <c:pt idx="1825">
                  <c:v>45297.84306712963</c:v>
                </c:pt>
                <c:pt idx="1826">
                  <c:v>45297.856886574074</c:v>
                </c:pt>
                <c:pt idx="1827">
                  <c:v>45297.870717592596</c:v>
                </c:pt>
                <c:pt idx="1828">
                  <c:v>45297.88453703704</c:v>
                </c:pt>
                <c:pt idx="1829">
                  <c:v>45297.898356481484</c:v>
                </c:pt>
                <c:pt idx="1830">
                  <c:v>45297.912187499998</c:v>
                </c:pt>
                <c:pt idx="1831">
                  <c:v>45297.926006944443</c:v>
                </c:pt>
                <c:pt idx="1832">
                  <c:v>45297.939826388887</c:v>
                </c:pt>
                <c:pt idx="1833">
                  <c:v>45297.953657407408</c:v>
                </c:pt>
                <c:pt idx="1834">
                  <c:v>45297.967476851853</c:v>
                </c:pt>
                <c:pt idx="1835">
                  <c:v>45297.981307870374</c:v>
                </c:pt>
                <c:pt idx="1836">
                  <c:v>45297.995138888888</c:v>
                </c:pt>
                <c:pt idx="1837">
                  <c:v>45298.008969907409</c:v>
                </c:pt>
                <c:pt idx="1838">
                  <c:v>45298.022789351853</c:v>
                </c:pt>
                <c:pt idx="1839">
                  <c:v>45298.036620370367</c:v>
                </c:pt>
                <c:pt idx="1840">
                  <c:v>45298.050451388888</c:v>
                </c:pt>
                <c:pt idx="1841">
                  <c:v>45298.064282407409</c:v>
                </c:pt>
                <c:pt idx="1842">
                  <c:v>45298.078101851854</c:v>
                </c:pt>
                <c:pt idx="1843">
                  <c:v>45298.091921296298</c:v>
                </c:pt>
                <c:pt idx="1844">
                  <c:v>45298.105752314812</c:v>
                </c:pt>
                <c:pt idx="1845">
                  <c:v>45298.119583333333</c:v>
                </c:pt>
                <c:pt idx="1846">
                  <c:v>45298.133402777778</c:v>
                </c:pt>
                <c:pt idx="1847">
                  <c:v>45298.147222222222</c:v>
                </c:pt>
                <c:pt idx="1848">
                  <c:v>45298.161041666666</c:v>
                </c:pt>
                <c:pt idx="1849">
                  <c:v>45298.174872685187</c:v>
                </c:pt>
                <c:pt idx="1850">
                  <c:v>45298.188692129632</c:v>
                </c:pt>
                <c:pt idx="1851">
                  <c:v>45298.202523148146</c:v>
                </c:pt>
                <c:pt idx="1852">
                  <c:v>45298.21634259259</c:v>
                </c:pt>
                <c:pt idx="1853">
                  <c:v>45298.230162037034</c:v>
                </c:pt>
                <c:pt idx="1854">
                  <c:v>45298.243981481479</c:v>
                </c:pt>
                <c:pt idx="1855">
                  <c:v>45298.257800925923</c:v>
                </c:pt>
                <c:pt idx="1856">
                  <c:v>45298.271631944444</c:v>
                </c:pt>
                <c:pt idx="1857">
                  <c:v>45298.285451388889</c:v>
                </c:pt>
                <c:pt idx="1858">
                  <c:v>45298.299270833333</c:v>
                </c:pt>
                <c:pt idx="1859">
                  <c:v>45298.313090277778</c:v>
                </c:pt>
                <c:pt idx="1860">
                  <c:v>45298.326909722222</c:v>
                </c:pt>
                <c:pt idx="1861">
                  <c:v>45298.340740740743</c:v>
                </c:pt>
                <c:pt idx="1862">
                  <c:v>45298.354560185187</c:v>
                </c:pt>
                <c:pt idx="1863">
                  <c:v>45298.368391203701</c:v>
                </c:pt>
                <c:pt idx="1864">
                  <c:v>45298.382210648146</c:v>
                </c:pt>
                <c:pt idx="1865">
                  <c:v>45298.39603009259</c:v>
                </c:pt>
                <c:pt idx="1866">
                  <c:v>45298.409849537034</c:v>
                </c:pt>
                <c:pt idx="1867">
                  <c:v>45298.423680555556</c:v>
                </c:pt>
                <c:pt idx="1868">
                  <c:v>45298.4375</c:v>
                </c:pt>
                <c:pt idx="1869">
                  <c:v>45298.451331018521</c:v>
                </c:pt>
                <c:pt idx="1870">
                  <c:v>45298.465150462966</c:v>
                </c:pt>
                <c:pt idx="1871">
                  <c:v>45298.478981481479</c:v>
                </c:pt>
                <c:pt idx="1872">
                  <c:v>45298.492812500001</c:v>
                </c:pt>
                <c:pt idx="1873">
                  <c:v>45298.506643518522</c:v>
                </c:pt>
                <c:pt idx="1874">
                  <c:v>45298.520462962966</c:v>
                </c:pt>
                <c:pt idx="1875">
                  <c:v>45298.53429398148</c:v>
                </c:pt>
                <c:pt idx="1876">
                  <c:v>45298.548113425924</c:v>
                </c:pt>
                <c:pt idx="1877">
                  <c:v>45298.561932870369</c:v>
                </c:pt>
                <c:pt idx="1878">
                  <c:v>45298.57576388889</c:v>
                </c:pt>
                <c:pt idx="1879">
                  <c:v>45298.589583333334</c:v>
                </c:pt>
                <c:pt idx="1880">
                  <c:v>45298.603402777779</c:v>
                </c:pt>
                <c:pt idx="1881">
                  <c:v>45298.617222222223</c:v>
                </c:pt>
                <c:pt idx="1882">
                  <c:v>45298.631053240744</c:v>
                </c:pt>
                <c:pt idx="1883">
                  <c:v>45298.644872685189</c:v>
                </c:pt>
                <c:pt idx="1884">
                  <c:v>45298.658703703702</c:v>
                </c:pt>
                <c:pt idx="1885">
                  <c:v>45298.672523148147</c:v>
                </c:pt>
                <c:pt idx="1886">
                  <c:v>45298.686354166668</c:v>
                </c:pt>
                <c:pt idx="1887">
                  <c:v>45298.700173611112</c:v>
                </c:pt>
                <c:pt idx="1888">
                  <c:v>45298.714004629626</c:v>
                </c:pt>
                <c:pt idx="1889">
                  <c:v>45298.727824074071</c:v>
                </c:pt>
                <c:pt idx="1890">
                  <c:v>45298.741655092592</c:v>
                </c:pt>
                <c:pt idx="1891">
                  <c:v>45298.755474537036</c:v>
                </c:pt>
                <c:pt idx="1892">
                  <c:v>45298.769293981481</c:v>
                </c:pt>
                <c:pt idx="1893">
                  <c:v>45298.783125000002</c:v>
                </c:pt>
                <c:pt idx="1894">
                  <c:v>45298.796956018516</c:v>
                </c:pt>
                <c:pt idx="1895">
                  <c:v>45298.81077546296</c:v>
                </c:pt>
                <c:pt idx="1896">
                  <c:v>45298.824606481481</c:v>
                </c:pt>
                <c:pt idx="1897">
                  <c:v>45298.838425925926</c:v>
                </c:pt>
                <c:pt idx="1898">
                  <c:v>45298.85224537037</c:v>
                </c:pt>
                <c:pt idx="1899">
                  <c:v>45298.866076388891</c:v>
                </c:pt>
                <c:pt idx="1900">
                  <c:v>45298.879907407405</c:v>
                </c:pt>
                <c:pt idx="1901">
                  <c:v>45298.893726851849</c:v>
                </c:pt>
                <c:pt idx="1902">
                  <c:v>45298.907546296294</c:v>
                </c:pt>
                <c:pt idx="1903">
                  <c:v>45298.921377314815</c:v>
                </c:pt>
                <c:pt idx="1904">
                  <c:v>45298.935196759259</c:v>
                </c:pt>
                <c:pt idx="1905">
                  <c:v>45298.94902777778</c:v>
                </c:pt>
                <c:pt idx="1906">
                  <c:v>45298.962847222225</c:v>
                </c:pt>
                <c:pt idx="1907">
                  <c:v>45298.976666666669</c:v>
                </c:pt>
                <c:pt idx="1908">
                  <c:v>45298.990497685183</c:v>
                </c:pt>
                <c:pt idx="1909">
                  <c:v>45299.004317129627</c:v>
                </c:pt>
                <c:pt idx="1910">
                  <c:v>45299.018136574072</c:v>
                </c:pt>
                <c:pt idx="1911">
                  <c:v>45299.031956018516</c:v>
                </c:pt>
                <c:pt idx="1912">
                  <c:v>45299.045775462961</c:v>
                </c:pt>
                <c:pt idx="1913">
                  <c:v>45299.059594907405</c:v>
                </c:pt>
                <c:pt idx="1914">
                  <c:v>45299.073414351849</c:v>
                </c:pt>
                <c:pt idx="1915">
                  <c:v>45299.087233796294</c:v>
                </c:pt>
                <c:pt idx="1916">
                  <c:v>45299.101053240738</c:v>
                </c:pt>
                <c:pt idx="1917">
                  <c:v>45299.114884259259</c:v>
                </c:pt>
                <c:pt idx="1918">
                  <c:v>45299.12871527778</c:v>
                </c:pt>
                <c:pt idx="1919">
                  <c:v>45299.142546296294</c:v>
                </c:pt>
                <c:pt idx="1920">
                  <c:v>45299.156365740739</c:v>
                </c:pt>
                <c:pt idx="1921">
                  <c:v>45299.170185185183</c:v>
                </c:pt>
                <c:pt idx="1922">
                  <c:v>45299.184016203704</c:v>
                </c:pt>
                <c:pt idx="1923">
                  <c:v>45299.197835648149</c:v>
                </c:pt>
                <c:pt idx="1924">
                  <c:v>45299.211655092593</c:v>
                </c:pt>
                <c:pt idx="1925">
                  <c:v>45299.225486111114</c:v>
                </c:pt>
                <c:pt idx="1926">
                  <c:v>45299.239317129628</c:v>
                </c:pt>
                <c:pt idx="1927">
                  <c:v>45299.253136574072</c:v>
                </c:pt>
                <c:pt idx="1928">
                  <c:v>45299.266967592594</c:v>
                </c:pt>
                <c:pt idx="1929">
                  <c:v>45299.280787037038</c:v>
                </c:pt>
                <c:pt idx="1930">
                  <c:v>45299.294606481482</c:v>
                </c:pt>
                <c:pt idx="1931">
                  <c:v>45299.308437500003</c:v>
                </c:pt>
                <c:pt idx="1932">
                  <c:v>45299.322256944448</c:v>
                </c:pt>
                <c:pt idx="1933">
                  <c:v>45299.336076388892</c:v>
                </c:pt>
                <c:pt idx="1934">
                  <c:v>45299.349907407406</c:v>
                </c:pt>
                <c:pt idx="1935">
                  <c:v>45299.363726851851</c:v>
                </c:pt>
                <c:pt idx="1936">
                  <c:v>45299.377557870372</c:v>
                </c:pt>
                <c:pt idx="1937">
                  <c:v>45299.391388888886</c:v>
                </c:pt>
                <c:pt idx="1938">
                  <c:v>45299.40520833333</c:v>
                </c:pt>
                <c:pt idx="1939">
                  <c:v>45299.419039351851</c:v>
                </c:pt>
                <c:pt idx="1940">
                  <c:v>45299.432858796295</c:v>
                </c:pt>
                <c:pt idx="1941">
                  <c:v>45299.446689814817</c:v>
                </c:pt>
                <c:pt idx="1942">
                  <c:v>45299.460509259261</c:v>
                </c:pt>
                <c:pt idx="1943">
                  <c:v>45299.474340277775</c:v>
                </c:pt>
                <c:pt idx="1944">
                  <c:v>45299.488159722219</c:v>
                </c:pt>
                <c:pt idx="1945">
                  <c:v>45299.501979166664</c:v>
                </c:pt>
                <c:pt idx="1946">
                  <c:v>45299.515798611108</c:v>
                </c:pt>
                <c:pt idx="1947">
                  <c:v>45299.529618055552</c:v>
                </c:pt>
                <c:pt idx="1948">
                  <c:v>45299.543449074074</c:v>
                </c:pt>
                <c:pt idx="1949">
                  <c:v>45299.557280092595</c:v>
                </c:pt>
                <c:pt idx="1950">
                  <c:v>45299.571099537039</c:v>
                </c:pt>
                <c:pt idx="1951">
                  <c:v>45299.584918981483</c:v>
                </c:pt>
                <c:pt idx="1952">
                  <c:v>45299.598749999997</c:v>
                </c:pt>
                <c:pt idx="1953">
                  <c:v>45299.612581018519</c:v>
                </c:pt>
                <c:pt idx="1954">
                  <c:v>45299.626400462963</c:v>
                </c:pt>
                <c:pt idx="1955">
                  <c:v>45299.640219907407</c:v>
                </c:pt>
                <c:pt idx="1956">
                  <c:v>45299.654039351852</c:v>
                </c:pt>
                <c:pt idx="1957">
                  <c:v>45299.667870370373</c:v>
                </c:pt>
                <c:pt idx="1958">
                  <c:v>45299.681701388887</c:v>
                </c:pt>
                <c:pt idx="1959">
                  <c:v>45299.695532407408</c:v>
                </c:pt>
                <c:pt idx="1960">
                  <c:v>45299.709351851852</c:v>
                </c:pt>
                <c:pt idx="1961">
                  <c:v>45299.723171296297</c:v>
                </c:pt>
                <c:pt idx="1962">
                  <c:v>45299.736990740741</c:v>
                </c:pt>
                <c:pt idx="1963">
                  <c:v>45299.750821759262</c:v>
                </c:pt>
                <c:pt idx="1964">
                  <c:v>45299.764641203707</c:v>
                </c:pt>
                <c:pt idx="1965">
                  <c:v>45299.77847222222</c:v>
                </c:pt>
                <c:pt idx="1966">
                  <c:v>45299.792291666665</c:v>
                </c:pt>
                <c:pt idx="1967">
                  <c:v>45299.806111111109</c:v>
                </c:pt>
                <c:pt idx="1968">
                  <c:v>45299.819930555554</c:v>
                </c:pt>
                <c:pt idx="1969">
                  <c:v>45299.833761574075</c:v>
                </c:pt>
                <c:pt idx="1970">
                  <c:v>45299.847581018519</c:v>
                </c:pt>
                <c:pt idx="1971">
                  <c:v>45299.861400462964</c:v>
                </c:pt>
                <c:pt idx="1972">
                  <c:v>45299.875219907408</c:v>
                </c:pt>
                <c:pt idx="1973">
                  <c:v>45299.889039351852</c:v>
                </c:pt>
                <c:pt idx="1974">
                  <c:v>45299.902881944443</c:v>
                </c:pt>
                <c:pt idx="1975">
                  <c:v>45299.916701388887</c:v>
                </c:pt>
                <c:pt idx="1976">
                  <c:v>45299.930520833332</c:v>
                </c:pt>
                <c:pt idx="1977">
                  <c:v>45299.944340277776</c:v>
                </c:pt>
                <c:pt idx="1978">
                  <c:v>45299.958171296297</c:v>
                </c:pt>
                <c:pt idx="1979">
                  <c:v>45299.971990740742</c:v>
                </c:pt>
                <c:pt idx="1980">
                  <c:v>45299.985810185186</c:v>
                </c:pt>
                <c:pt idx="1981">
                  <c:v>45299.999641203707</c:v>
                </c:pt>
                <c:pt idx="1982">
                  <c:v>45300.013460648152</c:v>
                </c:pt>
                <c:pt idx="1983">
                  <c:v>45300.027280092596</c:v>
                </c:pt>
                <c:pt idx="1984">
                  <c:v>45300.04111111111</c:v>
                </c:pt>
                <c:pt idx="1985">
                  <c:v>45300.054918981485</c:v>
                </c:pt>
                <c:pt idx="1986">
                  <c:v>45300.068749999999</c:v>
                </c:pt>
                <c:pt idx="1987">
                  <c:v>45300.082569444443</c:v>
                </c:pt>
                <c:pt idx="1988">
                  <c:v>45300.096400462964</c:v>
                </c:pt>
                <c:pt idx="1989">
                  <c:v>45300.110231481478</c:v>
                </c:pt>
                <c:pt idx="1990">
                  <c:v>45300.124050925922</c:v>
                </c:pt>
                <c:pt idx="1991">
                  <c:v>45300.137881944444</c:v>
                </c:pt>
                <c:pt idx="1992">
                  <c:v>45300.151712962965</c:v>
                </c:pt>
                <c:pt idx="1993">
                  <c:v>45300.165543981479</c:v>
                </c:pt>
                <c:pt idx="1994">
                  <c:v>45300.179363425923</c:v>
                </c:pt>
                <c:pt idx="1995">
                  <c:v>45300.193182870367</c:v>
                </c:pt>
                <c:pt idx="1996">
                  <c:v>45300.207013888888</c:v>
                </c:pt>
                <c:pt idx="1997">
                  <c:v>45300.220833333333</c:v>
                </c:pt>
                <c:pt idx="1998">
                  <c:v>45300.234652777777</c:v>
                </c:pt>
                <c:pt idx="1999">
                  <c:v>45300.248483796298</c:v>
                </c:pt>
                <c:pt idx="2000">
                  <c:v>45300.262314814812</c:v>
                </c:pt>
                <c:pt idx="2001">
                  <c:v>45300.276134259257</c:v>
                </c:pt>
                <c:pt idx="2002">
                  <c:v>45300.289953703701</c:v>
                </c:pt>
                <c:pt idx="2003">
                  <c:v>45300.303773148145</c:v>
                </c:pt>
                <c:pt idx="2004">
                  <c:v>45300.31759259259</c:v>
                </c:pt>
                <c:pt idx="2005">
                  <c:v>45300.331412037034</c:v>
                </c:pt>
                <c:pt idx="2006">
                  <c:v>45300.345231481479</c:v>
                </c:pt>
                <c:pt idx="2007">
                  <c:v>45300.3590625</c:v>
                </c:pt>
                <c:pt idx="2008">
                  <c:v>45300.372893518521</c:v>
                </c:pt>
                <c:pt idx="2009">
                  <c:v>45300.386712962965</c:v>
                </c:pt>
                <c:pt idx="2010">
                  <c:v>45300.40053240741</c:v>
                </c:pt>
                <c:pt idx="2011">
                  <c:v>45300.414363425924</c:v>
                </c:pt>
                <c:pt idx="2012">
                  <c:v>45300.428182870368</c:v>
                </c:pt>
                <c:pt idx="2013">
                  <c:v>45300.442013888889</c:v>
                </c:pt>
                <c:pt idx="2014">
                  <c:v>45300.455833333333</c:v>
                </c:pt>
                <c:pt idx="2015">
                  <c:v>45300.469664351855</c:v>
                </c:pt>
                <c:pt idx="2016">
                  <c:v>45300.483483796299</c:v>
                </c:pt>
                <c:pt idx="2017">
                  <c:v>45300.497314814813</c:v>
                </c:pt>
                <c:pt idx="2018">
                  <c:v>45300.511134259257</c:v>
                </c:pt>
                <c:pt idx="2019">
                  <c:v>45300.524953703702</c:v>
                </c:pt>
                <c:pt idx="2020">
                  <c:v>45300.538773148146</c:v>
                </c:pt>
                <c:pt idx="2021">
                  <c:v>45300.552604166667</c:v>
                </c:pt>
                <c:pt idx="2022">
                  <c:v>45300.566423611112</c:v>
                </c:pt>
                <c:pt idx="2023">
                  <c:v>45300.580254629633</c:v>
                </c:pt>
                <c:pt idx="2024">
                  <c:v>45300.594085648147</c:v>
                </c:pt>
                <c:pt idx="2025">
                  <c:v>45300.607905092591</c:v>
                </c:pt>
                <c:pt idx="2026">
                  <c:v>45300.621724537035</c:v>
                </c:pt>
                <c:pt idx="2027">
                  <c:v>45300.63554398148</c:v>
                </c:pt>
                <c:pt idx="2028">
                  <c:v>45300.649363425924</c:v>
                </c:pt>
                <c:pt idx="2029">
                  <c:v>45300.663194444445</c:v>
                </c:pt>
                <c:pt idx="2030">
                  <c:v>45300.67701388889</c:v>
                </c:pt>
                <c:pt idx="2031">
                  <c:v>45300.690844907411</c:v>
                </c:pt>
                <c:pt idx="2032">
                  <c:v>45300.704664351855</c:v>
                </c:pt>
                <c:pt idx="2033">
                  <c:v>45300.7184837963</c:v>
                </c:pt>
                <c:pt idx="2034">
                  <c:v>45300.732303240744</c:v>
                </c:pt>
                <c:pt idx="2035">
                  <c:v>45300.746122685188</c:v>
                </c:pt>
                <c:pt idx="2036">
                  <c:v>45300.759953703702</c:v>
                </c:pt>
                <c:pt idx="2037">
                  <c:v>45300.773761574077</c:v>
                </c:pt>
                <c:pt idx="2038">
                  <c:v>45300.787592592591</c:v>
                </c:pt>
                <c:pt idx="2039">
                  <c:v>45300.801412037035</c:v>
                </c:pt>
                <c:pt idx="2040">
                  <c:v>45300.81523148148</c:v>
                </c:pt>
                <c:pt idx="2041">
                  <c:v>45300.829062500001</c:v>
                </c:pt>
                <c:pt idx="2042">
                  <c:v>45300.842881944445</c:v>
                </c:pt>
                <c:pt idx="2043">
                  <c:v>45300.85670138889</c:v>
                </c:pt>
                <c:pt idx="2044">
                  <c:v>45300.870532407411</c:v>
                </c:pt>
                <c:pt idx="2045">
                  <c:v>45300.884351851855</c:v>
                </c:pt>
                <c:pt idx="2046">
                  <c:v>45300.898182870369</c:v>
                </c:pt>
                <c:pt idx="2047">
                  <c:v>45300.91201388889</c:v>
                </c:pt>
                <c:pt idx="2048">
                  <c:v>45300.925821759258</c:v>
                </c:pt>
                <c:pt idx="2049">
                  <c:v>45300.939641203702</c:v>
                </c:pt>
                <c:pt idx="2050">
                  <c:v>45300.953460648147</c:v>
                </c:pt>
                <c:pt idx="2051">
                  <c:v>45300.967280092591</c:v>
                </c:pt>
                <c:pt idx="2052">
                  <c:v>45300.981111111112</c:v>
                </c:pt>
                <c:pt idx="2053">
                  <c:v>45300.994930555556</c:v>
                </c:pt>
                <c:pt idx="2054">
                  <c:v>45301.008761574078</c:v>
                </c:pt>
                <c:pt idx="2055">
                  <c:v>45301.022592592592</c:v>
                </c:pt>
                <c:pt idx="2056">
                  <c:v>45301.036412037036</c:v>
                </c:pt>
                <c:pt idx="2057">
                  <c:v>45301.05023148148</c:v>
                </c:pt>
                <c:pt idx="2058">
                  <c:v>45301.064062500001</c:v>
                </c:pt>
                <c:pt idx="2059">
                  <c:v>45301.077881944446</c:v>
                </c:pt>
                <c:pt idx="2060">
                  <c:v>45301.09171296296</c:v>
                </c:pt>
                <c:pt idx="2061">
                  <c:v>45301.105532407404</c:v>
                </c:pt>
                <c:pt idx="2062">
                  <c:v>45301.119351851848</c:v>
                </c:pt>
                <c:pt idx="2063">
                  <c:v>45301.133171296293</c:v>
                </c:pt>
                <c:pt idx="2064">
                  <c:v>45301.147002314814</c:v>
                </c:pt>
                <c:pt idx="2065">
                  <c:v>45301.160821759258</c:v>
                </c:pt>
                <c:pt idx="2066">
                  <c:v>45301.17465277778</c:v>
                </c:pt>
                <c:pt idx="2067">
                  <c:v>45301.188472222224</c:v>
                </c:pt>
                <c:pt idx="2068">
                  <c:v>45301.202291666668</c:v>
                </c:pt>
                <c:pt idx="2069">
                  <c:v>45301.216122685182</c:v>
                </c:pt>
                <c:pt idx="2070">
                  <c:v>45301.229953703703</c:v>
                </c:pt>
                <c:pt idx="2071">
                  <c:v>45301.243784722225</c:v>
                </c:pt>
                <c:pt idx="2072">
                  <c:v>45301.257604166669</c:v>
                </c:pt>
                <c:pt idx="2073">
                  <c:v>45301.271435185183</c:v>
                </c:pt>
                <c:pt idx="2074">
                  <c:v>45301.285254629627</c:v>
                </c:pt>
                <c:pt idx="2075">
                  <c:v>45301.299074074072</c:v>
                </c:pt>
                <c:pt idx="2076">
                  <c:v>45301.312905092593</c:v>
                </c:pt>
                <c:pt idx="2077">
                  <c:v>45301.326724537037</c:v>
                </c:pt>
                <c:pt idx="2078">
                  <c:v>45301.340555555558</c:v>
                </c:pt>
                <c:pt idx="2079">
                  <c:v>45301.354375000003</c:v>
                </c:pt>
                <c:pt idx="2080">
                  <c:v>45301.368194444447</c:v>
                </c:pt>
                <c:pt idx="2081">
                  <c:v>45301.382025462961</c:v>
                </c:pt>
                <c:pt idx="2082">
                  <c:v>45301.395844907405</c:v>
                </c:pt>
                <c:pt idx="2083">
                  <c:v>45301.409675925926</c:v>
                </c:pt>
                <c:pt idx="2084">
                  <c:v>45301.423495370371</c:v>
                </c:pt>
                <c:pt idx="2085">
                  <c:v>45301.437314814815</c:v>
                </c:pt>
                <c:pt idx="2086">
                  <c:v>45301.451145833336</c:v>
                </c:pt>
                <c:pt idx="2087">
                  <c:v>45301.464965277781</c:v>
                </c:pt>
                <c:pt idx="2088">
                  <c:v>45301.478784722225</c:v>
                </c:pt>
                <c:pt idx="2089">
                  <c:v>45301.492604166669</c:v>
                </c:pt>
                <c:pt idx="2090">
                  <c:v>45301.506423611114</c:v>
                </c:pt>
                <c:pt idx="2091">
                  <c:v>45301.520254629628</c:v>
                </c:pt>
                <c:pt idx="2092">
                  <c:v>45301.534074074072</c:v>
                </c:pt>
                <c:pt idx="2093">
                  <c:v>45301.547905092593</c:v>
                </c:pt>
                <c:pt idx="2094">
                  <c:v>45301.561724537038</c:v>
                </c:pt>
                <c:pt idx="2095">
                  <c:v>45301.575555555559</c:v>
                </c:pt>
                <c:pt idx="2096">
                  <c:v>45301.589375000003</c:v>
                </c:pt>
                <c:pt idx="2097">
                  <c:v>45301.603194444448</c:v>
                </c:pt>
                <c:pt idx="2098">
                  <c:v>45301.617013888892</c:v>
                </c:pt>
                <c:pt idx="2099">
                  <c:v>45301.630833333336</c:v>
                </c:pt>
                <c:pt idx="2100">
                  <c:v>45301.644652777781</c:v>
                </c:pt>
                <c:pt idx="2101">
                  <c:v>45301.658483796295</c:v>
                </c:pt>
                <c:pt idx="2102">
                  <c:v>45301.672303240739</c:v>
                </c:pt>
                <c:pt idx="2103">
                  <c:v>45301.686122685183</c:v>
                </c:pt>
                <c:pt idx="2104">
                  <c:v>45301.699953703705</c:v>
                </c:pt>
                <c:pt idx="2105">
                  <c:v>45301.713773148149</c:v>
                </c:pt>
                <c:pt idx="2106">
                  <c:v>45301.72760416667</c:v>
                </c:pt>
                <c:pt idx="2107">
                  <c:v>45301.741435185184</c:v>
                </c:pt>
                <c:pt idx="2108">
                  <c:v>45301.755254629628</c:v>
                </c:pt>
                <c:pt idx="2109">
                  <c:v>45301.769074074073</c:v>
                </c:pt>
                <c:pt idx="2110">
                  <c:v>45301.782916666663</c:v>
                </c:pt>
                <c:pt idx="2111">
                  <c:v>45301.796736111108</c:v>
                </c:pt>
                <c:pt idx="2112">
                  <c:v>45301.810555555552</c:v>
                </c:pt>
                <c:pt idx="2113">
                  <c:v>45301.824386574073</c:v>
                </c:pt>
                <c:pt idx="2114">
                  <c:v>45301.838206018518</c:v>
                </c:pt>
                <c:pt idx="2115">
                  <c:v>45301.852025462962</c:v>
                </c:pt>
                <c:pt idx="2116">
                  <c:v>45301.865844907406</c:v>
                </c:pt>
                <c:pt idx="2117">
                  <c:v>45301.879675925928</c:v>
                </c:pt>
                <c:pt idx="2118">
                  <c:v>45301.893495370372</c:v>
                </c:pt>
                <c:pt idx="2119">
                  <c:v>45301.907326388886</c:v>
                </c:pt>
                <c:pt idx="2120">
                  <c:v>45301.92114583333</c:v>
                </c:pt>
                <c:pt idx="2121">
                  <c:v>45301.934965277775</c:v>
                </c:pt>
                <c:pt idx="2122">
                  <c:v>45301.948796296296</c:v>
                </c:pt>
                <c:pt idx="2123">
                  <c:v>45301.96261574074</c:v>
                </c:pt>
                <c:pt idx="2124">
                  <c:v>45301.976446759261</c:v>
                </c:pt>
                <c:pt idx="2125">
                  <c:v>45301.990266203706</c:v>
                </c:pt>
                <c:pt idx="2126">
                  <c:v>45302.00409722222</c:v>
                </c:pt>
                <c:pt idx="2127">
                  <c:v>45302.017916666664</c:v>
                </c:pt>
                <c:pt idx="2128">
                  <c:v>45302.031747685185</c:v>
                </c:pt>
                <c:pt idx="2129">
                  <c:v>45302.045567129629</c:v>
                </c:pt>
                <c:pt idx="2130">
                  <c:v>45302.059398148151</c:v>
                </c:pt>
                <c:pt idx="2131">
                  <c:v>45302.073217592595</c:v>
                </c:pt>
                <c:pt idx="2132">
                  <c:v>45302.087037037039</c:v>
                </c:pt>
                <c:pt idx="2133">
                  <c:v>45302.100856481484</c:v>
                </c:pt>
                <c:pt idx="2134">
                  <c:v>45302.114687499998</c:v>
                </c:pt>
                <c:pt idx="2135">
                  <c:v>45302.128506944442</c:v>
                </c:pt>
                <c:pt idx="2136">
                  <c:v>45302.142337962963</c:v>
                </c:pt>
                <c:pt idx="2137">
                  <c:v>45302.156157407408</c:v>
                </c:pt>
                <c:pt idx="2138">
                  <c:v>45302.169976851852</c:v>
                </c:pt>
                <c:pt idx="2139">
                  <c:v>45302.183807870373</c:v>
                </c:pt>
                <c:pt idx="2140">
                  <c:v>45302.197627314818</c:v>
                </c:pt>
                <c:pt idx="2141">
                  <c:v>45302.211446759262</c:v>
                </c:pt>
                <c:pt idx="2142">
                  <c:v>45302.225277777776</c:v>
                </c:pt>
                <c:pt idx="2143">
                  <c:v>45302.23909722222</c:v>
                </c:pt>
                <c:pt idx="2144">
                  <c:v>45302.252916666665</c:v>
                </c:pt>
                <c:pt idx="2145">
                  <c:v>45302.266747685186</c:v>
                </c:pt>
                <c:pt idx="2146">
                  <c:v>45302.28056712963</c:v>
                </c:pt>
                <c:pt idx="2147">
                  <c:v>45302.294398148151</c:v>
                </c:pt>
                <c:pt idx="2148">
                  <c:v>45302.308229166665</c:v>
                </c:pt>
                <c:pt idx="2149">
                  <c:v>45302.322048611109</c:v>
                </c:pt>
                <c:pt idx="2150">
                  <c:v>45302.335868055554</c:v>
                </c:pt>
                <c:pt idx="2151">
                  <c:v>45302.349699074075</c:v>
                </c:pt>
                <c:pt idx="2152">
                  <c:v>45302.363518518519</c:v>
                </c:pt>
                <c:pt idx="2153">
                  <c:v>45302.377337962964</c:v>
                </c:pt>
                <c:pt idx="2154">
                  <c:v>45302.391157407408</c:v>
                </c:pt>
                <c:pt idx="2155">
                  <c:v>45302.404988425929</c:v>
                </c:pt>
                <c:pt idx="2156">
                  <c:v>45302.418819444443</c:v>
                </c:pt>
                <c:pt idx="2157">
                  <c:v>45302.432627314818</c:v>
                </c:pt>
                <c:pt idx="2158">
                  <c:v>45302.446458333332</c:v>
                </c:pt>
                <c:pt idx="2159">
                  <c:v>45302.460277777776</c:v>
                </c:pt>
                <c:pt idx="2160">
                  <c:v>45302.474097222221</c:v>
                </c:pt>
              </c:numCache>
            </c:numRef>
          </c:xVal>
          <c:yVal>
            <c:numRef>
              <c:f>'2305'!$W$5:$W$2167</c:f>
              <c:numCache>
                <c:formatCode>0.00</c:formatCode>
                <c:ptCount val="2163"/>
                <c:pt idx="0">
                  <c:v>35.305598474348898</c:v>
                </c:pt>
                <c:pt idx="1">
                  <c:v>35.25364200012217</c:v>
                </c:pt>
                <c:pt idx="2">
                  <c:v>35.242428310792789</c:v>
                </c:pt>
                <c:pt idx="3">
                  <c:v>35.244431944543365</c:v>
                </c:pt>
                <c:pt idx="4">
                  <c:v>35.23322602596879</c:v>
                </c:pt>
                <c:pt idx="5">
                  <c:v>35.22508880760126</c:v>
                </c:pt>
                <c:pt idx="6">
                  <c:v>35.208815262896273</c:v>
                </c:pt>
                <c:pt idx="7">
                  <c:v>35.218961546418548</c:v>
                </c:pt>
                <c:pt idx="8">
                  <c:v>35.253490969515894</c:v>
                </c:pt>
                <c:pt idx="9">
                  <c:v>35.228032673100401</c:v>
                </c:pt>
                <c:pt idx="10">
                  <c:v>35.267570315380702</c:v>
                </c:pt>
                <c:pt idx="11">
                  <c:v>35.1964894245313</c:v>
                </c:pt>
                <c:pt idx="12">
                  <c:v>35.219768622264333</c:v>
                </c:pt>
                <c:pt idx="13">
                  <c:v>35.21869528624854</c:v>
                </c:pt>
                <c:pt idx="14">
                  <c:v>35.188267009664898</c:v>
                </c:pt>
                <c:pt idx="15">
                  <c:v>35.187206914413061</c:v>
                </c:pt>
                <c:pt idx="16">
                  <c:v>35.208442673153719</c:v>
                </c:pt>
                <c:pt idx="17">
                  <c:v>35.161867712107345</c:v>
                </c:pt>
                <c:pt idx="18">
                  <c:v>35.180040568228286</c:v>
                </c:pt>
                <c:pt idx="19">
                  <c:v>35.173940606244535</c:v>
                </c:pt>
                <c:pt idx="20">
                  <c:v>35.162808340515546</c:v>
                </c:pt>
                <c:pt idx="21">
                  <c:v>35.20520090884537</c:v>
                </c:pt>
                <c:pt idx="22">
                  <c:v>35.207169566816866</c:v>
                </c:pt>
                <c:pt idx="23">
                  <c:v>35.144543048300854</c:v>
                </c:pt>
                <c:pt idx="24">
                  <c:v>35.165716026595902</c:v>
                </c:pt>
                <c:pt idx="25">
                  <c:v>35.16267013814798</c:v>
                </c:pt>
                <c:pt idx="26">
                  <c:v>35.191900960398556</c:v>
                </c:pt>
                <c:pt idx="27">
                  <c:v>35.213054389440899</c:v>
                </c:pt>
                <c:pt idx="28">
                  <c:v>35.177733234666128</c:v>
                </c:pt>
                <c:pt idx="29">
                  <c:v>35.203889474089678</c:v>
                </c:pt>
                <c:pt idx="30">
                  <c:v>35.192774590011375</c:v>
                </c:pt>
                <c:pt idx="31">
                  <c:v>35.160531434219997</c:v>
                </c:pt>
                <c:pt idx="32">
                  <c:v>35.173605126336362</c:v>
                </c:pt>
                <c:pt idx="33">
                  <c:v>35.170558627001007</c:v>
                </c:pt>
                <c:pt idx="34">
                  <c:v>35.151402449628257</c:v>
                </c:pt>
                <c:pt idx="35">
                  <c:v>35.148361054301304</c:v>
                </c:pt>
                <c:pt idx="36">
                  <c:v>35.174481782960328</c:v>
                </c:pt>
                <c:pt idx="37">
                  <c:v>35.150330503955125</c:v>
                </c:pt>
                <c:pt idx="38">
                  <c:v>35.171435788107893</c:v>
                </c:pt>
                <c:pt idx="39">
                  <c:v>35.187534601230212</c:v>
                </c:pt>
                <c:pt idx="40">
                  <c:v>35.203634581487812</c:v>
                </c:pt>
                <c:pt idx="41">
                  <c:v>35.197531005601164</c:v>
                </c:pt>
                <c:pt idx="42">
                  <c:v>35.205577935551325</c:v>
                </c:pt>
                <c:pt idx="43">
                  <c:v>35.218616842842131</c:v>
                </c:pt>
                <c:pt idx="44">
                  <c:v>35.202525604499328</c:v>
                </c:pt>
                <c:pt idx="45">
                  <c:v>35.167302086562941</c:v>
                </c:pt>
                <c:pt idx="46">
                  <c:v>35.218616842842131</c:v>
                </c:pt>
                <c:pt idx="47">
                  <c:v>35.22859301702794</c:v>
                </c:pt>
                <c:pt idx="48">
                  <c:v>35.164258348487714</c:v>
                </c:pt>
                <c:pt idx="49">
                  <c:v>35.225536110507051</c:v>
                </c:pt>
                <c:pt idx="50">
                  <c:v>35.209454188727015</c:v>
                </c:pt>
                <c:pt idx="51">
                  <c:v>35.225536110507051</c:v>
                </c:pt>
                <c:pt idx="52">
                  <c:v>35.185333489631354</c:v>
                </c:pt>
                <c:pt idx="53">
                  <c:v>35.217495004047265</c:v>
                </c:pt>
                <c:pt idx="54">
                  <c:v>35.23051966093405</c:v>
                </c:pt>
                <c:pt idx="55">
                  <c:v>35.214440648674611</c:v>
                </c:pt>
                <c:pt idx="56">
                  <c:v>35.192263481731842</c:v>
                </c:pt>
                <c:pt idx="57">
                  <c:v>35.159032086077268</c:v>
                </c:pt>
                <c:pt idx="58">
                  <c:v>35.223273727016725</c:v>
                </c:pt>
                <c:pt idx="59">
                  <c:v>35.236278798326666</c:v>
                </c:pt>
                <c:pt idx="60">
                  <c:v>35.209137275290665</c:v>
                </c:pt>
                <c:pt idx="61">
                  <c:v>35.243159445381195</c:v>
                </c:pt>
                <c:pt idx="62">
                  <c:v>35.229021310956512</c:v>
                </c:pt>
                <c:pt idx="63">
                  <c:v>35.217946251685426</c:v>
                </c:pt>
                <c:pt idx="64">
                  <c:v>35.227874997200935</c:v>
                </c:pt>
                <c:pt idx="65">
                  <c:v>35.189715595030769</c:v>
                </c:pt>
                <c:pt idx="66">
                  <c:v>35.269852428744137</c:v>
                </c:pt>
                <c:pt idx="67">
                  <c:v>35.218713993062501</c:v>
                </c:pt>
                <c:pt idx="68">
                  <c:v>35.191633466063188</c:v>
                </c:pt>
                <c:pt idx="69">
                  <c:v>35.25265523566032</c:v>
                </c:pt>
                <c:pt idx="70">
                  <c:v>35.241588359362268</c:v>
                </c:pt>
                <c:pt idx="71">
                  <c:v>35.2385317785251</c:v>
                </c:pt>
                <c:pt idx="72">
                  <c:v>35.256429567194445</c:v>
                </c:pt>
                <c:pt idx="73">
                  <c:v>35.202317964547973</c:v>
                </c:pt>
                <c:pt idx="74">
                  <c:v>35.202317964547973</c:v>
                </c:pt>
                <c:pt idx="75">
                  <c:v>35.204218809484729</c:v>
                </c:pt>
                <c:pt idx="76">
                  <c:v>35.233146357960678</c:v>
                </c:pt>
                <c:pt idx="77">
                  <c:v>35.217158264319892</c:v>
                </c:pt>
                <c:pt idx="78">
                  <c:v>35.281117553102156</c:v>
                </c:pt>
                <c:pt idx="79">
                  <c:v>35.259005781352933</c:v>
                </c:pt>
                <c:pt idx="80">
                  <c:v>35.279919081136775</c:v>
                </c:pt>
                <c:pt idx="81">
                  <c:v>35.215998972394893</c:v>
                </c:pt>
                <c:pt idx="82">
                  <c:v>35.215998972394893</c:v>
                </c:pt>
                <c:pt idx="83">
                  <c:v>35.271928060326339</c:v>
                </c:pt>
                <c:pt idx="84">
                  <c:v>35.247956724532393</c:v>
                </c:pt>
                <c:pt idx="85">
                  <c:v>35.271928060326339</c:v>
                </c:pt>
                <c:pt idx="86">
                  <c:v>35.239966854822491</c:v>
                </c:pt>
                <c:pt idx="87">
                  <c:v>35.279919081136775</c:v>
                </c:pt>
                <c:pt idx="88">
                  <c:v>35.247956724532393</c:v>
                </c:pt>
                <c:pt idx="89">
                  <c:v>35.247956724532393</c:v>
                </c:pt>
                <c:pt idx="90">
                  <c:v>35.279919081136775</c:v>
                </c:pt>
                <c:pt idx="91">
                  <c:v>35.271928060326339</c:v>
                </c:pt>
                <c:pt idx="92">
                  <c:v>35.255946882021462</c:v>
                </c:pt>
                <c:pt idx="93">
                  <c:v>35.247956724532393</c:v>
                </c:pt>
                <c:pt idx="94">
                  <c:v>35.274990415879032</c:v>
                </c:pt>
                <c:pt idx="95">
                  <c:v>35.28298316495443</c:v>
                </c:pt>
                <c:pt idx="96">
                  <c:v>35.263937327287003</c:v>
                </c:pt>
                <c:pt idx="97">
                  <c:v>35.274990415879032</c:v>
                </c:pt>
                <c:pt idx="98">
                  <c:v>35.262065488050297</c:v>
                </c:pt>
                <c:pt idx="99">
                  <c:v>35.254071874022124</c:v>
                </c:pt>
                <c:pt idx="100">
                  <c:v>35.286048058017833</c:v>
                </c:pt>
                <c:pt idx="101">
                  <c:v>35.270059390060759</c:v>
                </c:pt>
                <c:pt idx="102">
                  <c:v>35.28298316495443</c:v>
                </c:pt>
                <c:pt idx="103">
                  <c:v>35.241140836926533</c:v>
                </c:pt>
                <c:pt idx="104">
                  <c:v>35.241140836926533</c:v>
                </c:pt>
                <c:pt idx="105">
                  <c:v>35.284182335293508</c:v>
                </c:pt>
                <c:pt idx="106">
                  <c:v>35.316175814890364</c:v>
                </c:pt>
                <c:pt idx="107">
                  <c:v>35.292180272924902</c:v>
                </c:pt>
                <c:pt idx="108">
                  <c:v>35.295247595290384</c:v>
                </c:pt>
                <c:pt idx="109">
                  <c:v>35.311247796947548</c:v>
                </c:pt>
                <c:pt idx="110">
                  <c:v>35.295247595290384</c:v>
                </c:pt>
                <c:pt idx="111">
                  <c:v>35.266311859066569</c:v>
                </c:pt>
                <c:pt idx="112">
                  <c:v>35.260190251507652</c:v>
                </c:pt>
                <c:pt idx="113">
                  <c:v>35.266311859066569</c:v>
                </c:pt>
                <c:pt idx="114">
                  <c:v>35.314319392714289</c:v>
                </c:pt>
                <c:pt idx="115">
                  <c:v>35.306317416137787</c:v>
                </c:pt>
                <c:pt idx="116">
                  <c:v>35.261371896923208</c:v>
                </c:pt>
                <c:pt idx="117">
                  <c:v>35.312459578253709</c:v>
                </c:pt>
                <c:pt idx="118">
                  <c:v>34.773796914455268</c:v>
                </c:pt>
                <c:pt idx="119">
                  <c:v>35.307524990257335</c:v>
                </c:pt>
                <c:pt idx="120">
                  <c:v>35.315531876733637</c:v>
                </c:pt>
                <c:pt idx="121">
                  <c:v>35.307524990257335</c:v>
                </c:pt>
                <c:pt idx="122">
                  <c:v>35.297648711126541</c:v>
                </c:pt>
                <c:pt idx="123">
                  <c:v>34.977494551766398</c:v>
                </c:pt>
                <c:pt idx="124">
                  <c:v>34.96350201469842</c:v>
                </c:pt>
                <c:pt idx="125">
                  <c:v>34.985460419514396</c:v>
                </c:pt>
                <c:pt idx="126">
                  <c:v>35.475358652206829</c:v>
                </c:pt>
                <c:pt idx="127">
                  <c:v>35.014142036268261</c:v>
                </c:pt>
                <c:pt idx="128">
                  <c:v>35.46426476803429</c:v>
                </c:pt>
                <c:pt idx="129">
                  <c:v>35.454041037295049</c:v>
                </c:pt>
                <c:pt idx="130">
                  <c:v>34.960920791930754</c:v>
                </c:pt>
                <c:pt idx="131">
                  <c:v>35.004001588728727</c:v>
                </c:pt>
                <c:pt idx="132">
                  <c:v>35.00479515037582</c:v>
                </c:pt>
                <c:pt idx="133">
                  <c:v>34.963221921937496</c:v>
                </c:pt>
                <c:pt idx="134">
                  <c:v>35.505583465321941</c:v>
                </c:pt>
                <c:pt idx="135">
                  <c:v>35.456883177207537</c:v>
                </c:pt>
                <c:pt idx="136">
                  <c:v>35.482209769461022</c:v>
                </c:pt>
                <c:pt idx="137">
                  <c:v>35.518494812864922</c:v>
                </c:pt>
                <c:pt idx="138">
                  <c:v>35.488671286254522</c:v>
                </c:pt>
                <c:pt idx="139">
                  <c:v>35.013827976963256</c:v>
                </c:pt>
                <c:pt idx="140">
                  <c:v>35.498218882263146</c:v>
                </c:pt>
                <c:pt idx="141">
                  <c:v>35.015690899433189</c:v>
                </c:pt>
                <c:pt idx="142">
                  <c:v>35.534464767695539</c:v>
                </c:pt>
                <c:pt idx="143">
                  <c:v>35.444831086017068</c:v>
                </c:pt>
                <c:pt idx="144">
                  <c:v>35.515624467276481</c:v>
                </c:pt>
                <c:pt idx="145">
                  <c:v>35.518726466380905</c:v>
                </c:pt>
                <c:pt idx="146">
                  <c:v>35.51085773473271</c:v>
                </c:pt>
                <c:pt idx="147">
                  <c:v>35.495121109466304</c:v>
                </c:pt>
                <c:pt idx="148">
                  <c:v>35.026538952859518</c:v>
                </c:pt>
                <c:pt idx="149">
                  <c:v>35.537570960522359</c:v>
                </c:pt>
                <c:pt idx="150">
                  <c:v>35.026538952859518</c:v>
                </c:pt>
                <c:pt idx="151">
                  <c:v>35.037391429754294</c:v>
                </c:pt>
                <c:pt idx="152">
                  <c:v>35.493446217288636</c:v>
                </c:pt>
                <c:pt idx="153">
                  <c:v>35.027676612647376</c:v>
                </c:pt>
                <c:pt idx="154">
                  <c:v>35.534248848506095</c:v>
                </c:pt>
                <c:pt idx="155">
                  <c:v>35.080845619138657</c:v>
                </c:pt>
                <c:pt idx="156">
                  <c:v>35.490086934580681</c:v>
                </c:pt>
                <c:pt idx="157">
                  <c:v>35.028811563178664</c:v>
                </c:pt>
                <c:pt idx="158">
                  <c:v>35.047539497286841</c:v>
                </c:pt>
                <c:pt idx="159">
                  <c:v>35.455183214269006</c:v>
                </c:pt>
                <c:pt idx="160">
                  <c:v>35.064421463660914</c:v>
                </c:pt>
                <c:pt idx="161">
                  <c:v>35.485024196649888</c:v>
                </c:pt>
                <c:pt idx="162">
                  <c:v>35.477137741765972</c:v>
                </c:pt>
                <c:pt idx="163">
                  <c:v>35.03407374402196</c:v>
                </c:pt>
                <c:pt idx="164">
                  <c:v>35.525888184876308</c:v>
                </c:pt>
                <c:pt idx="165">
                  <c:v>35.063709442172758</c:v>
                </c:pt>
                <c:pt idx="166">
                  <c:v>35.516310765408164</c:v>
                </c:pt>
                <c:pt idx="167">
                  <c:v>35.072735425375036</c:v>
                </c:pt>
                <c:pt idx="168">
                  <c:v>35.056970051138585</c:v>
                </c:pt>
                <c:pt idx="169">
                  <c:v>35.028442789751104</c:v>
                </c:pt>
                <c:pt idx="170">
                  <c:v>35.058105686142902</c:v>
                </c:pt>
                <c:pt idx="171">
                  <c:v>35.073880635403533</c:v>
                </c:pt>
                <c:pt idx="172">
                  <c:v>35.072012287522881</c:v>
                </c:pt>
                <c:pt idx="173">
                  <c:v>35.059238574568468</c:v>
                </c:pt>
                <c:pt idx="174">
                  <c:v>35.078034721547432</c:v>
                </c:pt>
                <c:pt idx="175">
                  <c:v>35.518856814453933</c:v>
                </c:pt>
                <c:pt idx="176">
                  <c:v>35.087074314070755</c:v>
                </c:pt>
                <c:pt idx="177">
                  <c:v>35.090089096990283</c:v>
                </c:pt>
                <c:pt idx="178">
                  <c:v>35.093104673039058</c:v>
                </c:pt>
                <c:pt idx="179">
                  <c:v>35.099138205541081</c:v>
                </c:pt>
                <c:pt idx="180">
                  <c:v>35.534401781322252</c:v>
                </c:pt>
                <c:pt idx="181">
                  <c:v>35.09237262112628</c:v>
                </c:pt>
                <c:pt idx="182">
                  <c:v>35.095389562682463</c:v>
                </c:pt>
                <c:pt idx="183">
                  <c:v>35.103302039381866</c:v>
                </c:pt>
                <c:pt idx="184">
                  <c:v>35.069765153034005</c:v>
                </c:pt>
                <c:pt idx="185">
                  <c:v>35.112362728616944</c:v>
                </c:pt>
                <c:pt idx="186">
                  <c:v>35.142171811740361</c:v>
                </c:pt>
                <c:pt idx="187">
                  <c:v>35.12143057340711</c:v>
                </c:pt>
                <c:pt idx="188">
                  <c:v>35.116530390993333</c:v>
                </c:pt>
                <c:pt idx="189">
                  <c:v>35.135406158808735</c:v>
                </c:pt>
                <c:pt idx="190">
                  <c:v>35.098796094924552</c:v>
                </c:pt>
                <c:pt idx="191">
                  <c:v>35.104836437859397</c:v>
                </c:pt>
                <c:pt idx="192">
                  <c:v>35.523813184306817</c:v>
                </c:pt>
                <c:pt idx="193">
                  <c:v>35.121838389569213</c:v>
                </c:pt>
                <c:pt idx="194">
                  <c:v>35.137710197197123</c:v>
                </c:pt>
                <c:pt idx="195">
                  <c:v>35.116926661438328</c:v>
                </c:pt>
                <c:pt idx="196">
                  <c:v>35.541105010600432</c:v>
                </c:pt>
                <c:pt idx="197">
                  <c:v>35.141887594228301</c:v>
                </c:pt>
                <c:pt idx="198">
                  <c:v>35.13697363947054</c:v>
                </c:pt>
                <c:pt idx="199">
                  <c:v>35.510664347511863</c:v>
                </c:pt>
                <c:pt idx="200">
                  <c:v>35.143033318719667</c:v>
                </c:pt>
                <c:pt idx="201">
                  <c:v>35.135085871652628</c:v>
                </c:pt>
                <c:pt idx="202">
                  <c:v>35.543886210991417</c:v>
                </c:pt>
                <c:pt idx="203">
                  <c:v>35.122217732551498</c:v>
                </c:pt>
                <c:pt idx="204">
                  <c:v>35.150981051123239</c:v>
                </c:pt>
                <c:pt idx="205">
                  <c:v>35.178566752354641</c:v>
                </c:pt>
                <c:pt idx="206">
                  <c:v>35.554202477335664</c:v>
                </c:pt>
                <c:pt idx="207">
                  <c:v>35.15078284678269</c:v>
                </c:pt>
                <c:pt idx="208">
                  <c:v>35.178852195440108</c:v>
                </c:pt>
                <c:pt idx="209">
                  <c:v>35.187976815499177</c:v>
                </c:pt>
                <c:pt idx="210">
                  <c:v>35.178248969980615</c:v>
                </c:pt>
                <c:pt idx="211">
                  <c:v>35.174564676874688</c:v>
                </c:pt>
                <c:pt idx="212">
                  <c:v>35.211826353314756</c:v>
                </c:pt>
                <c:pt idx="213">
                  <c:v>35.624567269298218</c:v>
                </c:pt>
                <c:pt idx="214">
                  <c:v>35.181004574806956</c:v>
                </c:pt>
                <c:pt idx="215">
                  <c:v>35.203222725162725</c:v>
                </c:pt>
                <c:pt idx="216">
                  <c:v>35.612086260232005</c:v>
                </c:pt>
                <c:pt idx="217">
                  <c:v>35.577632499453387</c:v>
                </c:pt>
                <c:pt idx="218">
                  <c:v>35.626164706452492</c:v>
                </c:pt>
                <c:pt idx="219">
                  <c:v>35.187573736696265</c:v>
                </c:pt>
                <c:pt idx="220">
                  <c:v>35.212321466308886</c:v>
                </c:pt>
                <c:pt idx="221">
                  <c:v>35.187061047404562</c:v>
                </c:pt>
                <c:pt idx="222">
                  <c:v>35.668461897853831</c:v>
                </c:pt>
                <c:pt idx="223">
                  <c:v>35.655890218477701</c:v>
                </c:pt>
                <c:pt idx="224">
                  <c:v>35.640187273381727</c:v>
                </c:pt>
                <c:pt idx="225">
                  <c:v>35.196151753217343</c:v>
                </c:pt>
                <c:pt idx="226">
                  <c:v>35.199183588698453</c:v>
                </c:pt>
                <c:pt idx="227">
                  <c:v>35.594582495148856</c:v>
                </c:pt>
                <c:pt idx="228">
                  <c:v>35.624392005933039</c:v>
                </c:pt>
                <c:pt idx="229">
                  <c:v>35.230049470609352</c:v>
                </c:pt>
                <c:pt idx="230">
                  <c:v>35.614917635959145</c:v>
                </c:pt>
                <c:pt idx="231">
                  <c:v>35.204728584296824</c:v>
                </c:pt>
                <c:pt idx="232">
                  <c:v>35.223467113551251</c:v>
                </c:pt>
                <c:pt idx="233">
                  <c:v>35.662018271327213</c:v>
                </c:pt>
                <c:pt idx="234">
                  <c:v>35.193304494996063</c:v>
                </c:pt>
                <c:pt idx="235">
                  <c:v>35.188480279194259</c:v>
                </c:pt>
                <c:pt idx="236">
                  <c:v>35.207230653231541</c:v>
                </c:pt>
                <c:pt idx="237">
                  <c:v>35.197579224630971</c:v>
                </c:pt>
                <c:pt idx="238">
                  <c:v>35.20364919180539</c:v>
                </c:pt>
                <c:pt idx="239">
                  <c:v>35.655572066688109</c:v>
                </c:pt>
                <c:pt idx="240">
                  <c:v>35.217591413148952</c:v>
                </c:pt>
                <c:pt idx="241">
                  <c:v>35.606640046805794</c:v>
                </c:pt>
                <c:pt idx="242">
                  <c:v>35.215798743975718</c:v>
                </c:pt>
                <c:pt idx="243">
                  <c:v>35.237630192220749</c:v>
                </c:pt>
                <c:pt idx="244">
                  <c:v>35.634920141695879</c:v>
                </c:pt>
                <c:pt idx="245">
                  <c:v>35.590693156282015</c:v>
                </c:pt>
                <c:pt idx="246">
                  <c:v>35.604830143759983</c:v>
                </c:pt>
                <c:pt idx="247">
                  <c:v>35.240136377577471</c:v>
                </c:pt>
                <c:pt idx="248">
                  <c:v>35.235294871878608</c:v>
                </c:pt>
                <c:pt idx="249">
                  <c:v>35.222562615507989</c:v>
                </c:pt>
                <c:pt idx="250">
                  <c:v>35.659980889788592</c:v>
                </c:pt>
                <c:pt idx="251">
                  <c:v>35.626713579119794</c:v>
                </c:pt>
                <c:pt idx="252">
                  <c:v>35.658345705451346</c:v>
                </c:pt>
                <c:pt idx="253">
                  <c:v>35.229885802439426</c:v>
                </c:pt>
                <c:pt idx="254">
                  <c:v>35.240828814358402</c:v>
                </c:pt>
                <c:pt idx="255">
                  <c:v>35.251776301842696</c:v>
                </c:pt>
                <c:pt idx="256">
                  <c:v>35.22321966990463</c:v>
                </c:pt>
                <c:pt idx="257">
                  <c:v>35.253022370214595</c:v>
                </c:pt>
                <c:pt idx="258">
                  <c:v>35.607377967839611</c:v>
                </c:pt>
                <c:pt idx="259">
                  <c:v>35.227491648783321</c:v>
                </c:pt>
                <c:pt idx="260">
                  <c:v>35.602582172471919</c:v>
                </c:pt>
                <c:pt idx="261">
                  <c:v>35.616761000180674</c:v>
                </c:pt>
                <c:pt idx="262">
                  <c:v>35.651604179205393</c:v>
                </c:pt>
                <c:pt idx="263">
                  <c:v>35.250641956670925</c:v>
                </c:pt>
                <c:pt idx="264">
                  <c:v>35.253692902421406</c:v>
                </c:pt>
                <c:pt idx="265">
                  <c:v>35.645149975349646</c:v>
                </c:pt>
                <c:pt idx="266">
                  <c:v>35.627613307349236</c:v>
                </c:pt>
                <c:pt idx="267">
                  <c:v>35.239082533908615</c:v>
                </c:pt>
                <c:pt idx="268">
                  <c:v>35.598996819320796</c:v>
                </c:pt>
                <c:pt idx="269">
                  <c:v>35.272015511028854</c:v>
                </c:pt>
                <c:pt idx="270">
                  <c:v>35.267142321431812</c:v>
                </c:pt>
                <c:pt idx="271">
                  <c:v>35.640148907576005</c:v>
                </c:pt>
                <c:pt idx="272">
                  <c:v>35.262266811403279</c:v>
                </c:pt>
                <c:pt idx="273">
                  <c:v>35.278129504567843</c:v>
                </c:pt>
                <c:pt idx="274">
                  <c:v>35.262266811403279</c:v>
                </c:pt>
                <c:pt idx="275">
                  <c:v>35.292181916992803</c:v>
                </c:pt>
                <c:pt idx="276">
                  <c:v>35.28424673025058</c:v>
                </c:pt>
                <c:pt idx="277">
                  <c:v>35.287306555798231</c:v>
                </c:pt>
                <c:pt idx="278">
                  <c:v>35.271433619034738</c:v>
                </c:pt>
                <c:pt idx="279">
                  <c:v>35.684499463895946</c:v>
                </c:pt>
                <c:pt idx="280">
                  <c:v>35.692450568639259</c:v>
                </c:pt>
                <c:pt idx="281">
                  <c:v>35.700401957522466</c:v>
                </c:pt>
                <c:pt idx="282">
                  <c:v>35.306244681384264</c:v>
                </c:pt>
                <c:pt idx="283">
                  <c:v>35.279369945283847</c:v>
                </c:pt>
                <c:pt idx="284">
                  <c:v>35.303180629612456</c:v>
                </c:pt>
                <c:pt idx="285">
                  <c:v>35.295243450575335</c:v>
                </c:pt>
                <c:pt idx="286">
                  <c:v>35.322123310038201</c:v>
                </c:pt>
                <c:pt idx="287">
                  <c:v>35.295243450575335</c:v>
                </c:pt>
                <c:pt idx="288">
                  <c:v>35.652697886365267</c:v>
                </c:pt>
                <c:pt idx="289">
                  <c:v>35.30805314295128</c:v>
                </c:pt>
                <c:pt idx="290">
                  <c:v>35.700401957522466</c:v>
                </c:pt>
                <c:pt idx="291">
                  <c:v>35.300117387893906</c:v>
                </c:pt>
                <c:pt idx="292">
                  <c:v>35.300117387893906</c:v>
                </c:pt>
                <c:pt idx="293">
                  <c:v>35.689303504272154</c:v>
                </c:pt>
                <c:pt idx="294">
                  <c:v>35.292181916992803</c:v>
                </c:pt>
                <c:pt idx="295">
                  <c:v>35.292181916992803</c:v>
                </c:pt>
                <c:pt idx="296">
                  <c:v>35.30805314295128</c:v>
                </c:pt>
                <c:pt idx="297">
                  <c:v>35.326993872257972</c:v>
                </c:pt>
                <c:pt idx="298">
                  <c:v>35.326993872257972</c:v>
                </c:pt>
                <c:pt idx="299">
                  <c:v>35.311118092907023</c:v>
                </c:pt>
                <c:pt idx="300">
                  <c:v>35.322123310038201</c:v>
                </c:pt>
                <c:pt idx="301">
                  <c:v>35.311118092907023</c:v>
                </c:pt>
                <c:pt idx="302">
                  <c:v>35.700401957522466</c:v>
                </c:pt>
                <c:pt idx="303">
                  <c:v>35.333133041702986</c:v>
                </c:pt>
                <c:pt idx="304">
                  <c:v>35.341074776687968</c:v>
                </c:pt>
                <c:pt idx="305">
                  <c:v>35.698747218715539</c:v>
                </c:pt>
                <c:pt idx="306">
                  <c:v>35.325191591170139</c:v>
                </c:pt>
                <c:pt idx="307">
                  <c:v>35.674884473365729</c:v>
                </c:pt>
                <c:pt idx="308">
                  <c:v>35.32826068411471</c:v>
                </c:pt>
                <c:pt idx="309">
                  <c:v>35.736881931171361</c:v>
                </c:pt>
                <c:pt idx="310">
                  <c:v>35.339275460870219</c:v>
                </c:pt>
                <c:pt idx="311">
                  <c:v>35.350294757777888</c:v>
                </c:pt>
                <c:pt idx="312">
                  <c:v>35.326455007986446</c:v>
                </c:pt>
                <c:pt idx="313">
                  <c:v>35.345421131863304</c:v>
                </c:pt>
                <c:pt idx="314">
                  <c:v>35.345421131863304</c:v>
                </c:pt>
                <c:pt idx="315">
                  <c:v>35.348495187452421</c:v>
                </c:pt>
                <c:pt idx="316">
                  <c:v>35.701727980841994</c:v>
                </c:pt>
                <c:pt idx="317">
                  <c:v>35.343618335222203</c:v>
                </c:pt>
                <c:pt idx="318">
                  <c:v>35.335666898720163</c:v>
                </c:pt>
                <c:pt idx="319">
                  <c:v>35.354645740132376</c:v>
                </c:pt>
                <c:pt idx="320">
                  <c:v>35.373633393933993</c:v>
                </c:pt>
                <c:pt idx="321">
                  <c:v>35.341812222622856</c:v>
                </c:pt>
                <c:pt idx="322">
                  <c:v>35.333857642961775</c:v>
                </c:pt>
                <c:pt idx="323">
                  <c:v>35.679308141296737</c:v>
                </c:pt>
                <c:pt idx="324">
                  <c:v>35.355919095550234</c:v>
                </c:pt>
                <c:pt idx="325">
                  <c:v>35.709519540309032</c:v>
                </c:pt>
                <c:pt idx="326">
                  <c:v>35.354112632089837</c:v>
                </c:pt>
                <c:pt idx="327">
                  <c:v>35.693574675593872</c:v>
                </c:pt>
                <c:pt idx="328">
                  <c:v>35.362074361321355</c:v>
                </c:pt>
                <c:pt idx="329">
                  <c:v>35.338190030658645</c:v>
                </c:pt>
                <c:pt idx="330">
                  <c:v>35.365153216531432</c:v>
                </c:pt>
                <c:pt idx="331">
                  <c:v>35.397009861701832</c:v>
                </c:pt>
                <c:pt idx="332">
                  <c:v>35.683925400777873</c:v>
                </c:pt>
                <c:pt idx="333">
                  <c:v>35.360267721867231</c:v>
                </c:pt>
                <c:pt idx="334">
                  <c:v>35.703027938847491</c:v>
                </c:pt>
                <c:pt idx="335">
                  <c:v>35.379280542880515</c:v>
                </c:pt>
                <c:pt idx="336">
                  <c:v>35.387247998818253</c:v>
                </c:pt>
                <c:pt idx="337">
                  <c:v>35.406271949318011</c:v>
                </c:pt>
                <c:pt idx="338">
                  <c:v>35.371313372920021</c:v>
                </c:pt>
                <c:pt idx="339">
                  <c:v>35.374394674626579</c:v>
                </c:pt>
                <c:pt idx="340">
                  <c:v>35.377476792360213</c:v>
                </c:pt>
                <c:pt idx="341">
                  <c:v>35.712488777100724</c:v>
                </c:pt>
                <c:pt idx="342">
                  <c:v>35.388532057001512</c:v>
                </c:pt>
                <c:pt idx="343">
                  <c:v>35.396504673901447</c:v>
                </c:pt>
                <c:pt idx="344">
                  <c:v>35.3995918675136</c:v>
                </c:pt>
                <c:pt idx="345">
                  <c:v>35.407566492363671</c:v>
                </c:pt>
                <c:pt idx="346">
                  <c:v>35.383643476965993</c:v>
                </c:pt>
                <c:pt idx="347">
                  <c:v>35.3995918675136</c:v>
                </c:pt>
                <c:pt idx="348">
                  <c:v>35.391617529046869</c:v>
                </c:pt>
                <c:pt idx="349">
                  <c:v>35.782696856294024</c:v>
                </c:pt>
                <c:pt idx="350">
                  <c:v>35.386728044367047</c:v>
                </c:pt>
                <c:pt idx="351">
                  <c:v>35.3995918675136</c:v>
                </c:pt>
                <c:pt idx="352">
                  <c:v>35.370777355503748</c:v>
                </c:pt>
                <c:pt idx="353">
                  <c:v>35.421725135908837</c:v>
                </c:pt>
                <c:pt idx="354">
                  <c:v>35.405768709204999</c:v>
                </c:pt>
                <c:pt idx="355">
                  <c:v>35.397790925733744</c:v>
                </c:pt>
                <c:pt idx="356">
                  <c:v>35.421725135908837</c:v>
                </c:pt>
                <c:pt idx="357">
                  <c:v>35.429703779136453</c:v>
                </c:pt>
                <c:pt idx="358">
                  <c:v>35.413746779264208</c:v>
                </c:pt>
                <c:pt idx="359">
                  <c:v>35.429703779136453</c:v>
                </c:pt>
                <c:pt idx="360">
                  <c:v>35.749084478671584</c:v>
                </c:pt>
                <c:pt idx="361">
                  <c:v>35.421725135908837</c:v>
                </c:pt>
                <c:pt idx="362">
                  <c:v>35.432798598675419</c:v>
                </c:pt>
                <c:pt idx="363">
                  <c:v>35.440779252331325</c:v>
                </c:pt>
                <c:pt idx="364">
                  <c:v>35.42791214760809</c:v>
                </c:pt>
                <c:pt idx="365">
                  <c:v>35.424818231702353</c:v>
                </c:pt>
                <c:pt idx="366">
                  <c:v>35.400878850905222</c:v>
                </c:pt>
                <c:pt idx="367">
                  <c:v>35.443876617079567</c:v>
                </c:pt>
                <c:pt idx="368">
                  <c:v>35.443876617079567</c:v>
                </c:pt>
                <c:pt idx="369">
                  <c:v>35.438990700230157</c:v>
                </c:pt>
                <c:pt idx="370">
                  <c:v>35.426117185855588</c:v>
                </c:pt>
                <c:pt idx="371">
                  <c:v>35.434102440820809</c:v>
                </c:pt>
                <c:pt idx="372">
                  <c:v>35.450073811727286</c:v>
                </c:pt>
                <c:pt idx="373">
                  <c:v>35.450073811727286</c:v>
                </c:pt>
                <c:pt idx="374">
                  <c:v>35.44208798277888</c:v>
                </c:pt>
                <c:pt idx="375">
                  <c:v>35.461161484547496</c:v>
                </c:pt>
                <c:pt idx="376">
                  <c:v>35.421225143541925</c:v>
                </c:pt>
                <c:pt idx="377">
                  <c:v>35.43230730980045</c:v>
                </c:pt>
                <c:pt idx="378">
                  <c:v>35.787254509847138</c:v>
                </c:pt>
                <c:pt idx="379">
                  <c:v>35.483350523957505</c:v>
                </c:pt>
                <c:pt idx="380">
                  <c:v>35.454485331005237</c:v>
                </c:pt>
                <c:pt idx="381">
                  <c:v>35.774419002413488</c:v>
                </c:pt>
                <c:pt idx="382">
                  <c:v>35.446492880309329</c:v>
                </c:pt>
                <c:pt idx="383">
                  <c:v>35.441598652517946</c:v>
                </c:pt>
                <c:pt idx="384">
                  <c:v>35.452693030850661</c:v>
                </c:pt>
                <c:pt idx="385">
                  <c:v>35.460688939674256</c:v>
                </c:pt>
                <c:pt idx="386">
                  <c:v>35.471789905120417</c:v>
                </c:pt>
                <c:pt idx="387">
                  <c:v>35.479788119365324</c:v>
                </c:pt>
                <c:pt idx="388">
                  <c:v>35.45579433975454</c:v>
                </c:pt>
                <c:pt idx="389">
                  <c:v>35.450897389791407</c:v>
                </c:pt>
                <c:pt idx="390">
                  <c:v>35.77425567810949</c:v>
                </c:pt>
                <c:pt idx="391">
                  <c:v>35.473106036812553</c:v>
                </c:pt>
                <c:pt idx="392">
                  <c:v>35.478001915520039</c:v>
                </c:pt>
                <c:pt idx="393">
                  <c:v>35.481109157439448</c:v>
                </c:pt>
                <c:pt idx="394">
                  <c:v>35.476212370949341</c:v>
                </c:pt>
                <c:pt idx="395">
                  <c:v>35.460203528823939</c:v>
                </c:pt>
                <c:pt idx="396">
                  <c:v>35.471313231292399</c:v>
                </c:pt>
                <c:pt idx="397">
                  <c:v>35.474419480875447</c:v>
                </c:pt>
                <c:pt idx="398">
                  <c:v>35.819025190192598</c:v>
                </c:pt>
                <c:pt idx="399">
                  <c:v>35.482427512919841</c:v>
                </c:pt>
                <c:pt idx="400">
                  <c:v>35.809342587713168</c:v>
                </c:pt>
                <c:pt idx="401">
                  <c:v>35.493546376168858</c:v>
                </c:pt>
                <c:pt idx="402">
                  <c:v>35.491756414138152</c:v>
                </c:pt>
                <c:pt idx="403">
                  <c:v>35.796473285048883</c:v>
                </c:pt>
                <c:pt idx="404">
                  <c:v>35.823730189776533</c:v>
                </c:pt>
                <c:pt idx="405">
                  <c:v>35.764378201323815</c:v>
                </c:pt>
                <c:pt idx="406">
                  <c:v>35.486852725715792</c:v>
                </c:pt>
                <c:pt idx="407">
                  <c:v>35.457899146942935</c:v>
                </c:pt>
                <c:pt idx="408">
                  <c:v>35.497979810254847</c:v>
                </c:pt>
                <c:pt idx="409">
                  <c:v>35.786773735853423</c:v>
                </c:pt>
                <c:pt idx="410">
                  <c:v>35.512226986942409</c:v>
                </c:pt>
                <c:pt idx="411">
                  <c:v>35.504206511787579</c:v>
                </c:pt>
                <c:pt idx="412">
                  <c:v>35.512226986942409</c:v>
                </c:pt>
                <c:pt idx="413">
                  <c:v>35.502412856516742</c:v>
                </c:pt>
                <c:pt idx="414">
                  <c:v>35.820401693121632</c:v>
                </c:pt>
                <c:pt idx="415">
                  <c:v>35.812368492830174</c:v>
                </c:pt>
                <c:pt idx="416">
                  <c:v>35.806007858065371</c:v>
                </c:pt>
                <c:pt idx="417">
                  <c:v>35.786946360270356</c:v>
                </c:pt>
                <c:pt idx="418">
                  <c:v>36.03235958436165</c:v>
                </c:pt>
                <c:pt idx="419">
                  <c:v>36.049828736806141</c:v>
                </c:pt>
                <c:pt idx="420">
                  <c:v>36.035241376735243</c:v>
                </c:pt>
                <c:pt idx="421">
                  <c:v>35.340002789344211</c:v>
                </c:pt>
                <c:pt idx="422">
                  <c:v>35.379004089319501</c:v>
                </c:pt>
                <c:pt idx="423">
                  <c:v>35.400219728006817</c:v>
                </c:pt>
                <c:pt idx="424">
                  <c:v>35.361497859269001</c:v>
                </c:pt>
                <c:pt idx="425">
                  <c:v>35.354048102442384</c:v>
                </c:pt>
                <c:pt idx="426">
                  <c:v>35.778546536003162</c:v>
                </c:pt>
                <c:pt idx="427">
                  <c:v>35.384374016406198</c:v>
                </c:pt>
                <c:pt idx="428">
                  <c:v>35.383046952895882</c:v>
                </c:pt>
                <c:pt idx="429">
                  <c:v>35.387872054763193</c:v>
                </c:pt>
                <c:pt idx="430">
                  <c:v>35.39269486290268</c:v>
                </c:pt>
                <c:pt idx="431">
                  <c:v>35.745357276906233</c:v>
                </c:pt>
                <c:pt idx="432">
                  <c:v>35.69636780703361</c:v>
                </c:pt>
                <c:pt idx="433">
                  <c:v>35.705886475477143</c:v>
                </c:pt>
                <c:pt idx="434">
                  <c:v>35.715396063210981</c:v>
                </c:pt>
                <c:pt idx="435">
                  <c:v>35.396560579881964</c:v>
                </c:pt>
                <c:pt idx="436">
                  <c:v>35.393482509460789</c:v>
                </c:pt>
                <c:pt idx="437">
                  <c:v>35.382522167119582</c:v>
                </c:pt>
                <c:pt idx="438">
                  <c:v>35.73913037028948</c:v>
                </c:pt>
                <c:pt idx="439">
                  <c:v>35.723345997863746</c:v>
                </c:pt>
                <c:pt idx="440">
                  <c:v>35.401735087319409</c:v>
                </c:pt>
                <c:pt idx="441">
                  <c:v>35.401735087319409</c:v>
                </c:pt>
                <c:pt idx="442">
                  <c:v>35.39385790945083</c:v>
                </c:pt>
                <c:pt idx="443">
                  <c:v>35.748608254514771</c:v>
                </c:pt>
                <c:pt idx="444">
                  <c:v>35.412693285795669</c:v>
                </c:pt>
                <c:pt idx="445">
                  <c:v>35.39693527563702</c:v>
                </c:pt>
                <c:pt idx="446">
                  <c:v>35.723345997863746</c:v>
                </c:pt>
                <c:pt idx="447">
                  <c:v>35.765965794227753</c:v>
                </c:pt>
                <c:pt idx="448">
                  <c:v>35.395210496745591</c:v>
                </c:pt>
                <c:pt idx="449">
                  <c:v>35.406172273062516</c:v>
                </c:pt>
                <c:pt idx="450">
                  <c:v>35.398288623834894</c:v>
                </c:pt>
                <c:pt idx="451">
                  <c:v>35.401367567413757</c:v>
                </c:pt>
                <c:pt idx="452">
                  <c:v>35.377713235600773</c:v>
                </c:pt>
                <c:pt idx="453">
                  <c:v>35.69645436558028</c:v>
                </c:pt>
                <c:pt idx="454">
                  <c:v>35.402719170226305</c:v>
                </c:pt>
                <c:pt idx="455">
                  <c:v>35.413691511937408</c:v>
                </c:pt>
                <c:pt idx="456">
                  <c:v>35.390016891408052</c:v>
                </c:pt>
                <c:pt idx="457">
                  <c:v>35.743804011096564</c:v>
                </c:pt>
                <c:pt idx="458">
                  <c:v>35.388279251472895</c:v>
                </c:pt>
                <c:pt idx="459">
                  <c:v>35.407149537605513</c:v>
                </c:pt>
                <c:pt idx="460">
                  <c:v>35.686840047829762</c:v>
                </c:pt>
                <c:pt idx="461">
                  <c:v>35.437015416182156</c:v>
                </c:pt>
                <c:pt idx="462">
                  <c:v>35.735838545297945</c:v>
                </c:pt>
                <c:pt idx="463">
                  <c:v>35.419482831865238</c:v>
                </c:pt>
                <c:pt idx="464">
                  <c:v>35.398854606439521</c:v>
                </c:pt>
                <c:pt idx="465">
                  <c:v>35.417747878280906</c:v>
                </c:pt>
                <c:pt idx="466">
                  <c:v>35.412925261430082</c:v>
                </c:pt>
                <c:pt idx="467">
                  <c:v>35.408100349096024</c:v>
                </c:pt>
                <c:pt idx="468">
                  <c:v>35.430094027720571</c:v>
                </c:pt>
                <c:pt idx="469">
                  <c:v>35.414268265533252</c:v>
                </c:pt>
                <c:pt idx="470">
                  <c:v>35.42526789074558</c:v>
                </c:pt>
                <c:pt idx="471">
                  <c:v>35.393611826512242</c:v>
                </c:pt>
                <c:pt idx="472">
                  <c:v>35.423526277505609</c:v>
                </c:pt>
                <c:pt idx="473">
                  <c:v>35.442453288302296</c:v>
                </c:pt>
                <c:pt idx="474">
                  <c:v>35.437623625655178</c:v>
                </c:pt>
                <c:pt idx="475">
                  <c:v>35.726129207843798</c:v>
                </c:pt>
                <c:pt idx="476">
                  <c:v>35.420033306125731</c:v>
                </c:pt>
                <c:pt idx="477">
                  <c:v>35.431046608318006</c:v>
                </c:pt>
                <c:pt idx="478">
                  <c:v>35.410355010835382</c:v>
                </c:pt>
                <c:pt idx="479">
                  <c:v>35.437227500426395</c:v>
                </c:pt>
                <c:pt idx="480">
                  <c:v>35.459277748416127</c:v>
                </c:pt>
                <c:pt idx="481">
                  <c:v>35.451344569215387</c:v>
                </c:pt>
                <c:pt idx="482">
                  <c:v>35.44959913001118</c:v>
                </c:pt>
                <c:pt idx="483">
                  <c:v>35.44959913001118</c:v>
                </c:pt>
                <c:pt idx="484">
                  <c:v>35.717950836013912</c:v>
                </c:pt>
                <c:pt idx="485">
                  <c:v>35.441249278590291</c:v>
                </c:pt>
                <c:pt idx="486">
                  <c:v>35.46682791295266</c:v>
                </c:pt>
                <c:pt idx="487">
                  <c:v>35.470309650702802</c:v>
                </c:pt>
                <c:pt idx="488">
                  <c:v>35.761024605282088</c:v>
                </c:pt>
                <c:pt idx="489">
                  <c:v>35.477578091446581</c:v>
                </c:pt>
                <c:pt idx="490">
                  <c:v>35.473426018349528</c:v>
                </c:pt>
                <c:pt idx="491">
                  <c:v>35.453480060451987</c:v>
                </c:pt>
                <c:pt idx="492">
                  <c:v>35.49176816050219</c:v>
                </c:pt>
                <c:pt idx="493">
                  <c:v>35.534668790819104</c:v>
                </c:pt>
                <c:pt idx="494">
                  <c:v>35.816144241191374</c:v>
                </c:pt>
                <c:pt idx="495">
                  <c:v>35.839450300390041</c:v>
                </c:pt>
                <c:pt idx="496">
                  <c:v>35.850129604146396</c:v>
                </c:pt>
                <c:pt idx="497">
                  <c:v>35.532669034171434</c:v>
                </c:pt>
                <c:pt idx="498">
                  <c:v>35.789927415696241</c:v>
                </c:pt>
                <c:pt idx="499">
                  <c:v>35.556316725875504</c:v>
                </c:pt>
                <c:pt idx="500">
                  <c:v>35.543918528858192</c:v>
                </c:pt>
                <c:pt idx="501">
                  <c:v>35.876832773513385</c:v>
                </c:pt>
                <c:pt idx="502">
                  <c:v>35.543976024616576</c:v>
                </c:pt>
                <c:pt idx="503">
                  <c:v>35.55641383798617</c:v>
                </c:pt>
                <c:pt idx="504">
                  <c:v>35.848614336761798</c:v>
                </c:pt>
                <c:pt idx="505">
                  <c:v>35.550216410777345</c:v>
                </c:pt>
                <c:pt idx="506">
                  <c:v>35.542452332424531</c:v>
                </c:pt>
                <c:pt idx="507">
                  <c:v>35.904485424382479</c:v>
                </c:pt>
                <c:pt idx="508">
                  <c:v>35.562644618244242</c:v>
                </c:pt>
                <c:pt idx="509">
                  <c:v>35.570407868397609</c:v>
                </c:pt>
                <c:pt idx="510">
                  <c:v>35.575068159141487</c:v>
                </c:pt>
                <c:pt idx="511">
                  <c:v>35.544022285636082</c:v>
                </c:pt>
                <c:pt idx="512">
                  <c:v>35.575068159141487</c:v>
                </c:pt>
                <c:pt idx="513">
                  <c:v>35.554881640638868</c:v>
                </c:pt>
                <c:pt idx="514">
                  <c:v>35.576613522316698</c:v>
                </c:pt>
                <c:pt idx="515">
                  <c:v>35.582822486447945</c:v>
                </c:pt>
                <c:pt idx="516">
                  <c:v>35.581261627162291</c:v>
                </c:pt>
                <c:pt idx="517">
                  <c:v>35.587473918319986</c:v>
                </c:pt>
                <c:pt idx="518">
                  <c:v>35.576560960148605</c:v>
                </c:pt>
                <c:pt idx="519">
                  <c:v>35.582773281115863</c:v>
                </c:pt>
                <c:pt idx="520">
                  <c:v>35.59677775273677</c:v>
                </c:pt>
                <c:pt idx="521">
                  <c:v>35.863461852460262</c:v>
                </c:pt>
                <c:pt idx="522">
                  <c:v>35.615454502585628</c:v>
                </c:pt>
                <c:pt idx="523">
                  <c:v>35.585788066188584</c:v>
                </c:pt>
                <c:pt idx="524">
                  <c:v>35.618543973179847</c:v>
                </c:pt>
                <c:pt idx="525">
                  <c:v>35.870243733516624</c:v>
                </c:pt>
                <c:pt idx="526">
                  <c:v>35.923543686408635</c:v>
                </c:pt>
                <c:pt idx="527">
                  <c:v>35.893940070193729</c:v>
                </c:pt>
                <c:pt idx="528">
                  <c:v>35.861130156601007</c:v>
                </c:pt>
                <c:pt idx="529">
                  <c:v>35.862807733174932</c:v>
                </c:pt>
                <c:pt idx="530">
                  <c:v>35.582353653496455</c:v>
                </c:pt>
                <c:pt idx="531">
                  <c:v>35.604250276035359</c:v>
                </c:pt>
                <c:pt idx="532">
                  <c:v>35.593198227354769</c:v>
                </c:pt>
                <c:pt idx="533">
                  <c:v>35.874177276989187</c:v>
                </c:pt>
                <c:pt idx="534">
                  <c:v>35.624485439930979</c:v>
                </c:pt>
                <c:pt idx="535">
                  <c:v>35.607171836638244</c:v>
                </c:pt>
                <c:pt idx="536">
                  <c:v>35.888560787676603</c:v>
                </c:pt>
                <c:pt idx="537">
                  <c:v>35.59133505171296</c:v>
                </c:pt>
                <c:pt idx="538">
                  <c:v>35.613298487114989</c:v>
                </c:pt>
                <c:pt idx="539">
                  <c:v>35.910840752565797</c:v>
                </c:pt>
                <c:pt idx="540">
                  <c:v>35.87310847336957</c:v>
                </c:pt>
                <c:pt idx="541">
                  <c:v>35.61154449303546</c:v>
                </c:pt>
                <c:pt idx="542">
                  <c:v>35.641428689218664</c:v>
                </c:pt>
                <c:pt idx="543">
                  <c:v>35.608278003927758</c:v>
                </c:pt>
                <c:pt idx="544">
                  <c:v>35.890667206797303</c:v>
                </c:pt>
                <c:pt idx="545">
                  <c:v>35.623901214157868</c:v>
                </c:pt>
                <c:pt idx="546">
                  <c:v>35.922401860464056</c:v>
                </c:pt>
                <c:pt idx="547">
                  <c:v>35.628518207489499</c:v>
                </c:pt>
                <c:pt idx="548">
                  <c:v>35.642676587156743</c:v>
                </c:pt>
                <c:pt idx="549">
                  <c:v>35.664749294873729</c:v>
                </c:pt>
                <c:pt idx="550">
                  <c:v>35.634621188431922</c:v>
                </c:pt>
                <c:pt idx="551">
                  <c:v>35.60924216759755</c:v>
                </c:pt>
                <c:pt idx="552">
                  <c:v>35.924332922380664</c:v>
                </c:pt>
                <c:pt idx="553">
                  <c:v>35.640718676004887</c:v>
                </c:pt>
                <c:pt idx="554">
                  <c:v>35.623220687959325</c:v>
                </c:pt>
                <c:pt idx="555">
                  <c:v>35.634274424591794</c:v>
                </c:pt>
                <c:pt idx="556">
                  <c:v>35.634082984469941</c:v>
                </c:pt>
                <c:pt idx="557">
                  <c:v>35.637216540001951</c:v>
                </c:pt>
                <c:pt idx="558">
                  <c:v>35.642014713102725</c:v>
                </c:pt>
                <c:pt idx="559">
                  <c:v>35.646986886350113</c:v>
                </c:pt>
                <c:pt idx="560">
                  <c:v>35.902105726062338</c:v>
                </c:pt>
                <c:pt idx="561">
                  <c:v>35.666378187770199</c:v>
                </c:pt>
                <c:pt idx="562">
                  <c:v>35.930144129615904</c:v>
                </c:pt>
                <c:pt idx="563">
                  <c:v>35.951936828910618</c:v>
                </c:pt>
                <c:pt idx="564">
                  <c:v>35.657425653672206</c:v>
                </c:pt>
                <c:pt idx="565">
                  <c:v>35.907088372823736</c:v>
                </c:pt>
                <c:pt idx="566">
                  <c:v>35.964714323783177</c:v>
                </c:pt>
                <c:pt idx="567">
                  <c:v>35.943838100250368</c:v>
                </c:pt>
                <c:pt idx="568">
                  <c:v>35.996510529356094</c:v>
                </c:pt>
                <c:pt idx="569">
                  <c:v>35.730745147673353</c:v>
                </c:pt>
                <c:pt idx="570">
                  <c:v>35.690110381650442</c:v>
                </c:pt>
                <c:pt idx="571">
                  <c:v>35.724093098337221</c:v>
                </c:pt>
                <c:pt idx="572">
                  <c:v>35.719169767162917</c:v>
                </c:pt>
                <c:pt idx="573">
                  <c:v>35.74977618181309</c:v>
                </c:pt>
                <c:pt idx="574">
                  <c:v>35.743293110405972</c:v>
                </c:pt>
                <c:pt idx="575">
                  <c:v>36.077048160636309</c:v>
                </c:pt>
                <c:pt idx="576">
                  <c:v>35.769361653205756</c:v>
                </c:pt>
                <c:pt idx="577">
                  <c:v>36.021073062390812</c:v>
                </c:pt>
                <c:pt idx="578">
                  <c:v>35.773942107458744</c:v>
                </c:pt>
                <c:pt idx="579">
                  <c:v>35.78166077708083</c:v>
                </c:pt>
                <c:pt idx="580">
                  <c:v>35.772500440057001</c:v>
                </c:pt>
                <c:pt idx="581">
                  <c:v>36.05384837156268</c:v>
                </c:pt>
                <c:pt idx="582">
                  <c:v>35.767917045056919</c:v>
                </c:pt>
                <c:pt idx="583">
                  <c:v>35.774195560801168</c:v>
                </c:pt>
                <c:pt idx="584">
                  <c:v>36.066650643871192</c:v>
                </c:pt>
                <c:pt idx="585">
                  <c:v>36.057572141900152</c:v>
                </c:pt>
                <c:pt idx="586">
                  <c:v>35.777579931849282</c:v>
                </c:pt>
                <c:pt idx="587">
                  <c:v>36.058086524138588</c:v>
                </c:pt>
                <c:pt idx="588">
                  <c:v>35.785556388852179</c:v>
                </c:pt>
                <c:pt idx="589">
                  <c:v>35.802741928091152</c:v>
                </c:pt>
                <c:pt idx="590">
                  <c:v>36.088281580366029</c:v>
                </c:pt>
                <c:pt idx="591">
                  <c:v>35.784324986255349</c:v>
                </c:pt>
                <c:pt idx="592">
                  <c:v>35.786006271814401</c:v>
                </c:pt>
                <c:pt idx="593">
                  <c:v>35.807825036159656</c:v>
                </c:pt>
                <c:pt idx="594">
                  <c:v>35.814129311595188</c:v>
                </c:pt>
                <c:pt idx="595">
                  <c:v>35.808051149065413</c:v>
                </c:pt>
                <c:pt idx="596">
                  <c:v>36.060041991059691</c:v>
                </c:pt>
                <c:pt idx="597">
                  <c:v>35.789561853115863</c:v>
                </c:pt>
                <c:pt idx="598">
                  <c:v>36.052716973048916</c:v>
                </c:pt>
                <c:pt idx="599">
                  <c:v>35.791232152975205</c:v>
                </c:pt>
                <c:pt idx="600">
                  <c:v>35.800685604762229</c:v>
                </c:pt>
                <c:pt idx="601">
                  <c:v>35.79920362661295</c:v>
                </c:pt>
                <c:pt idx="602">
                  <c:v>35.789927415696241</c:v>
                </c:pt>
                <c:pt idx="603">
                  <c:v>36.037990093042268</c:v>
                </c:pt>
                <c:pt idx="604">
                  <c:v>36.060012741203103</c:v>
                </c:pt>
                <c:pt idx="605">
                  <c:v>36.058622445182657</c:v>
                </c:pt>
                <c:pt idx="606">
                  <c:v>35.78079518983786</c:v>
                </c:pt>
                <c:pt idx="607">
                  <c:v>35.805863098357527</c:v>
                </c:pt>
                <c:pt idx="608">
                  <c:v>35.796556284000268</c:v>
                </c:pt>
                <c:pt idx="609">
                  <c:v>35.791899569972308</c:v>
                </c:pt>
                <c:pt idx="610">
                  <c:v>35.813838149757977</c:v>
                </c:pt>
                <c:pt idx="611">
                  <c:v>35.804520382673132</c:v>
                </c:pt>
                <c:pt idx="612">
                  <c:v>35.810835863619431</c:v>
                </c:pt>
                <c:pt idx="613">
                  <c:v>35.782705137664436</c:v>
                </c:pt>
                <c:pt idx="614">
                  <c:v>35.785858325368856</c:v>
                </c:pt>
                <c:pt idx="615">
                  <c:v>35.803151650358693</c:v>
                </c:pt>
                <c:pt idx="616">
                  <c:v>36.013198783247709</c:v>
                </c:pt>
                <c:pt idx="617">
                  <c:v>35.804795199710689</c:v>
                </c:pt>
                <c:pt idx="618">
                  <c:v>35.818951305451584</c:v>
                </c:pt>
                <c:pt idx="619">
                  <c:v>36.026017577338273</c:v>
                </c:pt>
                <c:pt idx="620">
                  <c:v>35.815919079881326</c:v>
                </c:pt>
                <c:pt idx="621">
                  <c:v>35.78607790556363</c:v>
                </c:pt>
                <c:pt idx="622">
                  <c:v>35.828574229612173</c:v>
                </c:pt>
                <c:pt idx="623">
                  <c:v>35.844274839398146</c:v>
                </c:pt>
                <c:pt idx="624">
                  <c:v>35.783015048800422</c:v>
                </c:pt>
                <c:pt idx="625">
                  <c:v>35.806656478320541</c:v>
                </c:pt>
                <c:pt idx="626">
                  <c:v>35.838074500885583</c:v>
                </c:pt>
                <c:pt idx="627">
                  <c:v>36.033094350368991</c:v>
                </c:pt>
                <c:pt idx="628">
                  <c:v>35.811447994718513</c:v>
                </c:pt>
                <c:pt idx="629">
                  <c:v>35.814596070354156</c:v>
                </c:pt>
                <c:pt idx="630">
                  <c:v>35.904949778365371</c:v>
                </c:pt>
                <c:pt idx="631">
                  <c:v>36.227113610512276</c:v>
                </c:pt>
                <c:pt idx="632">
                  <c:v>36.031211797717312</c:v>
                </c:pt>
                <c:pt idx="633">
                  <c:v>36.079543936134293</c:v>
                </c:pt>
                <c:pt idx="634">
                  <c:v>36.103490186674804</c:v>
                </c:pt>
                <c:pt idx="635">
                  <c:v>36.171200766293396</c:v>
                </c:pt>
                <c:pt idx="636">
                  <c:v>35.906186041598893</c:v>
                </c:pt>
                <c:pt idx="637">
                  <c:v>36.177707086889313</c:v>
                </c:pt>
                <c:pt idx="638">
                  <c:v>36.103665703259956</c:v>
                </c:pt>
                <c:pt idx="639">
                  <c:v>36.071895283614538</c:v>
                </c:pt>
                <c:pt idx="640">
                  <c:v>36.004442661463777</c:v>
                </c:pt>
                <c:pt idx="641">
                  <c:v>35.88211528187054</c:v>
                </c:pt>
                <c:pt idx="642">
                  <c:v>35.823181305838212</c:v>
                </c:pt>
                <c:pt idx="643">
                  <c:v>35.796987898574123</c:v>
                </c:pt>
                <c:pt idx="644">
                  <c:v>35.758353613952146</c:v>
                </c:pt>
                <c:pt idx="645">
                  <c:v>35.970319091965557</c:v>
                </c:pt>
                <c:pt idx="646">
                  <c:v>35.7478217172375</c:v>
                </c:pt>
                <c:pt idx="647">
                  <c:v>35.766515846168737</c:v>
                </c:pt>
                <c:pt idx="648">
                  <c:v>35.9737763619476</c:v>
                </c:pt>
                <c:pt idx="649">
                  <c:v>35.752011259056033</c:v>
                </c:pt>
                <c:pt idx="650">
                  <c:v>36.086643174798098</c:v>
                </c:pt>
                <c:pt idx="651">
                  <c:v>35.857766968903249</c:v>
                </c:pt>
                <c:pt idx="652">
                  <c:v>35.886265404891439</c:v>
                </c:pt>
                <c:pt idx="653">
                  <c:v>35.87360844102021</c:v>
                </c:pt>
                <c:pt idx="654">
                  <c:v>35.87360844102021</c:v>
                </c:pt>
                <c:pt idx="655">
                  <c:v>36.060570897478904</c:v>
                </c:pt>
                <c:pt idx="656">
                  <c:v>36.119295366845492</c:v>
                </c:pt>
                <c:pt idx="657">
                  <c:v>35.936985599516142</c:v>
                </c:pt>
                <c:pt idx="658">
                  <c:v>35.929062468597216</c:v>
                </c:pt>
                <c:pt idx="659">
                  <c:v>36.111365756397532</c:v>
                </c:pt>
                <c:pt idx="660">
                  <c:v>36.158947644508629</c:v>
                </c:pt>
                <c:pt idx="661">
                  <c:v>36.103436427648496</c:v>
                </c:pt>
                <c:pt idx="662">
                  <c:v>35.917947173819208</c:v>
                </c:pt>
                <c:pt idx="663">
                  <c:v>36.087578615254117</c:v>
                </c:pt>
                <c:pt idx="664">
                  <c:v>36.147774757061498</c:v>
                </c:pt>
                <c:pt idx="665">
                  <c:v>35.932257475008093</c:v>
                </c:pt>
                <c:pt idx="666">
                  <c:v>35.889451040155713</c:v>
                </c:pt>
                <c:pt idx="667">
                  <c:v>35.932257475008093</c:v>
                </c:pt>
                <c:pt idx="668">
                  <c:v>36.185991961170579</c:v>
                </c:pt>
                <c:pt idx="669">
                  <c:v>35.908484662657379</c:v>
                </c:pt>
                <c:pt idx="670">
                  <c:v>35.948107425784912</c:v>
                </c:pt>
                <c:pt idx="671">
                  <c:v>35.948107425784912</c:v>
                </c:pt>
                <c:pt idx="672">
                  <c:v>35.94337987831382</c:v>
                </c:pt>
                <c:pt idx="673">
                  <c:v>35.94337987831382</c:v>
                </c:pt>
                <c:pt idx="674">
                  <c:v>35.94337987831382</c:v>
                </c:pt>
                <c:pt idx="675">
                  <c:v>36.117835055713904</c:v>
                </c:pt>
                <c:pt idx="676">
                  <c:v>36.208368552533095</c:v>
                </c:pt>
                <c:pt idx="677">
                  <c:v>35.938650062898283</c:v>
                </c:pt>
                <c:pt idx="678">
                  <c:v>35.941847644947835</c:v>
                </c:pt>
                <c:pt idx="679">
                  <c:v>35.941847644947835</c:v>
                </c:pt>
                <c:pt idx="680">
                  <c:v>35.94977759375822</c:v>
                </c:pt>
                <c:pt idx="681">
                  <c:v>36.151360835093179</c:v>
                </c:pt>
                <c:pt idx="682">
                  <c:v>35.929183623199854</c:v>
                </c:pt>
                <c:pt idx="683">
                  <c:v>35.96884189730374</c:v>
                </c:pt>
                <c:pt idx="684">
                  <c:v>36.154604540703886</c:v>
                </c:pt>
                <c:pt idx="685">
                  <c:v>36.186369041447648</c:v>
                </c:pt>
                <c:pt idx="686">
                  <c:v>36.197564004031918</c:v>
                </c:pt>
                <c:pt idx="687">
                  <c:v>36.161094579427882</c:v>
                </c:pt>
                <c:pt idx="688">
                  <c:v>35.986395368652992</c:v>
                </c:pt>
                <c:pt idx="689">
                  <c:v>35.946710073152921</c:v>
                </c:pt>
                <c:pt idx="690">
                  <c:v>35.962583343725505</c:v>
                </c:pt>
                <c:pt idx="691">
                  <c:v>35.976931859702105</c:v>
                </c:pt>
                <c:pt idx="692">
                  <c:v>36.016638485204979</c:v>
                </c:pt>
                <c:pt idx="693">
                  <c:v>35.996024103015515</c:v>
                </c:pt>
                <c:pt idx="694">
                  <c:v>36.167588123444169</c:v>
                </c:pt>
                <c:pt idx="695">
                  <c:v>36.194684830799126</c:v>
                </c:pt>
                <c:pt idx="696">
                  <c:v>36.158184083407214</c:v>
                </c:pt>
                <c:pt idx="697">
                  <c:v>35.983346764842793</c:v>
                </c:pt>
                <c:pt idx="698">
                  <c:v>36.182036145302007</c:v>
                </c:pt>
                <c:pt idx="699">
                  <c:v>36.01039403403864</c:v>
                </c:pt>
                <c:pt idx="700">
                  <c:v>36.191793447345809</c:v>
                </c:pt>
                <c:pt idx="701">
                  <c:v>36.000924908460931</c:v>
                </c:pt>
                <c:pt idx="702">
                  <c:v>35.996186929100233</c:v>
                </c:pt>
                <c:pt idx="703">
                  <c:v>36.218922823476298</c:v>
                </c:pt>
                <c:pt idx="704">
                  <c:v>36.214222648677378</c:v>
                </c:pt>
                <c:pt idx="705">
                  <c:v>36.222183043177182</c:v>
                </c:pt>
                <c:pt idx="706">
                  <c:v>36.026476412296155</c:v>
                </c:pt>
                <c:pt idx="707">
                  <c:v>36.018521388919929</c:v>
                </c:pt>
                <c:pt idx="708">
                  <c:v>36.013782292217741</c:v>
                </c:pt>
                <c:pt idx="709">
                  <c:v>36.021738747018304</c:v>
                </c:pt>
                <c:pt idx="710">
                  <c:v>36.029695485467279</c:v>
                </c:pt>
                <c:pt idx="711">
                  <c:v>36.05356740268649</c:v>
                </c:pt>
                <c:pt idx="712">
                  <c:v>36.021738747018304</c:v>
                </c:pt>
                <c:pt idx="713">
                  <c:v>36.2048154907895</c:v>
                </c:pt>
                <c:pt idx="714">
                  <c:v>36.188889817865096</c:v>
                </c:pt>
                <c:pt idx="715">
                  <c:v>36.2048154907895</c:v>
                </c:pt>
                <c:pt idx="716">
                  <c:v>36.061525275710949</c:v>
                </c:pt>
                <c:pt idx="717">
                  <c:v>36.069483432374803</c:v>
                </c:pt>
                <c:pt idx="718">
                  <c:v>36.042387309682809</c:v>
                </c:pt>
                <c:pt idx="719">
                  <c:v>36.23340653931745</c:v>
                </c:pt>
                <c:pt idx="720">
                  <c:v>36.066255782321107</c:v>
                </c:pt>
                <c:pt idx="721">
                  <c:v>36.070984011155794</c:v>
                </c:pt>
                <c:pt idx="722">
                  <c:v>36.056578046961782</c:v>
                </c:pt>
                <c:pt idx="723">
                  <c:v>36.067756385026684</c:v>
                </c:pt>
                <c:pt idx="724">
                  <c:v>36.263411206429993</c:v>
                </c:pt>
                <c:pt idx="725">
                  <c:v>36.268099684830034</c:v>
                </c:pt>
                <c:pt idx="726">
                  <c:v>36.093106044276837</c:v>
                </c:pt>
                <c:pt idx="727">
                  <c:v>36.058078721683337</c:v>
                </c:pt>
                <c:pt idx="728">
                  <c:v>36.073975881815819</c:v>
                </c:pt>
                <c:pt idx="729">
                  <c:v>36.229747907357321</c:v>
                </c:pt>
                <c:pt idx="730">
                  <c:v>36.069253891813929</c:v>
                </c:pt>
                <c:pt idx="731">
                  <c:v>36.086643174798098</c:v>
                </c:pt>
                <c:pt idx="732">
                  <c:v>36.229747907357321</c:v>
                </c:pt>
                <c:pt idx="733">
                  <c:v>36.070748307192275</c:v>
                </c:pt>
                <c:pt idx="734">
                  <c:v>36.253607607429537</c:v>
                </c:pt>
                <c:pt idx="735">
                  <c:v>36.081924886421056</c:v>
                </c:pt>
                <c:pt idx="736">
                  <c:v>36.24096441119606</c:v>
                </c:pt>
                <c:pt idx="737">
                  <c:v>36.097823744700641</c:v>
                </c:pt>
                <c:pt idx="738">
                  <c:v>36.105773598371492</c:v>
                </c:pt>
                <c:pt idx="739">
                  <c:v>36.277469853473718</c:v>
                </c:pt>
                <c:pt idx="740">
                  <c:v>36.078695599533859</c:v>
                </c:pt>
                <c:pt idx="741">
                  <c:v>36.08987417404991</c:v>
                </c:pt>
                <c:pt idx="742">
                  <c:v>36.237700857826283</c:v>
                </c:pt>
                <c:pt idx="743">
                  <c:v>36.245654091184228</c:v>
                </c:pt>
                <c:pt idx="744">
                  <c:v>36.09459103298321</c:v>
                </c:pt>
                <c:pt idx="745">
                  <c:v>36.105773598371492</c:v>
                </c:pt>
                <c:pt idx="746">
                  <c:v>36.08987417404991</c:v>
                </c:pt>
                <c:pt idx="747">
                  <c:v>36.109008894869532</c:v>
                </c:pt>
                <c:pt idx="748">
                  <c:v>36.285424501252635</c:v>
                </c:pt>
                <c:pt idx="749">
                  <c:v>36.097823744700641</c:v>
                </c:pt>
                <c:pt idx="750">
                  <c:v>36.116960744845876</c:v>
                </c:pt>
                <c:pt idx="751">
                  <c:v>36.109008894869532</c:v>
                </c:pt>
                <c:pt idx="752">
                  <c:v>36.09459103298321</c:v>
                </c:pt>
                <c:pt idx="753">
                  <c:v>36.124912877939884</c:v>
                </c:pt>
                <c:pt idx="754">
                  <c:v>36.272785900091357</c:v>
                </c:pt>
                <c:pt idx="755">
                  <c:v>36.124912877939884</c:v>
                </c:pt>
                <c:pt idx="756">
                  <c:v>36.296654988096975</c:v>
                </c:pt>
                <c:pt idx="757">
                  <c:v>36.132865294149859</c:v>
                </c:pt>
                <c:pt idx="758">
                  <c:v>36.120198627756366</c:v>
                </c:pt>
                <c:pt idx="759">
                  <c:v>36.120198627756366</c:v>
                </c:pt>
                <c:pt idx="760">
                  <c:v>36.136106605177524</c:v>
                </c:pt>
                <c:pt idx="761">
                  <c:v>36.311169122733816</c:v>
                </c:pt>
                <c:pt idx="762">
                  <c:v>36.131392945814348</c:v>
                </c:pt>
                <c:pt idx="763">
                  <c:v>36.159970695420043</c:v>
                </c:pt>
                <c:pt idx="764">
                  <c:v>36.131392945814348</c:v>
                </c:pt>
                <c:pt idx="765">
                  <c:v>36.139348790862819</c:v>
                </c:pt>
                <c:pt idx="766">
                  <c:v>36.174424927251671</c:v>
                </c:pt>
                <c:pt idx="767">
                  <c:v>36.158507822546376</c:v>
                </c:pt>
                <c:pt idx="768">
                  <c:v>36.139348790862819</c:v>
                </c:pt>
                <c:pt idx="769">
                  <c:v>36.368810628405186</c:v>
                </c:pt>
                <c:pt idx="770">
                  <c:v>36.134634291099907</c:v>
                </c:pt>
                <c:pt idx="771">
                  <c:v>36.15379534726469</c:v>
                </c:pt>
                <c:pt idx="772">
                  <c:v>36.172965279388137</c:v>
                </c:pt>
                <c:pt idx="773">
                  <c:v>36.372103545530244</c:v>
                </c:pt>
                <c:pt idx="774">
                  <c:v>36.157041875371903</c:v>
                </c:pt>
                <c:pt idx="775">
                  <c:v>36.157041875371903</c:v>
                </c:pt>
                <c:pt idx="776">
                  <c:v>36.356165961676524</c:v>
                </c:pt>
                <c:pt idx="777">
                  <c:v>36.332261712742024</c:v>
                </c:pt>
                <c:pt idx="778">
                  <c:v>36.160289279929252</c:v>
                </c:pt>
                <c:pt idx="779">
                  <c:v>36.308360016058678</c:v>
                </c:pt>
                <c:pt idx="780">
                  <c:v>36.168252557544889</c:v>
                </c:pt>
                <c:pt idx="781">
                  <c:v>36.160289279929252</c:v>
                </c:pt>
                <c:pt idx="782">
                  <c:v>36.168252557544889</c:v>
                </c:pt>
                <c:pt idx="783">
                  <c:v>36.168252557544889</c:v>
                </c:pt>
                <c:pt idx="784">
                  <c:v>36.17621611887872</c:v>
                </c:pt>
                <c:pt idx="785">
                  <c:v>36.34351644291182</c:v>
                </c:pt>
                <c:pt idx="786">
                  <c:v>36.188889817865096</c:v>
                </c:pt>
                <c:pt idx="787">
                  <c:v>36.184179963929097</c:v>
                </c:pt>
                <c:pt idx="788">
                  <c:v>36.188889817865096</c:v>
                </c:pt>
                <c:pt idx="789">
                  <c:v>36.180927406819848</c:v>
                </c:pt>
                <c:pt idx="790">
                  <c:v>36.185636421972291</c:v>
                </c:pt>
                <c:pt idx="791">
                  <c:v>36.180927406819848</c:v>
                </c:pt>
                <c:pt idx="792">
                  <c:v>36.236670239928152</c:v>
                </c:pt>
                <c:pt idx="793">
                  <c:v>36.212778752665379</c:v>
                </c:pt>
                <c:pt idx="794">
                  <c:v>36.201558660396032</c:v>
                </c:pt>
                <c:pt idx="795">
                  <c:v>36.416619867038705</c:v>
                </c:pt>
                <c:pt idx="796">
                  <c:v>36.411952467719942</c:v>
                </c:pt>
                <c:pt idx="797">
                  <c:v>36.212778752665379</c:v>
                </c:pt>
                <c:pt idx="798">
                  <c:v>36.188889817865096</c:v>
                </c:pt>
                <c:pt idx="799">
                  <c:v>36.228706127236315</c:v>
                </c:pt>
                <c:pt idx="800">
                  <c:v>36.368810628405186</c:v>
                </c:pt>
                <c:pt idx="801">
                  <c:v>36.249332179789171</c:v>
                </c:pt>
                <c:pt idx="802">
                  <c:v>36.2048154907895</c:v>
                </c:pt>
                <c:pt idx="803">
                  <c:v>36.193597399429706</c:v>
                </c:pt>
                <c:pt idx="804">
                  <c:v>36.244634636222074</c:v>
                </c:pt>
                <c:pt idx="805">
                  <c:v>36.368810628405186</c:v>
                </c:pt>
                <c:pt idx="806">
                  <c:v>36.228706127236315</c:v>
                </c:pt>
                <c:pt idx="807">
                  <c:v>36.244634636222074</c:v>
                </c:pt>
                <c:pt idx="808">
                  <c:v>36.2048154907895</c:v>
                </c:pt>
                <c:pt idx="809">
                  <c:v>36.231968992186232</c:v>
                </c:pt>
                <c:pt idx="810">
                  <c:v>36.239934823206333</c:v>
                </c:pt>
                <c:pt idx="811">
                  <c:v>36.2048154907895</c:v>
                </c:pt>
                <c:pt idx="812">
                  <c:v>36.243200289448353</c:v>
                </c:pt>
                <c:pt idx="813">
                  <c:v>36.200108505172835</c:v>
                </c:pt>
                <c:pt idx="814">
                  <c:v>36.227265473313622</c:v>
                </c:pt>
                <c:pt idx="815">
                  <c:v>36.219298490957641</c:v>
                </c:pt>
                <c:pt idx="816">
                  <c:v>36.405911648106709</c:v>
                </c:pt>
                <c:pt idx="817">
                  <c:v>36.374013561860508</c:v>
                </c:pt>
                <c:pt idx="818">
                  <c:v>36.241762882270159</c:v>
                </c:pt>
                <c:pt idx="819">
                  <c:v>36.249733872009784</c:v>
                </c:pt>
                <c:pt idx="820">
                  <c:v>36.245029278363738</c:v>
                </c:pt>
                <c:pt idx="821">
                  <c:v>36.245029278363738</c:v>
                </c:pt>
                <c:pt idx="822">
                  <c:v>36.40783919637272</c:v>
                </c:pt>
                <c:pt idx="823">
                  <c:v>36.256270989985488</c:v>
                </c:pt>
                <c:pt idx="824">
                  <c:v>36.240322410195773</c:v>
                </c:pt>
                <c:pt idx="825">
                  <c:v>36.272220706619876</c:v>
                </c:pt>
                <c:pt idx="826">
                  <c:v>36.26424570619789</c:v>
                </c:pt>
                <c:pt idx="827">
                  <c:v>36.251564721428309</c:v>
                </c:pt>
                <c:pt idx="828">
                  <c:v>36.259540875495816</c:v>
                </c:pt>
                <c:pt idx="829">
                  <c:v>36.254833768992732</c:v>
                </c:pt>
                <c:pt idx="830">
                  <c:v>36.246856176651136</c:v>
                </c:pt>
                <c:pt idx="831">
                  <c:v>36.285319343558427</c:v>
                </c:pt>
                <c:pt idx="832">
                  <c:v>36.242145354385059</c:v>
                </c:pt>
                <c:pt idx="833">
                  <c:v>36.413068342126984</c:v>
                </c:pt>
                <c:pt idx="834">
                  <c:v>36.261374517670298</c:v>
                </c:pt>
                <c:pt idx="835">
                  <c:v>36.389109855184529</c:v>
                </c:pt>
                <c:pt idx="836">
                  <c:v>36.264646219377603</c:v>
                </c:pt>
                <c:pt idx="837">
                  <c:v>36.283888638746149</c:v>
                </c:pt>
                <c:pt idx="838">
                  <c:v>36.475615487539976</c:v>
                </c:pt>
                <c:pt idx="839">
                  <c:v>36.291873982153973</c:v>
                </c:pt>
                <c:pt idx="840">
                  <c:v>36.267918806393602</c:v>
                </c:pt>
                <c:pt idx="841">
                  <c:v>36.422984491581317</c:v>
                </c:pt>
                <c:pt idx="842">
                  <c:v>36.438968602237061</c:v>
                </c:pt>
                <c:pt idx="843">
                  <c:v>36.290443374609211</c:v>
                </c:pt>
                <c:pt idx="844">
                  <c:v>36.282454863562208</c:v>
                </c:pt>
                <c:pt idx="845">
                  <c:v>36.277741882268224</c:v>
                </c:pt>
                <c:pt idx="846">
                  <c:v>36.282454863562208</c:v>
                </c:pt>
                <c:pt idx="847">
                  <c:v>36.437595116660617</c:v>
                </c:pt>
                <c:pt idx="848">
                  <c:v>36.304993911526665</c:v>
                </c:pt>
                <c:pt idx="849">
                  <c:v>36.284295031516983</c:v>
                </c:pt>
                <c:pt idx="850">
                  <c:v>36.292288440617945</c:v>
                </c:pt>
                <c:pt idx="851">
                  <c:v>36.300282135051461</c:v>
                </c:pt>
                <c:pt idx="852">
                  <c:v>36.276301907750131</c:v>
                </c:pt>
                <c:pt idx="853">
                  <c:v>36.303563498165438</c:v>
                </c:pt>
                <c:pt idx="854">
                  <c:v>36.29884859676784</c:v>
                </c:pt>
                <c:pt idx="855">
                  <c:v>36.49553928832546</c:v>
                </c:pt>
                <c:pt idx="856">
                  <c:v>36.306845749927149</c:v>
                </c:pt>
                <c:pt idx="857">
                  <c:v>36.450843331934436</c:v>
                </c:pt>
                <c:pt idx="858">
                  <c:v>36.306845749927149</c:v>
                </c:pt>
                <c:pt idx="859">
                  <c:v>36.498863083024723</c:v>
                </c:pt>
                <c:pt idx="860">
                  <c:v>36.330838922612514</c:v>
                </c:pt>
                <c:pt idx="861">
                  <c:v>36.290851729145629</c:v>
                </c:pt>
                <c:pt idx="862">
                  <c:v>36.334127254847729</c:v>
                </c:pt>
                <c:pt idx="863">
                  <c:v>36.31812805973702</c:v>
                </c:pt>
                <c:pt idx="864">
                  <c:v>36.498863083024723</c:v>
                </c:pt>
                <c:pt idx="865">
                  <c:v>36.29884859676784</c:v>
                </c:pt>
                <c:pt idx="866">
                  <c:v>36.470166541900589</c:v>
                </c:pt>
                <c:pt idx="867">
                  <c:v>36.326127514474912</c:v>
                </c:pt>
                <c:pt idx="868">
                  <c:v>36.518200115302051</c:v>
                </c:pt>
                <c:pt idx="869">
                  <c:v>36.33741647821271</c:v>
                </c:pt>
                <c:pt idx="870">
                  <c:v>36.306845749927149</c:v>
                </c:pt>
                <c:pt idx="871">
                  <c:v>36.297411977539824</c:v>
                </c:pt>
                <c:pt idx="872">
                  <c:v>36.33741647821271</c:v>
                </c:pt>
                <c:pt idx="873">
                  <c:v>36.308695494131975</c:v>
                </c:pt>
                <c:pt idx="874">
                  <c:v>36.343997599532216</c:v>
                </c:pt>
                <c:pt idx="875">
                  <c:v>36.327988013521328</c:v>
                </c:pt>
                <c:pt idx="876">
                  <c:v>36.456096726324731</c:v>
                </c:pt>
                <c:pt idx="877">
                  <c:v>36.303975779087288</c:v>
                </c:pt>
                <c:pt idx="878">
                  <c:v>36.339282828985048</c:v>
                </c:pt>
                <c:pt idx="879">
                  <c:v>36.323270348916886</c:v>
                </c:pt>
                <c:pt idx="880">
                  <c:v>36.334565769406282</c:v>
                </c:pt>
                <c:pt idx="881">
                  <c:v>36.542869798046702</c:v>
                </c:pt>
                <c:pt idx="882">
                  <c:v>36.326557938845781</c:v>
                </c:pt>
                <c:pt idx="883">
                  <c:v>36.337855984256755</c:v>
                </c:pt>
                <c:pt idx="884">
                  <c:v>36.514138827628344</c:v>
                </c:pt>
                <c:pt idx="885">
                  <c:v>36.326557938845781</c:v>
                </c:pt>
                <c:pt idx="886">
                  <c:v>36.345865835248027</c:v>
                </c:pt>
                <c:pt idx="887">
                  <c:v>36.482077097188906</c:v>
                </c:pt>
                <c:pt idx="888">
                  <c:v>36.357170548937908</c:v>
                </c:pt>
                <c:pt idx="889">
                  <c:v>36.376494093780614</c:v>
                </c:pt>
                <c:pt idx="890">
                  <c:v>36.328413305757614</c:v>
                </c:pt>
                <c:pt idx="891">
                  <c:v>36.339717208984368</c:v>
                </c:pt>
                <c:pt idx="892">
                  <c:v>36.371778012565855</c:v>
                </c:pt>
                <c:pt idx="893">
                  <c:v>36.351025763381493</c:v>
                </c:pt>
                <c:pt idx="894">
                  <c:v>36.511416115802035</c:v>
                </c:pt>
                <c:pt idx="895">
                  <c:v>36.346302194507075</c:v>
                </c:pt>
                <c:pt idx="896">
                  <c:v>36.338284236186183</c:v>
                </c:pt>
                <c:pt idx="897">
                  <c:v>36.538819221077397</c:v>
                </c:pt>
                <c:pt idx="898">
                  <c:v>36.362338971449084</c:v>
                </c:pt>
                <c:pt idx="899">
                  <c:v>36.37365683568887</c:v>
                </c:pt>
                <c:pt idx="900">
                  <c:v>36.365636278902358</c:v>
                </c:pt>
                <c:pt idx="901">
                  <c:v>36.376956776048893</c:v>
                </c:pt>
                <c:pt idx="902">
                  <c:v>36.368934480462308</c:v>
                </c:pt>
                <c:pt idx="903">
                  <c:v>36.513379706095144</c:v>
                </c:pt>
                <c:pt idx="904">
                  <c:v>36.592330288723566</c:v>
                </c:pt>
                <c:pt idx="905">
                  <c:v>36.36750807920069</c:v>
                </c:pt>
                <c:pt idx="906">
                  <c:v>36.402917861968376</c:v>
                </c:pt>
                <c:pt idx="907">
                  <c:v>36.539439349662736</c:v>
                </c:pt>
                <c:pt idx="908">
                  <c:v>36.382136233795258</c:v>
                </c:pt>
                <c:pt idx="909">
                  <c:v>36.366078581725674</c:v>
                </c:pt>
                <c:pt idx="910">
                  <c:v>36.390165490905154</c:v>
                </c:pt>
                <c:pt idx="911">
                  <c:v>36.401501196040364</c:v>
                </c:pt>
                <c:pt idx="912">
                  <c:v>36.369377774723624</c:v>
                </c:pt>
                <c:pt idx="913">
                  <c:v>36.377408198822771</c:v>
                </c:pt>
                <c:pt idx="914">
                  <c:v>36.380710028859795</c:v>
                </c:pt>
                <c:pt idx="915">
                  <c:v>36.380710028859795</c:v>
                </c:pt>
                <c:pt idx="916">
                  <c:v>36.372677862370729</c:v>
                </c:pt>
                <c:pt idx="917">
                  <c:v>36.39535231695659</c:v>
                </c:pt>
                <c:pt idx="918">
                  <c:v>36.403388545721207</c:v>
                </c:pt>
                <c:pt idx="919">
                  <c:v>36.39535231695659</c:v>
                </c:pt>
                <c:pt idx="920">
                  <c:v>36.379280722817974</c:v>
                </c:pt>
                <c:pt idx="921">
                  <c:v>36.390620893683661</c:v>
                </c:pt>
                <c:pt idx="922">
                  <c:v>36.575560493271986</c:v>
                </c:pt>
                <c:pt idx="923">
                  <c:v>36.410005456660173</c:v>
                </c:pt>
                <c:pt idx="924">
                  <c:v>36.619139219713226</c:v>
                </c:pt>
                <c:pt idx="925">
                  <c:v>36.546724732595223</c:v>
                </c:pt>
                <c:pt idx="926">
                  <c:v>36.398658579047357</c:v>
                </c:pt>
                <c:pt idx="927">
                  <c:v>36.41331525907168</c:v>
                </c:pt>
                <c:pt idx="928">
                  <c:v>36.614445494010759</c:v>
                </c:pt>
                <c:pt idx="929">
                  <c:v>36.410005456660173</c:v>
                </c:pt>
                <c:pt idx="930">
                  <c:v>36.445483996777767</c:v>
                </c:pt>
                <c:pt idx="931">
                  <c:v>36.453526901457835</c:v>
                </c:pt>
                <c:pt idx="932">
                  <c:v>36.405273794905703</c:v>
                </c:pt>
                <c:pt idx="933">
                  <c:v>36.421357011343282</c:v>
                </c:pt>
                <c:pt idx="934">
                  <c:v>36.429399051719102</c:v>
                </c:pt>
                <c:pt idx="935">
                  <c:v>36.429399051719102</c:v>
                </c:pt>
                <c:pt idx="936">
                  <c:v>36.426085757459347</c:v>
                </c:pt>
                <c:pt idx="937">
                  <c:v>36.434126339858437</c:v>
                </c:pt>
                <c:pt idx="938">
                  <c:v>36.434126339858437</c:v>
                </c:pt>
                <c:pt idx="939">
                  <c:v>36.406696552310947</c:v>
                </c:pt>
                <c:pt idx="940">
                  <c:v>36.43553633871511</c:v>
                </c:pt>
                <c:pt idx="941">
                  <c:v>36.628519790898139</c:v>
                </c:pt>
                <c:pt idx="942">
                  <c:v>36.41615126946148</c:v>
                </c:pt>
                <c:pt idx="943">
                  <c:v>36.432222253089435</c:v>
                </c:pt>
                <c:pt idx="944">
                  <c:v>36.475727555207428</c:v>
                </c:pt>
                <c:pt idx="945">
                  <c:v>36.443574006440421</c:v>
                </c:pt>
                <c:pt idx="946">
                  <c:v>36.596344371402161</c:v>
                </c:pt>
                <c:pt idx="947">
                  <c:v>36.584953989356535</c:v>
                </c:pt>
                <c:pt idx="948">
                  <c:v>36.45965020525351</c:v>
                </c:pt>
                <c:pt idx="949">
                  <c:v>36.456330886171955</c:v>
                </c:pt>
                <c:pt idx="950">
                  <c:v>36.424186617431829</c:v>
                </c:pt>
                <c:pt idx="951">
                  <c:v>36.448294387460884</c:v>
                </c:pt>
                <c:pt idx="952">
                  <c:v>36.440258176432913</c:v>
                </c:pt>
                <c:pt idx="953">
                  <c:v>36.432222253089435</c:v>
                </c:pt>
                <c:pt idx="954">
                  <c:v>36.464367672564734</c:v>
                </c:pt>
                <c:pt idx="955">
                  <c:v>36.464367672564734</c:v>
                </c:pt>
                <c:pt idx="956">
                  <c:v>36.456330886171955</c:v>
                </c:pt>
                <c:pt idx="957">
                  <c:v>36.464367672564734</c:v>
                </c:pt>
                <c:pt idx="958">
                  <c:v>36.453012468684911</c:v>
                </c:pt>
                <c:pt idx="959">
                  <c:v>36.464367672564734</c:v>
                </c:pt>
                <c:pt idx="960">
                  <c:v>36.448294387460884</c:v>
                </c:pt>
                <c:pt idx="961">
                  <c:v>36.456330886171955</c:v>
                </c:pt>
                <c:pt idx="962">
                  <c:v>36.444977713928118</c:v>
                </c:pt>
                <c:pt idx="963">
                  <c:v>36.441661941051123</c:v>
                </c:pt>
                <c:pt idx="964">
                  <c:v>36.453012468684911</c:v>
                </c:pt>
                <c:pt idx="965">
                  <c:v>36.444977713928118</c:v>
                </c:pt>
                <c:pt idx="966">
                  <c:v>36.469082840932025</c:v>
                </c:pt>
                <c:pt idx="967">
                  <c:v>36.457728251399416</c:v>
                </c:pt>
                <c:pt idx="968">
                  <c:v>36.453012468684911</c:v>
                </c:pt>
                <c:pt idx="969">
                  <c:v>36.469082840932025</c:v>
                </c:pt>
                <c:pt idx="970">
                  <c:v>36.48515436348147</c:v>
                </c:pt>
                <c:pt idx="971">
                  <c:v>36.461047511019991</c:v>
                </c:pt>
                <c:pt idx="972">
                  <c:v>36.457728251399416</c:v>
                </c:pt>
                <c:pt idx="973">
                  <c:v>36.48847975781991</c:v>
                </c:pt>
                <c:pt idx="974">
                  <c:v>36.461047511019991</c:v>
                </c:pt>
                <c:pt idx="975">
                  <c:v>36.496517694926055</c:v>
                </c:pt>
                <c:pt idx="976">
                  <c:v>36.634533555927653</c:v>
                </c:pt>
                <c:pt idx="977">
                  <c:v>36.493190556116197</c:v>
                </c:pt>
                <c:pt idx="978">
                  <c:v>36.48515436348147</c:v>
                </c:pt>
                <c:pt idx="979">
                  <c:v>36.465761837784612</c:v>
                </c:pt>
                <c:pt idx="980">
                  <c:v>36.469082840932025</c:v>
                </c:pt>
                <c:pt idx="981">
                  <c:v>36.645932853300359</c:v>
                </c:pt>
                <c:pt idx="982">
                  <c:v>36.461047511019991</c:v>
                </c:pt>
                <c:pt idx="983">
                  <c:v>36.472404746637906</c:v>
                </c:pt>
                <c:pt idx="984">
                  <c:v>36.473795711641998</c:v>
                </c:pt>
                <c:pt idx="985">
                  <c:v>36.489864321767961</c:v>
                </c:pt>
                <c:pt idx="986">
                  <c:v>36.509263804098978</c:v>
                </c:pt>
                <c:pt idx="987">
                  <c:v>36.501227036322469</c:v>
                </c:pt>
                <c:pt idx="988">
                  <c:v>36.493190556116197</c:v>
                </c:pt>
                <c:pt idx="989">
                  <c:v>36.461047511019991</c:v>
                </c:pt>
                <c:pt idx="990">
                  <c:v>36.477118458419632</c:v>
                </c:pt>
                <c:pt idx="991">
                  <c:v>36.509263804098978</c:v>
                </c:pt>
                <c:pt idx="992">
                  <c:v>36.504555919707194</c:v>
                </c:pt>
                <c:pt idx="993">
                  <c:v>36.481829872970231</c:v>
                </c:pt>
                <c:pt idx="994">
                  <c:v>36.509263804098978</c:v>
                </c:pt>
                <c:pt idx="995">
                  <c:v>36.457728251399416</c:v>
                </c:pt>
                <c:pt idx="996">
                  <c:v>36.48847975781991</c:v>
                </c:pt>
                <c:pt idx="997">
                  <c:v>36.512594432162011</c:v>
                </c:pt>
                <c:pt idx="998">
                  <c:v>36.501227036322469</c:v>
                </c:pt>
                <c:pt idx="999">
                  <c:v>36.48515436348147</c:v>
                </c:pt>
                <c:pt idx="1000">
                  <c:v>36.473795711641998</c:v>
                </c:pt>
                <c:pt idx="1001">
                  <c:v>36.497899058033873</c:v>
                </c:pt>
                <c:pt idx="1002">
                  <c:v>36.497899058033873</c:v>
                </c:pt>
                <c:pt idx="1003">
                  <c:v>36.513969392964846</c:v>
                </c:pt>
                <c:pt idx="1004">
                  <c:v>36.510638832543712</c:v>
                </c:pt>
                <c:pt idx="1005">
                  <c:v>36.526706829995724</c:v>
                </c:pt>
                <c:pt idx="1006">
                  <c:v>36.510638832543712</c:v>
                </c:pt>
                <c:pt idx="1007">
                  <c:v>36.539439349662736</c:v>
                </c:pt>
                <c:pt idx="1008">
                  <c:v>36.539439349662736</c:v>
                </c:pt>
                <c:pt idx="1009">
                  <c:v>36.512010798365566</c:v>
                </c:pt>
                <c:pt idx="1010">
                  <c:v>36.717526291373936</c:v>
                </c:pt>
                <c:pt idx="1011">
                  <c:v>36.669314051342063</c:v>
                </c:pt>
                <c:pt idx="1012">
                  <c:v>36.52473932971418</c:v>
                </c:pt>
                <c:pt idx="1013">
                  <c:v>36.513379706095144</c:v>
                </c:pt>
                <c:pt idx="1014">
                  <c:v>36.657917902092436</c:v>
                </c:pt>
                <c:pt idx="1015">
                  <c:v>36.534128211354783</c:v>
                </c:pt>
                <c:pt idx="1016">
                  <c:v>36.542154792029166</c:v>
                </c:pt>
                <c:pt idx="1017">
                  <c:v>36.530794380734775</c:v>
                </c:pt>
                <c:pt idx="1018">
                  <c:v>36.538819221077397</c:v>
                </c:pt>
                <c:pt idx="1019">
                  <c:v>36.538819221077397</c:v>
                </c:pt>
                <c:pt idx="1020">
                  <c:v>36.530794380734775</c:v>
                </c:pt>
                <c:pt idx="1021">
                  <c:v>36.546844348154025</c:v>
                </c:pt>
                <c:pt idx="1022">
                  <c:v>36.546844348154025</c:v>
                </c:pt>
                <c:pt idx="1023">
                  <c:v>36.551531619012366</c:v>
                </c:pt>
                <c:pt idx="1024">
                  <c:v>36.543507945108317</c:v>
                </c:pt>
                <c:pt idx="1025">
                  <c:v>36.551531619012366</c:v>
                </c:pt>
                <c:pt idx="1026">
                  <c:v>36.548194384726635</c:v>
                </c:pt>
                <c:pt idx="1027">
                  <c:v>36.540172450095575</c:v>
                </c:pt>
                <c:pt idx="1028">
                  <c:v>36.559555579544863</c:v>
                </c:pt>
                <c:pt idx="1029">
                  <c:v>36.536837862808021</c:v>
                </c:pt>
                <c:pt idx="1030">
                  <c:v>36.556216605883151</c:v>
                </c:pt>
                <c:pt idx="1031">
                  <c:v>36.564239113563879</c:v>
                </c:pt>
                <c:pt idx="1032">
                  <c:v>36.536837862808021</c:v>
                </c:pt>
                <c:pt idx="1033">
                  <c:v>36.753483685274759</c:v>
                </c:pt>
                <c:pt idx="1034">
                  <c:v>36.560899310044547</c:v>
                </c:pt>
                <c:pt idx="1035">
                  <c:v>36.568920365298446</c:v>
                </c:pt>
                <c:pt idx="1036">
                  <c:v>36.54954138521915</c:v>
                </c:pt>
                <c:pt idx="1037">
                  <c:v>36.538188130780831</c:v>
                </c:pt>
                <c:pt idx="1038">
                  <c:v>36.54954138521915</c:v>
                </c:pt>
                <c:pt idx="1039">
                  <c:v>36.541522640918728</c:v>
                </c:pt>
                <c:pt idx="1040">
                  <c:v>36.557560415837962</c:v>
                </c:pt>
                <c:pt idx="1041">
                  <c:v>36.573599336025829</c:v>
                </c:pt>
                <c:pt idx="1042">
                  <c:v>36.565579732773948</c:v>
                </c:pt>
                <c:pt idx="1043">
                  <c:v>36.605680612167227</c:v>
                </c:pt>
                <c:pt idx="1044">
                  <c:v>36.584963335061268</c:v>
                </c:pt>
                <c:pt idx="1045">
                  <c:v>36.573599336025829</c:v>
                </c:pt>
                <c:pt idx="1046">
                  <c:v>36.565579732773948</c:v>
                </c:pt>
                <c:pt idx="1047">
                  <c:v>36.546205137600495</c:v>
                </c:pt>
                <c:pt idx="1048">
                  <c:v>36.578276027022497</c:v>
                </c:pt>
                <c:pt idx="1049">
                  <c:v>36.522154975793462</c:v>
                </c:pt>
                <c:pt idx="1050">
                  <c:v>36.538188130780831</c:v>
                </c:pt>
                <c:pt idx="1051">
                  <c:v>36.573599336025829</c:v>
                </c:pt>
                <c:pt idx="1052">
                  <c:v>36.578276027022497</c:v>
                </c:pt>
                <c:pt idx="1053">
                  <c:v>36.55422243063574</c:v>
                </c:pt>
                <c:pt idx="1054">
                  <c:v>36.54954138521915</c:v>
                </c:pt>
                <c:pt idx="1055">
                  <c:v>36.541522640918728</c:v>
                </c:pt>
                <c:pt idx="1056">
                  <c:v>36.578276027022497</c:v>
                </c:pt>
                <c:pt idx="1057">
                  <c:v>36.573599336025829</c:v>
                </c:pt>
                <c:pt idx="1058">
                  <c:v>36.58161922559232</c:v>
                </c:pt>
                <c:pt idx="1059">
                  <c:v>36.609029937824467</c:v>
                </c:pt>
                <c:pt idx="1060">
                  <c:v>36.604355949786608</c:v>
                </c:pt>
                <c:pt idx="1061">
                  <c:v>36.592985249567725</c:v>
                </c:pt>
                <c:pt idx="1062">
                  <c:v>36.612380176586299</c:v>
                </c:pt>
                <c:pt idx="1063">
                  <c:v>36.596332009503648</c:v>
                </c:pt>
                <c:pt idx="1064">
                  <c:v>36.598348888116675</c:v>
                </c:pt>
                <c:pt idx="1065">
                  <c:v>36.60770536186655</c:v>
                </c:pt>
                <c:pt idx="1066">
                  <c:v>36.610351495813667</c:v>
                </c:pt>
                <c:pt idx="1067">
                  <c:v>36.602941136092781</c:v>
                </c:pt>
                <c:pt idx="1068">
                  <c:v>36.611521254442501</c:v>
                </c:pt>
                <c:pt idx="1069">
                  <c:v>36.640660249824009</c:v>
                </c:pt>
                <c:pt idx="1070">
                  <c:v>36.631089617477784</c:v>
                </c:pt>
                <c:pt idx="1071">
                  <c:v>36.640762985755636</c:v>
                </c:pt>
                <c:pt idx="1072">
                  <c:v>36.642422603885393</c:v>
                </c:pt>
                <c:pt idx="1073">
                  <c:v>36.648616882967922</c:v>
                </c:pt>
                <c:pt idx="1074">
                  <c:v>36.673907576717092</c:v>
                </c:pt>
                <c:pt idx="1075">
                  <c:v>36.659585382361101</c:v>
                </c:pt>
                <c:pt idx="1076">
                  <c:v>36.700457824715151</c:v>
                </c:pt>
                <c:pt idx="1077">
                  <c:v>36.693930980823922</c:v>
                </c:pt>
                <c:pt idx="1078">
                  <c:v>36.687389797683601</c:v>
                </c:pt>
                <c:pt idx="1079">
                  <c:v>36.746951204257144</c:v>
                </c:pt>
                <c:pt idx="1080">
                  <c:v>36.712268893935125</c:v>
                </c:pt>
                <c:pt idx="1081">
                  <c:v>36.684375557305124</c:v>
                </c:pt>
                <c:pt idx="1082">
                  <c:v>36.687780204734693</c:v>
                </c:pt>
                <c:pt idx="1083">
                  <c:v>36.723494084456341</c:v>
                </c:pt>
                <c:pt idx="1084">
                  <c:v>36.738006627869652</c:v>
                </c:pt>
                <c:pt idx="1085">
                  <c:v>36.691121152204502</c:v>
                </c:pt>
                <c:pt idx="1086">
                  <c:v>36.905569998529373</c:v>
                </c:pt>
                <c:pt idx="1087">
                  <c:v>36.705622677068604</c:v>
                </c:pt>
                <c:pt idx="1088">
                  <c:v>36.71231429349595</c:v>
                </c:pt>
                <c:pt idx="1089">
                  <c:v>36.700017968299903</c:v>
                </c:pt>
                <c:pt idx="1090">
                  <c:v>36.706708403332094</c:v>
                </c:pt>
                <c:pt idx="1091">
                  <c:v>36.721230781481523</c:v>
                </c:pt>
                <c:pt idx="1092">
                  <c:v>36.746951204257144</c:v>
                </c:pt>
                <c:pt idx="1093">
                  <c:v>36.750307381525872</c:v>
                </c:pt>
                <c:pt idx="1094">
                  <c:v>36.74247186600153</c:v>
                </c:pt>
                <c:pt idx="1095">
                  <c:v>36.757022489814545</c:v>
                </c:pt>
                <c:pt idx="1096">
                  <c:v>36.740215476608171</c:v>
                </c:pt>
                <c:pt idx="1097">
                  <c:v>36.743571223726612</c:v>
                </c:pt>
                <c:pt idx="1098">
                  <c:v>36.711056189829968</c:v>
                </c:pt>
                <c:pt idx="1099">
                  <c:v>36.75251229423062</c:v>
                </c:pt>
                <c:pt idx="1100">
                  <c:v>36.751377857302145</c:v>
                </c:pt>
                <c:pt idx="1101">
                  <c:v>36.773814276616079</c:v>
                </c:pt>
                <c:pt idx="1102">
                  <c:v>36.744598656742276</c:v>
                </c:pt>
                <c:pt idx="1103">
                  <c:v>36.743452985914487</c:v>
                </c:pt>
                <c:pt idx="1104">
                  <c:v>36.73779446694607</c:v>
                </c:pt>
                <c:pt idx="1105">
                  <c:v>36.713023665572727</c:v>
                </c:pt>
                <c:pt idx="1106">
                  <c:v>36.735483332004357</c:v>
                </c:pt>
                <c:pt idx="1107">
                  <c:v>36.74556350419109</c:v>
                </c:pt>
                <c:pt idx="1108">
                  <c:v>36.741043070351715</c:v>
                </c:pt>
                <c:pt idx="1109">
                  <c:v>36.72293951618083</c:v>
                </c:pt>
                <c:pt idx="1110">
                  <c:v>36.753331425798606</c:v>
                </c:pt>
                <c:pt idx="1111">
                  <c:v>36.760062251990384</c:v>
                </c:pt>
                <c:pt idx="1112">
                  <c:v>36.762265015935156</c:v>
                </c:pt>
                <c:pt idx="1113">
                  <c:v>36.741928319493582</c:v>
                </c:pt>
                <c:pt idx="1114">
                  <c:v>36.755388628900462</c:v>
                </c:pt>
                <c:pt idx="1115">
                  <c:v>36.754213162395594</c:v>
                </c:pt>
                <c:pt idx="1116">
                  <c:v>36.765493527869388</c:v>
                </c:pt>
                <c:pt idx="1117">
                  <c:v>36.791443449297034</c:v>
                </c:pt>
                <c:pt idx="1118">
                  <c:v>36.774432116391395</c:v>
                </c:pt>
                <c:pt idx="1119">
                  <c:v>36.80040724158669</c:v>
                </c:pt>
                <c:pt idx="1120">
                  <c:v>36.78337702734165</c:v>
                </c:pt>
                <c:pt idx="1121">
                  <c:v>36.755030619687076</c:v>
                </c:pt>
                <c:pt idx="1122">
                  <c:v>36.75383836653981</c:v>
                </c:pt>
                <c:pt idx="1123">
                  <c:v>36.779828875404249</c:v>
                </c:pt>
                <c:pt idx="1124">
                  <c:v>36.770698597646657</c:v>
                </c:pt>
                <c:pt idx="1125">
                  <c:v>36.758187140910998</c:v>
                </c:pt>
                <c:pt idx="1126">
                  <c:v>36.776254986192875</c:v>
                </c:pt>
                <c:pt idx="1127">
                  <c:v>36.783009504490686</c:v>
                </c:pt>
                <c:pt idx="1128">
                  <c:v>36.7784348822263</c:v>
                </c:pt>
                <c:pt idx="1129">
                  <c:v>36.777235103147234</c:v>
                </c:pt>
                <c:pt idx="1130">
                  <c:v>36.783992006535073</c:v>
                </c:pt>
                <c:pt idx="1131">
                  <c:v>36.790752608712062</c:v>
                </c:pt>
                <c:pt idx="1132">
                  <c:v>36.789550477371094</c:v>
                </c:pt>
                <c:pt idx="1133">
                  <c:v>36.796315045953506</c:v>
                </c:pt>
                <c:pt idx="1134">
                  <c:v>36.775785633420291</c:v>
                </c:pt>
                <c:pt idx="1135">
                  <c:v>36.798494090885598</c:v>
                </c:pt>
                <c:pt idx="1136">
                  <c:v>36.789308931767707</c:v>
                </c:pt>
                <c:pt idx="1137">
                  <c:v>36.995688099221624</c:v>
                </c:pt>
                <c:pt idx="1138">
                  <c:v>36.794862796192639</c:v>
                </c:pt>
                <c:pt idx="1139">
                  <c:v>36.78227682448513</c:v>
                </c:pt>
                <c:pt idx="1140">
                  <c:v>36.781054364290945</c:v>
                </c:pt>
                <c:pt idx="1141">
                  <c:v>36.784437081958359</c:v>
                </c:pt>
                <c:pt idx="1142">
                  <c:v>36.783211823713451</c:v>
                </c:pt>
                <c:pt idx="1143">
                  <c:v>36.791205294769775</c:v>
                </c:pt>
                <c:pt idx="1144">
                  <c:v>36.805974426781589</c:v>
                </c:pt>
                <c:pt idx="1145">
                  <c:v>36.773987277606622</c:v>
                </c:pt>
                <c:pt idx="1146">
                  <c:v>36.804752839171947</c:v>
                </c:pt>
                <c:pt idx="1147">
                  <c:v>36.812753514075403</c:v>
                </c:pt>
                <c:pt idx="1148">
                  <c:v>36.827540737641577</c:v>
                </c:pt>
                <c:pt idx="1149">
                  <c:v>36.827540737641577</c:v>
                </c:pt>
                <c:pt idx="1150">
                  <c:v>36.822929107691451</c:v>
                </c:pt>
                <c:pt idx="1151">
                  <c:v>36.806917649943436</c:v>
                </c:pt>
                <c:pt idx="1152">
                  <c:v>36.810307905793458</c:v>
                </c:pt>
                <c:pt idx="1153">
                  <c:v>36.83433071983611</c:v>
                </c:pt>
                <c:pt idx="1154">
                  <c:v>36.810307905793458</c:v>
                </c:pt>
                <c:pt idx="1155">
                  <c:v>36.7976818377279</c:v>
                </c:pt>
                <c:pt idx="1156">
                  <c:v>36.80569032129511</c:v>
                </c:pt>
                <c:pt idx="1157">
                  <c:v>36.841124422640931</c:v>
                </c:pt>
                <c:pt idx="1158">
                  <c:v>36.833113064150197</c:v>
                </c:pt>
                <c:pt idx="1159">
                  <c:v>36.825101990803766</c:v>
                </c:pt>
                <c:pt idx="1160">
                  <c:v>36.828496767573895</c:v>
                </c:pt>
                <c:pt idx="1161">
                  <c:v>36.825101990803766</c:v>
                </c:pt>
                <c:pt idx="1162">
                  <c:v>36.847921848606127</c:v>
                </c:pt>
                <c:pt idx="1163">
                  <c:v>36.823878215009799</c:v>
                </c:pt>
                <c:pt idx="1164">
                  <c:v>36.855936963836058</c:v>
                </c:pt>
                <c:pt idx="1165">
                  <c:v>36.835289110976632</c:v>
                </c:pt>
                <c:pt idx="1166">
                  <c:v>36.819257405192964</c:v>
                </c:pt>
                <c:pt idx="1167">
                  <c:v>36.811241980482748</c:v>
                </c:pt>
                <c:pt idx="1168">
                  <c:v>36.827273115357912</c:v>
                </c:pt>
                <c:pt idx="1169">
                  <c:v>36.834065705934854</c:v>
                </c:pt>
                <c:pt idx="1170">
                  <c:v>36.822651498430254</c:v>
                </c:pt>
                <c:pt idx="1171">
                  <c:v>36.834065705934854</c:v>
                </c:pt>
                <c:pt idx="1172">
                  <c:v>36.850104932363074</c:v>
                </c:pt>
                <c:pt idx="1173">
                  <c:v>36.853506099992714</c:v>
                </c:pt>
                <c:pt idx="1174">
                  <c:v>36.837463396800786</c:v>
                </c:pt>
                <c:pt idx="1175">
                  <c:v>36.832839356662973</c:v>
                </c:pt>
                <c:pt idx="1176">
                  <c:v>36.876362036166064</c:v>
                </c:pt>
                <c:pt idx="1177">
                  <c:v>36.844261571281223</c:v>
                </c:pt>
                <c:pt idx="1178">
                  <c:v>36.844261571281223</c:v>
                </c:pt>
                <c:pt idx="1179">
                  <c:v>36.823584489458177</c:v>
                </c:pt>
                <c:pt idx="1180">
                  <c:v>36.847662055533654</c:v>
                </c:pt>
                <c:pt idx="1181">
                  <c:v>36.839635914103745</c:v>
                </c:pt>
                <c:pt idx="1182">
                  <c:v>36.835007993352868</c:v>
                </c:pt>
                <c:pt idx="1183">
                  <c:v>36.835007993352868</c:v>
                </c:pt>
                <c:pt idx="1184">
                  <c:v>36.854465819658714</c:v>
                </c:pt>
                <c:pt idx="1185">
                  <c:v>36.846436196081349</c:v>
                </c:pt>
                <c:pt idx="1186">
                  <c:v>36.83377586250775</c:v>
                </c:pt>
                <c:pt idx="1187">
                  <c:v>36.857869100170078</c:v>
                </c:pt>
                <c:pt idx="1188">
                  <c:v>36.845207383372895</c:v>
                </c:pt>
                <c:pt idx="1189">
                  <c:v>36.829142599274903</c:v>
                </c:pt>
                <c:pt idx="1190">
                  <c:v>36.861273313406727</c:v>
                </c:pt>
                <c:pt idx="1191">
                  <c:v>36.864678459688342</c:v>
                </c:pt>
                <c:pt idx="1192">
                  <c:v>36.860047943859328</c:v>
                </c:pt>
                <c:pt idx="1193">
                  <c:v>36.852011635073126</c:v>
                </c:pt>
                <c:pt idx="1194">
                  <c:v>36.827904428859632</c:v>
                </c:pt>
                <c:pt idx="1195">
                  <c:v>36.855415159387007</c:v>
                </c:pt>
                <c:pt idx="1196">
                  <c:v>36.866859414771319</c:v>
                </c:pt>
                <c:pt idx="1197">
                  <c:v>36.850780104997526</c:v>
                </c:pt>
                <c:pt idx="1198">
                  <c:v>36.870266550602302</c:v>
                </c:pt>
                <c:pt idx="1199">
                  <c:v>36.865631330018473</c:v>
                </c:pt>
                <c:pt idx="1200">
                  <c:v>36.877083624614784</c:v>
                </c:pt>
                <c:pt idx="1201">
                  <c:v>36.872446778379185</c:v>
                </c:pt>
                <c:pt idx="1202">
                  <c:v>36.864400280631749</c:v>
                </c:pt>
                <c:pt idx="1203">
                  <c:v>36.888540635803821</c:v>
                </c:pt>
                <c:pt idx="1204">
                  <c:v>36.900002366124575</c:v>
                </c:pt>
                <c:pt idx="1205">
                  <c:v>36.867807657986958</c:v>
                </c:pt>
                <c:pt idx="1206">
                  <c:v>36.863166262160405</c:v>
                </c:pt>
                <c:pt idx="1207">
                  <c:v>36.898781310413348</c:v>
                </c:pt>
                <c:pt idx="1208">
                  <c:v>36.890728991012949</c:v>
                </c:pt>
                <c:pt idx="1209">
                  <c:v>36.878035395444684</c:v>
                </c:pt>
                <c:pt idx="1210">
                  <c:v>36.889501755748718</c:v>
                </c:pt>
                <c:pt idx="1211">
                  <c:v>36.892915557753206</c:v>
                </c:pt>
                <c:pt idx="1212">
                  <c:v>36.892915557753206</c:v>
                </c:pt>
                <c:pt idx="1213">
                  <c:v>36.87680185307326</c:v>
                </c:pt>
                <c:pt idx="1214">
                  <c:v>36.936628358028756</c:v>
                </c:pt>
                <c:pt idx="1215">
                  <c:v>36.892915557753206</c:v>
                </c:pt>
                <c:pt idx="1216">
                  <c:v>36.912448656719874</c:v>
                </c:pt>
                <c:pt idx="1217">
                  <c:v>36.920508269123182</c:v>
                </c:pt>
                <c:pt idx="1218">
                  <c:v>36.952749599060439</c:v>
                </c:pt>
                <c:pt idx="1219">
                  <c:v>36.952749599060439</c:v>
                </c:pt>
                <c:pt idx="1220">
                  <c:v>36.87680185307326</c:v>
                </c:pt>
                <c:pt idx="1221">
                  <c:v>36.856039434904353</c:v>
                </c:pt>
                <c:pt idx="1222">
                  <c:v>36.904389332350718</c:v>
                </c:pt>
                <c:pt idx="1223">
                  <c:v>36.900972841991859</c:v>
                </c:pt>
                <c:pt idx="1224">
                  <c:v>36.87680185307326</c:v>
                </c:pt>
                <c:pt idx="1225">
                  <c:v>36.965441481350609</c:v>
                </c:pt>
                <c:pt idx="1226">
                  <c:v>36.937839269830974</c:v>
                </c:pt>
                <c:pt idx="1227">
                  <c:v>36.873391553671873</c:v>
                </c:pt>
                <c:pt idx="1228">
                  <c:v>36.881446510795655</c:v>
                </c:pt>
                <c:pt idx="1229">
                  <c:v>36.894142671644246</c:v>
                </c:pt>
                <c:pt idx="1230">
                  <c:v>36.922939994325652</c:v>
                </c:pt>
                <c:pt idx="1231">
                  <c:v>36.914886812070598</c:v>
                </c:pt>
                <c:pt idx="1232">
                  <c:v>36.903417673335348</c:v>
                </c:pt>
                <c:pt idx="1233">
                  <c:v>36.922939994325652</c:v>
                </c:pt>
                <c:pt idx="1234">
                  <c:v>36.943676272375164</c:v>
                </c:pt>
                <c:pt idx="1235">
                  <c:v>36.935623977543393</c:v>
                </c:pt>
                <c:pt idx="1236">
                  <c:v>36.943676272375164</c:v>
                </c:pt>
                <c:pt idx="1237">
                  <c:v>36.932201672838282</c:v>
                </c:pt>
                <c:pt idx="1238">
                  <c:v>36.959781724568259</c:v>
                </c:pt>
                <c:pt idx="1239">
                  <c:v>36.94025221803745</c:v>
                </c:pt>
                <c:pt idx="1240">
                  <c:v>36.932201672838282</c:v>
                </c:pt>
                <c:pt idx="1241">
                  <c:v>36.964405578070796</c:v>
                </c:pt>
                <c:pt idx="1242">
                  <c:v>36.964405578070796</c:v>
                </c:pt>
                <c:pt idx="1243">
                  <c:v>36.928780307246164</c:v>
                </c:pt>
                <c:pt idx="1244">
                  <c:v>36.972457272891006</c:v>
                </c:pt>
                <c:pt idx="1245">
                  <c:v>36.964405578070796</c:v>
                </c:pt>
                <c:pt idx="1246">
                  <c:v>36.956354170654578</c:v>
                </c:pt>
                <c:pt idx="1247">
                  <c:v>36.956354170654578</c:v>
                </c:pt>
                <c:pt idx="1248">
                  <c:v>36.972457272891006</c:v>
                </c:pt>
                <c:pt idx="1249">
                  <c:v>36.964405578070796</c:v>
                </c:pt>
                <c:pt idx="1250">
                  <c:v>36.991996079048945</c:v>
                </c:pt>
                <c:pt idx="1251">
                  <c:v>36.988561524739964</c:v>
                </c:pt>
                <c:pt idx="1252">
                  <c:v>36.959781724568259</c:v>
                </c:pt>
                <c:pt idx="1253">
                  <c:v>36.980509255114328</c:v>
                </c:pt>
                <c:pt idx="1254">
                  <c:v>36.967834881927885</c:v>
                </c:pt>
                <c:pt idx="1255">
                  <c:v>36.967834881927885</c:v>
                </c:pt>
                <c:pt idx="1256">
                  <c:v>36.987375806484273</c:v>
                </c:pt>
                <c:pt idx="1257">
                  <c:v>36.975888326795086</c:v>
                </c:pt>
                <c:pt idx="1258">
                  <c:v>36.979320323322071</c:v>
                </c:pt>
                <c:pt idx="1259">
                  <c:v>37.023042312863176</c:v>
                </c:pt>
                <c:pt idx="1260">
                  <c:v>37.014983927426371</c:v>
                </c:pt>
                <c:pt idx="1261">
                  <c:v>37.018424819052264</c:v>
                </c:pt>
                <c:pt idx="1262">
                  <c:v>37.010364968950633</c:v>
                </c:pt>
                <c:pt idx="1263">
                  <c:v>37.002305406664483</c:v>
                </c:pt>
                <c:pt idx="1264">
                  <c:v>37.002305406664483</c:v>
                </c:pt>
                <c:pt idx="1265">
                  <c:v>36.994246132194633</c:v>
                </c:pt>
                <c:pt idx="1266">
                  <c:v>37.021866656828678</c:v>
                </c:pt>
                <c:pt idx="1267">
                  <c:v>36.989621971883729</c:v>
                </c:pt>
                <c:pt idx="1268">
                  <c:v>36.997682711239356</c:v>
                </c:pt>
                <c:pt idx="1269">
                  <c:v>37.017246084312113</c:v>
                </c:pt>
                <c:pt idx="1270">
                  <c:v>37.017246084312113</c:v>
                </c:pt>
                <c:pt idx="1271">
                  <c:v>36.98499553747461</c:v>
                </c:pt>
                <c:pt idx="1272">
                  <c:v>37.012623238139845</c:v>
                </c:pt>
                <c:pt idx="1273">
                  <c:v>37.020688061074793</c:v>
                </c:pt>
                <c:pt idx="1274">
                  <c:v>37.012623238139845</c:v>
                </c:pt>
                <c:pt idx="1275">
                  <c:v>37.032197850320955</c:v>
                </c:pt>
                <c:pt idx="1276">
                  <c:v>37.020688061074793</c:v>
                </c:pt>
                <c:pt idx="1277">
                  <c:v>37.04371238586107</c:v>
                </c:pt>
                <c:pt idx="1278">
                  <c:v>37.019506521162093</c:v>
                </c:pt>
                <c:pt idx="1279">
                  <c:v>37.055231670253441</c:v>
                </c:pt>
                <c:pt idx="1280">
                  <c:v>37.047160715598118</c:v>
                </c:pt>
                <c:pt idx="1281">
                  <c:v>37.022949582261965</c:v>
                </c:pt>
                <c:pt idx="1282">
                  <c:v>37.042537570909303</c:v>
                </c:pt>
                <c:pt idx="1283">
                  <c:v>37.050609994083885</c:v>
                </c:pt>
                <c:pt idx="1284">
                  <c:v>37.058682705800429</c:v>
                </c:pt>
                <c:pt idx="1285">
                  <c:v>37.054060221645408</c:v>
                </c:pt>
                <c:pt idx="1286">
                  <c:v>37.049435459598257</c:v>
                </c:pt>
                <c:pt idx="1287">
                  <c:v>37.021765230439904</c:v>
                </c:pt>
                <c:pt idx="1288">
                  <c:v>37.054060221645408</c:v>
                </c:pt>
                <c:pt idx="1289">
                  <c:v>37.037912148747282</c:v>
                </c:pt>
                <c:pt idx="1290">
                  <c:v>37.029838545269364</c:v>
                </c:pt>
                <c:pt idx="1291">
                  <c:v>37.073664142883736</c:v>
                </c:pt>
                <c:pt idx="1292">
                  <c:v>37.041359809337806</c:v>
                </c:pt>
                <c:pt idx="1293">
                  <c:v>37.070209449128221</c:v>
                </c:pt>
                <c:pt idx="1294">
                  <c:v>37.054060221645408</c:v>
                </c:pt>
                <c:pt idx="1295">
                  <c:v>37.0817409481445</c:v>
                </c:pt>
                <c:pt idx="1296">
                  <c:v>37.0817409481445</c:v>
                </c:pt>
                <c:pt idx="1297">
                  <c:v>37.073664142883736</c:v>
                </c:pt>
                <c:pt idx="1298">
                  <c:v>37.0817409481445</c:v>
                </c:pt>
                <c:pt idx="1299">
                  <c:v>37.078284495837032</c:v>
                </c:pt>
                <c:pt idx="1300">
                  <c:v>37.114051056662831</c:v>
                </c:pt>
                <c:pt idx="1301">
                  <c:v>37.102511367824413</c:v>
                </c:pt>
                <c:pt idx="1302">
                  <c:v>37.110587569104801</c:v>
                </c:pt>
                <c:pt idx="1303">
                  <c:v>37.122129305657737</c:v>
                </c:pt>
                <c:pt idx="1304">
                  <c:v>37.105973096413344</c:v>
                </c:pt>
                <c:pt idx="1305">
                  <c:v>37.09789542491</c:v>
                </c:pt>
                <c:pt idx="1306">
                  <c:v>37.114051056662831</c:v>
                </c:pt>
                <c:pt idx="1307">
                  <c:v>37.122129305657737</c:v>
                </c:pt>
                <c:pt idx="1308">
                  <c:v>37.114051056662831</c:v>
                </c:pt>
                <c:pt idx="1309">
                  <c:v>37.117515498443026</c:v>
                </c:pt>
                <c:pt idx="1310">
                  <c:v>37.109435778582629</c:v>
                </c:pt>
                <c:pt idx="1311">
                  <c:v>37.125595507153214</c:v>
                </c:pt>
                <c:pt idx="1312">
                  <c:v>37.125595507153214</c:v>
                </c:pt>
                <c:pt idx="1313">
                  <c:v>37.125595507153214</c:v>
                </c:pt>
                <c:pt idx="1314">
                  <c:v>37.132530776056406</c:v>
                </c:pt>
                <c:pt idx="1315">
                  <c:v>37.127914552413912</c:v>
                </c:pt>
                <c:pt idx="1316">
                  <c:v>37.144085424997463</c:v>
                </c:pt>
                <c:pt idx="1317">
                  <c:v>37.152171295032311</c:v>
                </c:pt>
                <c:pt idx="1318">
                  <c:v>37.147557211640809</c:v>
                </c:pt>
                <c:pt idx="1319">
                  <c:v>37.167209036150496</c:v>
                </c:pt>
                <c:pt idx="1320">
                  <c:v>37.159119351111507</c:v>
                </c:pt>
                <c:pt idx="1321">
                  <c:v>37.178778003512676</c:v>
                </c:pt>
                <c:pt idx="1322">
                  <c:v>37.170686265112082</c:v>
                </c:pt>
                <c:pt idx="1323">
                  <c:v>37.157978315847458</c:v>
                </c:pt>
                <c:pt idx="1324">
                  <c:v>37.18573886901229</c:v>
                </c:pt>
                <c:pt idx="1325">
                  <c:v>37.169548622061271</c:v>
                </c:pt>
                <c:pt idx="1326">
                  <c:v>37.168408043424101</c:v>
                </c:pt>
                <c:pt idx="1327">
                  <c:v>37.173026963525579</c:v>
                </c:pt>
                <c:pt idx="1328">
                  <c:v>37.163786839101796</c:v>
                </c:pt>
                <c:pt idx="1329">
                  <c:v>37.147588313038803</c:v>
                </c:pt>
                <c:pt idx="1330">
                  <c:v>37.183467746007693</c:v>
                </c:pt>
                <c:pt idx="1331">
                  <c:v>37.17074316954978</c:v>
                </c:pt>
                <c:pt idx="1332">
                  <c:v>37.182327776464717</c:v>
                </c:pt>
                <c:pt idx="1333">
                  <c:v>37.197402237262814</c:v>
                </c:pt>
                <c:pt idx="1334">
                  <c:v>37.208999157984408</c:v>
                </c:pt>
                <c:pt idx="1335">
                  <c:v>37.196262877108182</c:v>
                </c:pt>
                <c:pt idx="1336">
                  <c:v>37.175408358934746</c:v>
                </c:pt>
                <c:pt idx="1337">
                  <c:v>37.170775425667529</c:v>
                </c:pt>
                <c:pt idx="1338">
                  <c:v>37.210213366642954</c:v>
                </c:pt>
                <c:pt idx="1339">
                  <c:v>37.200949227037938</c:v>
                </c:pt>
                <c:pt idx="1340">
                  <c:v>37.188190084081</c:v>
                </c:pt>
                <c:pt idx="1341">
                  <c:v>37.183550786172923</c:v>
                </c:pt>
                <c:pt idx="1342">
                  <c:v>37.202139116537204</c:v>
                </c:pt>
                <c:pt idx="1343">
                  <c:v>37.189364624667739</c:v>
                </c:pt>
                <c:pt idx="1344">
                  <c:v>37.19285169354027</c:v>
                </c:pt>
                <c:pt idx="1345">
                  <c:v>37.187041445302505</c:v>
                </c:pt>
                <c:pt idx="1346">
                  <c:v>37.194017120019446</c:v>
                </c:pt>
                <c:pt idx="1347">
                  <c:v>37.18936287809526</c:v>
                </c:pt>
                <c:pt idx="1348">
                  <c:v>37.196340761547084</c:v>
                </c:pt>
                <c:pt idx="1349">
                  <c:v>37.191682564841592</c:v>
                </c:pt>
                <c:pt idx="1350">
                  <c:v>37.206814809618784</c:v>
                </c:pt>
                <c:pt idx="1351">
                  <c:v>37.226616848554492</c:v>
                </c:pt>
                <c:pt idx="1352">
                  <c:v>37.200982793841334</c:v>
                </c:pt>
                <c:pt idx="1353">
                  <c:v>37.224290839687406</c:v>
                </c:pt>
                <c:pt idx="1354">
                  <c:v>37.20330116916417</c:v>
                </c:pt>
                <c:pt idx="1355">
                  <c:v>37.210289524871321</c:v>
                </c:pt>
                <c:pt idx="1356">
                  <c:v>37.225451201761381</c:v>
                </c:pt>
                <c:pt idx="1357">
                  <c:v>37.220779294088864</c:v>
                </c:pt>
                <c:pt idx="1358">
                  <c:v>37.219602751999325</c:v>
                </c:pt>
                <c:pt idx="1359">
                  <c:v>37.24763132688657</c:v>
                </c:pt>
                <c:pt idx="1360">
                  <c:v>37.22660103378788</c:v>
                </c:pt>
                <c:pt idx="1361">
                  <c:v>37.253473061376418</c:v>
                </c:pt>
                <c:pt idx="1362">
                  <c:v>37.253473061376418</c:v>
                </c:pt>
                <c:pt idx="1363">
                  <c:v>37.272186750809425</c:v>
                </c:pt>
                <c:pt idx="1364">
                  <c:v>37.247619081632088</c:v>
                </c:pt>
                <c:pt idx="1365">
                  <c:v>37.234744908186421</c:v>
                </c:pt>
                <c:pt idx="1366">
                  <c:v>37.258141173529289</c:v>
                </c:pt>
                <c:pt idx="1367">
                  <c:v>37.266335503813565</c:v>
                </c:pt>
                <c:pt idx="1368">
                  <c:v>37.248765764957213</c:v>
                </c:pt>
                <c:pt idx="1369">
                  <c:v>37.276871728492765</c:v>
                </c:pt>
                <c:pt idx="1370">
                  <c:v>37.268671989487061</c:v>
                </c:pt>
                <c:pt idx="1371">
                  <c:v>37.255782004118721</c:v>
                </c:pt>
                <c:pt idx="1372">
                  <c:v>37.287416692274341</c:v>
                </c:pt>
                <c:pt idx="1373">
                  <c:v>37.24639388887789</c:v>
                </c:pt>
                <c:pt idx="1374">
                  <c:v>37.290933623795539</c:v>
                </c:pt>
                <c:pt idx="1375">
                  <c:v>37.258107563810483</c:v>
                </c:pt>
                <c:pt idx="1376">
                  <c:v>37.265129887791808</c:v>
                </c:pt>
                <c:pt idx="1377">
                  <c:v>37.285065785633627</c:v>
                </c:pt>
                <c:pt idx="1378">
                  <c:v>37.276853996932651</c:v>
                </c:pt>
                <c:pt idx="1379">
                  <c:v>37.296796885371393</c:v>
                </c:pt>
                <c:pt idx="1380">
                  <c:v>37.275670652402013</c:v>
                </c:pt>
                <c:pt idx="1381">
                  <c:v>37.279186182920952</c:v>
                </c:pt>
                <c:pt idx="1382">
                  <c:v>37.266266117305896</c:v>
                </c:pt>
                <c:pt idx="1383">
                  <c:v>37.269779969477263</c:v>
                </c:pt>
                <c:pt idx="1384">
                  <c:v>37.289738606137782</c:v>
                </c:pt>
                <c:pt idx="1385">
                  <c:v>37.297960959244364</c:v>
                </c:pt>
                <c:pt idx="1386">
                  <c:v>37.285034157591475</c:v>
                </c:pt>
                <c:pt idx="1387">
                  <c:v>37.280327353690566</c:v>
                </c:pt>
                <c:pt idx="1388">
                  <c:v>37.279135089692858</c:v>
                </c:pt>
                <c:pt idx="1389">
                  <c:v>37.290883486522944</c:v>
                </c:pt>
                <c:pt idx="1390">
                  <c:v>37.286171799446173</c:v>
                </c:pt>
                <c:pt idx="1391">
                  <c:v>37.297925773248593</c:v>
                </c:pt>
                <c:pt idx="1392">
                  <c:v>37.301448377074649</c:v>
                </c:pt>
                <c:pt idx="1393">
                  <c:v>37.304971954993</c:v>
                </c:pt>
                <c:pt idx="1394">
                  <c:v>37.272022568603099</c:v>
                </c:pt>
                <c:pt idx="1395">
                  <c:v>37.303780602825107</c:v>
                </c:pt>
                <c:pt idx="1396">
                  <c:v>37.315548536680225</c:v>
                </c:pt>
                <c:pt idx="1397">
                  <c:v>37.294341696932058</c:v>
                </c:pt>
                <c:pt idx="1398">
                  <c:v>37.297864687910412</c:v>
                </c:pt>
                <c:pt idx="1399">
                  <c:v>37.309636768552835</c:v>
                </c:pt>
                <c:pt idx="1400">
                  <c:v>37.313163530139406</c:v>
                </c:pt>
                <c:pt idx="1401">
                  <c:v>37.300188045943727</c:v>
                </c:pt>
                <c:pt idx="1402">
                  <c:v>37.320219980013391</c:v>
                </c:pt>
                <c:pt idx="1403">
                  <c:v>37.29898434452997</c:v>
                </c:pt>
                <c:pt idx="1404">
                  <c:v>37.302509536049136</c:v>
                </c:pt>
                <c:pt idx="1405">
                  <c:v>37.289519685621386</c:v>
                </c:pt>
                <c:pt idx="1406">
                  <c:v>37.337878192917486</c:v>
                </c:pt>
                <c:pt idx="1407">
                  <c:v>37.329615482062152</c:v>
                </c:pt>
                <c:pt idx="1408">
                  <c:v>37.308356415754467</c:v>
                </c:pt>
                <c:pt idx="1409">
                  <c:v>37.307146880222682</c:v>
                </c:pt>
                <c:pt idx="1410">
                  <c:v>37.298880187225791</c:v>
                </c:pt>
                <c:pt idx="1411">
                  <c:v>37.330746188977976</c:v>
                </c:pt>
                <c:pt idx="1412">
                  <c:v>37.317734899890389</c:v>
                </c:pt>
                <c:pt idx="1413">
                  <c:v>37.301190837110553</c:v>
                </c:pt>
                <c:pt idx="1414">
                  <c:v>37.320054031256859</c:v>
                </c:pt>
                <c:pt idx="1415">
                  <c:v>37.311776655720301</c:v>
                </c:pt>
                <c:pt idx="1416">
                  <c:v>37.323586422162805</c:v>
                </c:pt>
                <c:pt idx="1417">
                  <c:v>37.330654135793687</c:v>
                </c:pt>
                <c:pt idx="1418">
                  <c:v>37.301052424243402</c:v>
                </c:pt>
                <c:pt idx="1419">
                  <c:v>37.341263040872185</c:v>
                </c:pt>
                <c:pt idx="1420">
                  <c:v>37.32822116205147</c:v>
                </c:pt>
                <c:pt idx="1421">
                  <c:v>37.306883270694208</c:v>
                </c:pt>
                <c:pt idx="1422">
                  <c:v>37.318706985340455</c:v>
                </c:pt>
                <c:pt idx="1423">
                  <c:v>37.317479282440893</c:v>
                </c:pt>
                <c:pt idx="1424">
                  <c:v>37.324548175470262</c:v>
                </c:pt>
                <c:pt idx="1425">
                  <c:v>37.316248432503066</c:v>
                </c:pt>
                <c:pt idx="1426">
                  <c:v>37.311481223006602</c:v>
                </c:pt>
                <c:pt idx="1427">
                  <c:v>37.326853581155234</c:v>
                </c:pt>
                <c:pt idx="1428">
                  <c:v>37.322083777962924</c:v>
                </c:pt>
                <c:pt idx="1429">
                  <c:v>37.292388339696707</c:v>
                </c:pt>
                <c:pt idx="1430">
                  <c:v>37.349320120520524</c:v>
                </c:pt>
                <c:pt idx="1431">
                  <c:v>37.341007475254806</c:v>
                </c:pt>
                <c:pt idx="1432">
                  <c:v>37.319606743835628</c:v>
                </c:pt>
                <c:pt idx="1433">
                  <c:v>37.330218765269315</c:v>
                </c:pt>
                <c:pt idx="1434">
                  <c:v>37.33375806295146</c:v>
                </c:pt>
                <c:pt idx="1435">
                  <c:v>37.32897582477689</c:v>
                </c:pt>
                <c:pt idx="1436">
                  <c:v>37.357489237693045</c:v>
                </c:pt>
                <c:pt idx="1437">
                  <c:v>37.361035174753034</c:v>
                </c:pt>
                <c:pt idx="1438">
                  <c:v>37.356253418891725</c:v>
                </c:pt>
                <c:pt idx="1439">
                  <c:v>37.334809715234869</c:v>
                </c:pt>
                <c:pt idx="1440">
                  <c:v>37.338351188489739</c:v>
                </c:pt>
                <c:pt idx="1441">
                  <c:v>37.345437074836532</c:v>
                </c:pt>
                <c:pt idx="1442">
                  <c:v>37.333560628160861</c:v>
                </c:pt>
                <c:pt idx="1443">
                  <c:v>37.328767645854121</c:v>
                </c:pt>
                <c:pt idx="1444">
                  <c:v>37.356073259045566</c:v>
                </c:pt>
                <c:pt idx="1445">
                  <c:v>37.347732827631802</c:v>
                </c:pt>
                <c:pt idx="1446">
                  <c:v>37.351278328759228</c:v>
                </c:pt>
                <c:pt idx="1447">
                  <c:v>37.350026578228388</c:v>
                </c:pt>
                <c:pt idx="1448">
                  <c:v>37.353573165753815</c:v>
                </c:pt>
                <c:pt idx="1449">
                  <c:v>37.361920720604047</c:v>
                </c:pt>
                <c:pt idx="1450">
                  <c:v>37.357120734794144</c:v>
                </c:pt>
                <c:pt idx="1451">
                  <c:v>37.355865991183727</c:v>
                </c:pt>
                <c:pt idx="1452">
                  <c:v>37.347513469499511</c:v>
                </c:pt>
                <c:pt idx="1453">
                  <c:v>37.346252101539143</c:v>
                </c:pt>
                <c:pt idx="1454">
                  <c:v>37.374873314633803</c:v>
                </c:pt>
                <c:pt idx="1455">
                  <c:v>37.378426779914136</c:v>
                </c:pt>
                <c:pt idx="1456">
                  <c:v>37.390343674185758</c:v>
                </c:pt>
                <c:pt idx="1457">
                  <c:v>37.365257258344677</c:v>
                </c:pt>
                <c:pt idx="1458">
                  <c:v>37.363996397041895</c:v>
                </c:pt>
                <c:pt idx="1459">
                  <c:v>37.35081488398874</c:v>
                </c:pt>
                <c:pt idx="1460">
                  <c:v>37.387839271755311</c:v>
                </c:pt>
                <c:pt idx="1461">
                  <c:v>37.374654765768</c:v>
                </c:pt>
                <c:pt idx="1462">
                  <c:v>37.361465003372665</c:v>
                </c:pt>
                <c:pt idx="1463">
                  <c:v>37.353093204484999</c:v>
                </c:pt>
                <c:pt idx="1464">
                  <c:v>37.376945839211643</c:v>
                </c:pt>
                <c:pt idx="1465">
                  <c:v>37.380501680233138</c:v>
                </c:pt>
                <c:pt idx="1466">
                  <c:v>37.400818592939515</c:v>
                </c:pt>
                <c:pt idx="1467">
                  <c:v>37.375678923639875</c:v>
                </c:pt>
                <c:pt idx="1468">
                  <c:v>37.362472880662949</c:v>
                </c:pt>
                <c:pt idx="1469">
                  <c:v>37.366026062286352</c:v>
                </c:pt>
                <c:pt idx="1470">
                  <c:v>37.386349696586251</c:v>
                </c:pt>
                <c:pt idx="1471">
                  <c:v>37.398295660249289</c:v>
                </c:pt>
                <c:pt idx="1472">
                  <c:v>37.393468470691644</c:v>
                </c:pt>
                <c:pt idx="1473">
                  <c:v>37.405420153592132</c:v>
                </c:pt>
                <c:pt idx="1474">
                  <c:v>37.408983880489593</c:v>
                </c:pt>
                <c:pt idx="1475">
                  <c:v>37.387365816942129</c:v>
                </c:pt>
                <c:pt idx="1476">
                  <c:v>37.390925890055115</c:v>
                </c:pt>
                <c:pt idx="1477">
                  <c:v>37.382530371870203</c:v>
                </c:pt>
                <c:pt idx="1478">
                  <c:v>37.411282665054067</c:v>
                </c:pt>
                <c:pt idx="1479">
                  <c:v>37.398048994215429</c:v>
                </c:pt>
                <c:pt idx="1480">
                  <c:v>37.393210875581488</c:v>
                </c:pt>
                <c:pt idx="1481">
                  <c:v>37.376409501801128</c:v>
                </c:pt>
                <c:pt idx="1482">
                  <c:v>37.396773015411391</c:v>
                </c:pt>
                <c:pt idx="1483">
                  <c:v>37.38837029535248</c:v>
                </c:pt>
                <c:pt idx="1484">
                  <c:v>37.396773015411391</c:v>
                </c:pt>
                <c:pt idx="1485">
                  <c:v>37.391931542338739</c:v>
                </c:pt>
                <c:pt idx="1486">
                  <c:v>37.403900255011948</c:v>
                </c:pt>
                <c:pt idx="1487">
                  <c:v>37.387087605315216</c:v>
                </c:pt>
                <c:pt idx="1488">
                  <c:v>37.403900255011948</c:v>
                </c:pt>
                <c:pt idx="1489">
                  <c:v>37.399056995178483</c:v>
                </c:pt>
                <c:pt idx="1490">
                  <c:v>37.390648944331602</c:v>
                </c:pt>
                <c:pt idx="1491">
                  <c:v>37.402621201715945</c:v>
                </c:pt>
                <c:pt idx="1492">
                  <c:v>37.39421126950657</c:v>
                </c:pt>
                <c:pt idx="1493">
                  <c:v>37.414598519398403</c:v>
                </c:pt>
                <c:pt idx="1494">
                  <c:v>37.40133887969985</c:v>
                </c:pt>
                <c:pt idx="1495">
                  <c:v>37.455402296928163</c:v>
                </c:pt>
                <c:pt idx="1496">
                  <c:v>37.421735636309478</c:v>
                </c:pt>
                <c:pt idx="1497">
                  <c:v>37.416887903302843</c:v>
                </c:pt>
                <c:pt idx="1498">
                  <c:v>37.400053283976369</c:v>
                </c:pt>
                <c:pt idx="1499">
                  <c:v>37.391636439337034</c:v>
                </c:pt>
                <c:pt idx="1500">
                  <c:v>37.405896328361607</c:v>
                </c:pt>
                <c:pt idx="1501">
                  <c:v>37.40103780506999</c:v>
                </c:pt>
                <c:pt idx="1502">
                  <c:v>37.407185024173117</c:v>
                </c:pt>
                <c:pt idx="1503">
                  <c:v>37.423010953012934</c:v>
                </c:pt>
                <c:pt idx="1504">
                  <c:v>37.431649171990955</c:v>
                </c:pt>
                <c:pt idx="1505">
                  <c:v>37.458252789166906</c:v>
                </c:pt>
                <c:pt idx="1506">
                  <c:v>37.434493753342473</c:v>
                </c:pt>
                <c:pt idx="1507">
                  <c:v>37.444195779294567</c:v>
                </c:pt>
                <c:pt idx="1508">
                  <c:v>37.453818079746867</c:v>
                </c:pt>
                <c:pt idx="1509">
                  <c:v>37.463361165548562</c:v>
                </c:pt>
                <c:pt idx="1510">
                  <c:v>37.47756435702992</c:v>
                </c:pt>
                <c:pt idx="1511">
                  <c:v>37.472757638388551</c:v>
                </c:pt>
                <c:pt idx="1512">
                  <c:v>37.479797452253187</c:v>
                </c:pt>
                <c:pt idx="1513">
                  <c:v>37.510516773152794</c:v>
                </c:pt>
                <c:pt idx="1514">
                  <c:v>37.523509023541131</c:v>
                </c:pt>
                <c:pt idx="1515">
                  <c:v>37.570988668665521</c:v>
                </c:pt>
                <c:pt idx="1516">
                  <c:v>37.522377787974037</c:v>
                </c:pt>
                <c:pt idx="1517">
                  <c:v>37.517666920529678</c:v>
                </c:pt>
                <c:pt idx="1518">
                  <c:v>37.553281854802229</c:v>
                </c:pt>
                <c:pt idx="1519">
                  <c:v>37.527262511294751</c:v>
                </c:pt>
                <c:pt idx="1520">
                  <c:v>37.542723737233459</c:v>
                </c:pt>
                <c:pt idx="1521">
                  <c:v>37.526122351285068</c:v>
                </c:pt>
                <c:pt idx="1522">
                  <c:v>37.485781224370029</c:v>
                </c:pt>
                <c:pt idx="1523">
                  <c:v>37.494076878003661</c:v>
                </c:pt>
                <c:pt idx="1524">
                  <c:v>37.509522173726225</c:v>
                </c:pt>
                <c:pt idx="1525">
                  <c:v>37.516675485159958</c:v>
                </c:pt>
                <c:pt idx="1526">
                  <c:v>37.487034801831975</c:v>
                </c:pt>
                <c:pt idx="1527">
                  <c:v>37.473995284397915</c:v>
                </c:pt>
                <c:pt idx="1528">
                  <c:v>37.522683340416044</c:v>
                </c:pt>
                <c:pt idx="1529">
                  <c:v>37.493016497116621</c:v>
                </c:pt>
                <c:pt idx="1530">
                  <c:v>37.484705473967004</c:v>
                </c:pt>
                <c:pt idx="1531">
                  <c:v>37.475222035863055</c:v>
                </c:pt>
                <c:pt idx="1532">
                  <c:v>37.507318012660249</c:v>
                </c:pt>
                <c:pt idx="1533">
                  <c:v>37.510895873680006</c:v>
                </c:pt>
                <c:pt idx="1534">
                  <c:v>37.49783082135108</c:v>
                </c:pt>
                <c:pt idx="1535">
                  <c:v>37.513309614678647</c:v>
                </c:pt>
                <c:pt idx="1536">
                  <c:v>37.500235201830414</c:v>
                </c:pt>
                <c:pt idx="1537">
                  <c:v>37.478827607034461</c:v>
                </c:pt>
                <c:pt idx="1538">
                  <c:v>37.482400323301817</c:v>
                </c:pt>
                <c:pt idx="1539">
                  <c:v>37.522884731980419</c:v>
                </c:pt>
                <c:pt idx="1540">
                  <c:v>37.509795521918221</c:v>
                </c:pt>
                <c:pt idx="1541">
                  <c:v>37.488364159642437</c:v>
                </c:pt>
                <c:pt idx="1542">
                  <c:v>37.503857454648973</c:v>
                </c:pt>
                <c:pt idx="1543">
                  <c:v>37.507437118723978</c:v>
                </c:pt>
                <c:pt idx="1544">
                  <c:v>37.494329339649397</c:v>
                </c:pt>
                <c:pt idx="1545">
                  <c:v>37.509833988832419</c:v>
                </c:pt>
                <c:pt idx="1546">
                  <c:v>37.513415771649434</c:v>
                </c:pt>
                <c:pt idx="1547">
                  <c:v>37.503875905647767</c:v>
                </c:pt>
                <c:pt idx="1548">
                  <c:v>37.503875905647767</c:v>
                </c:pt>
                <c:pt idx="1549">
                  <c:v>37.502682519766481</c:v>
                </c:pt>
                <c:pt idx="1550">
                  <c:v>37.50626369234552</c:v>
                </c:pt>
                <c:pt idx="1551">
                  <c:v>37.526566558911732</c:v>
                </c:pt>
                <c:pt idx="1552">
                  <c:v>37.525377101797396</c:v>
                </c:pt>
                <c:pt idx="1553">
                  <c:v>37.525377101797396</c:v>
                </c:pt>
                <c:pt idx="1554">
                  <c:v>37.512232845771692</c:v>
                </c:pt>
                <c:pt idx="1555">
                  <c:v>37.552881104166175</c:v>
                </c:pt>
                <c:pt idx="1556">
                  <c:v>37.539731148267073</c:v>
                </c:pt>
                <c:pt idx="1557">
                  <c:v>37.514617902848229</c:v>
                </c:pt>
                <c:pt idx="1558">
                  <c:v>37.501458939616548</c:v>
                </c:pt>
                <c:pt idx="1559">
                  <c:v>37.517001022097972</c:v>
                </c:pt>
                <c:pt idx="1560">
                  <c:v>37.508625256560286</c:v>
                </c:pt>
                <c:pt idx="1561">
                  <c:v>37.495455559045297</c:v>
                </c:pt>
                <c:pt idx="1562">
                  <c:v>37.507416355774666</c:v>
                </c:pt>
                <c:pt idx="1563">
                  <c:v>37.539736634516338</c:v>
                </c:pt>
                <c:pt idx="1564">
                  <c:v>37.543329012994292</c:v>
                </c:pt>
                <c:pt idx="1565">
                  <c:v>37.538535089876035</c:v>
                </c:pt>
                <c:pt idx="1566">
                  <c:v>37.513375037123993</c:v>
                </c:pt>
                <c:pt idx="1567">
                  <c:v>37.525350168153395</c:v>
                </c:pt>
                <c:pt idx="1568">
                  <c:v>37.524138669166746</c:v>
                </c:pt>
                <c:pt idx="1569">
                  <c:v>37.552911085510431</c:v>
                </c:pt>
                <c:pt idx="1570">
                  <c:v>37.53131940680705</c:v>
                </c:pt>
                <c:pt idx="1571">
                  <c:v>37.551706833316487</c:v>
                </c:pt>
                <c:pt idx="1572">
                  <c:v>37.521706051320798</c:v>
                </c:pt>
                <c:pt idx="1573">
                  <c:v>37.530104938421196</c:v>
                </c:pt>
                <c:pt idx="1574">
                  <c:v>37.542097994631256</c:v>
                </c:pt>
                <c:pt idx="1575">
                  <c:v>37.554096114841016</c:v>
                </c:pt>
                <c:pt idx="1576">
                  <c:v>37.557693852226947</c:v>
                </c:pt>
                <c:pt idx="1577">
                  <c:v>37.544478856403835</c:v>
                </c:pt>
                <c:pt idx="1578">
                  <c:v>37.52285090790906</c:v>
                </c:pt>
                <c:pt idx="1579">
                  <c:v>37.593727271013996</c:v>
                </c:pt>
                <c:pt idx="1580">
                  <c:v>37.539666548205076</c:v>
                </c:pt>
                <c:pt idx="1581">
                  <c:v>37.543261641493153</c:v>
                </c:pt>
                <c:pt idx="1582">
                  <c:v>37.546857733563058</c:v>
                </c:pt>
                <c:pt idx="1583">
                  <c:v>37.525214890769632</c:v>
                </c:pt>
                <c:pt idx="1584">
                  <c:v>37.508389815304149</c:v>
                </c:pt>
                <c:pt idx="1585">
                  <c:v>37.528807331509178</c:v>
                </c:pt>
                <c:pt idx="1586">
                  <c:v>37.566069703941139</c:v>
                </c:pt>
                <c:pt idx="1587">
                  <c:v>37.540817538959274</c:v>
                </c:pt>
                <c:pt idx="1588">
                  <c:v>37.561252096624408</c:v>
                </c:pt>
                <c:pt idx="1589">
                  <c:v>37.535995206498526</c:v>
                </c:pt>
                <c:pt idx="1590">
                  <c:v>37.531170412446222</c:v>
                </c:pt>
                <c:pt idx="1591">
                  <c:v>37.539590641443439</c:v>
                </c:pt>
                <c:pt idx="1592">
                  <c:v>37.539590641443439</c:v>
                </c:pt>
                <c:pt idx="1593">
                  <c:v>37.551609500055349</c:v>
                </c:pt>
                <c:pt idx="1594">
                  <c:v>37.551609500055349</c:v>
                </c:pt>
                <c:pt idx="1595">
                  <c:v>37.560032234972205</c:v>
                </c:pt>
                <c:pt idx="1596">
                  <c:v>37.534764960262756</c:v>
                </c:pt>
                <c:pt idx="1597">
                  <c:v>37.546784507972689</c:v>
                </c:pt>
                <c:pt idx="1598">
                  <c:v>37.567235648551666</c:v>
                </c:pt>
                <c:pt idx="1599">
                  <c:v>37.575662468066753</c:v>
                </c:pt>
                <c:pt idx="1600">
                  <c:v>37.55880913928042</c:v>
                </c:pt>
                <c:pt idx="1601">
                  <c:v>37.550382940253051</c:v>
                </c:pt>
                <c:pt idx="1602">
                  <c:v>37.570838856990655</c:v>
                </c:pt>
                <c:pt idx="1603">
                  <c:v>37.566012780553294</c:v>
                </c:pt>
                <c:pt idx="1604">
                  <c:v>37.549153139093711</c:v>
                </c:pt>
                <c:pt idx="1605">
                  <c:v>37.540723784075425</c:v>
                </c:pt>
                <c:pt idx="1606">
                  <c:v>37.523866005462125</c:v>
                </c:pt>
                <c:pt idx="1607">
                  <c:v>37.552752682432462</c:v>
                </c:pt>
                <c:pt idx="1608">
                  <c:v>37.561184237336199</c:v>
                </c:pt>
                <c:pt idx="1609">
                  <c:v>37.598523558067917</c:v>
                </c:pt>
                <c:pt idx="1610">
                  <c:v>37.573220426664406</c:v>
                </c:pt>
                <c:pt idx="1611">
                  <c:v>37.568390105745863</c:v>
                </c:pt>
                <c:pt idx="1612">
                  <c:v>37.593697978190306</c:v>
                </c:pt>
                <c:pt idx="1613">
                  <c:v>37.57682575240699</c:v>
                </c:pt>
                <c:pt idx="1614">
                  <c:v>37.57682575240699</c:v>
                </c:pt>
                <c:pt idx="1615">
                  <c:v>37.588869929645654</c:v>
                </c:pt>
                <c:pt idx="1616">
                  <c:v>37.56355731473613</c:v>
                </c:pt>
                <c:pt idx="1617">
                  <c:v>37.580432080406645</c:v>
                </c:pt>
                <c:pt idx="1618">
                  <c:v>37.580432080406645</c:v>
                </c:pt>
                <c:pt idx="1619">
                  <c:v>37.567160860761959</c:v>
                </c:pt>
                <c:pt idx="1620">
                  <c:v>37.580432080406645</c:v>
                </c:pt>
                <c:pt idx="1621">
                  <c:v>37.580432080406645</c:v>
                </c:pt>
                <c:pt idx="1622">
                  <c:v>37.571994542103468</c:v>
                </c:pt>
                <c:pt idx="1623">
                  <c:v>37.609359569274531</c:v>
                </c:pt>
                <c:pt idx="1624">
                  <c:v>37.588869929645654</c:v>
                </c:pt>
                <c:pt idx="1625">
                  <c:v>37.588869929645654</c:v>
                </c:pt>
                <c:pt idx="1626">
                  <c:v>37.588869929645654</c:v>
                </c:pt>
                <c:pt idx="1627">
                  <c:v>37.580432080406645</c:v>
                </c:pt>
                <c:pt idx="1628">
                  <c:v>37.60213455731251</c:v>
                </c:pt>
                <c:pt idx="1629">
                  <c:v>37.60213455731251</c:v>
                </c:pt>
                <c:pt idx="1630">
                  <c:v>37.60213455731251</c:v>
                </c:pt>
                <c:pt idx="1631">
                  <c:v>37.60213455731251</c:v>
                </c:pt>
                <c:pt idx="1632">
                  <c:v>37.60213455731251</c:v>
                </c:pt>
                <c:pt idx="1633">
                  <c:v>37.610571447255097</c:v>
                </c:pt>
                <c:pt idx="1634">
                  <c:v>37.606958556612319</c:v>
                </c:pt>
                <c:pt idx="1635">
                  <c:v>37.615393865861677</c:v>
                </c:pt>
                <c:pt idx="1636">
                  <c:v>37.632265416475391</c:v>
                </c:pt>
                <c:pt idx="1637">
                  <c:v>37.606958556612319</c:v>
                </c:pt>
                <c:pt idx="1638">
                  <c:v>37.620213818170797</c:v>
                </c:pt>
                <c:pt idx="1639">
                  <c:v>37.628647857791286</c:v>
                </c:pt>
                <c:pt idx="1640">
                  <c:v>37.625031305601524</c:v>
                </c:pt>
                <c:pt idx="1641">
                  <c:v>37.633463765362734</c:v>
                </c:pt>
                <c:pt idx="1642">
                  <c:v>37.641896535598342</c:v>
                </c:pt>
                <c:pt idx="1643">
                  <c:v>37.658763007492993</c:v>
                </c:pt>
                <c:pt idx="1644">
                  <c:v>37.64670840068387</c:v>
                </c:pt>
                <c:pt idx="1645">
                  <c:v>37.655139901778654</c:v>
                </c:pt>
                <c:pt idx="1646">
                  <c:v>37.720279301186913</c:v>
                </c:pt>
                <c:pt idx="1647">
                  <c:v>37.684065043894584</c:v>
                </c:pt>
                <c:pt idx="1648">
                  <c:v>37.682781948887282</c:v>
                </c:pt>
                <c:pt idx="1649">
                  <c:v>37.675398253608975</c:v>
                </c:pt>
                <c:pt idx="1650">
                  <c:v>37.681161035196453</c:v>
                </c:pt>
                <c:pt idx="1651">
                  <c:v>37.723979290711618</c:v>
                </c:pt>
                <c:pt idx="1652">
                  <c:v>37.725885332366488</c:v>
                </c:pt>
                <c:pt idx="1653">
                  <c:v>37.707412706463096</c:v>
                </c:pt>
                <c:pt idx="1654">
                  <c:v>37.694731871858039</c:v>
                </c:pt>
                <c:pt idx="1655">
                  <c:v>37.706250636645919</c:v>
                </c:pt>
                <c:pt idx="1656">
                  <c:v>37.745182271550213</c:v>
                </c:pt>
                <c:pt idx="1657">
                  <c:v>37.724484539983287</c:v>
                </c:pt>
                <c:pt idx="1658">
                  <c:v>37.724484539983287</c:v>
                </c:pt>
                <c:pt idx="1659">
                  <c:v>37.758649558768752</c:v>
                </c:pt>
                <c:pt idx="1660">
                  <c:v>37.719325975000956</c:v>
                </c:pt>
                <c:pt idx="1661">
                  <c:v>37.765342641377714</c:v>
                </c:pt>
                <c:pt idx="1662">
                  <c:v>37.748796699805673</c:v>
                </c:pt>
                <c:pt idx="1663">
                  <c:v>37.748796699805673</c:v>
                </c:pt>
                <c:pt idx="1664">
                  <c:v>37.752421584329618</c:v>
                </c:pt>
                <c:pt idx="1665">
                  <c:v>37.748796699805673</c:v>
                </c:pt>
                <c:pt idx="1666">
                  <c:v>37.760696236369881</c:v>
                </c:pt>
                <c:pt idx="1667">
                  <c:v>37.736902135737985</c:v>
                </c:pt>
                <c:pt idx="1668">
                  <c:v>37.748796699805673</c:v>
                </c:pt>
                <c:pt idx="1669">
                  <c:v>37.744147232172622</c:v>
                </c:pt>
                <c:pt idx="1670">
                  <c:v>37.739495412701693</c:v>
                </c:pt>
                <c:pt idx="1671">
                  <c:v>37.767952704836169</c:v>
                </c:pt>
                <c:pt idx="1672">
                  <c:v>37.759674388483745</c:v>
                </c:pt>
                <c:pt idx="1673">
                  <c:v>37.710010792544793</c:v>
                </c:pt>
                <c:pt idx="1674">
                  <c:v>37.762277670351686</c:v>
                </c:pt>
                <c:pt idx="1675">
                  <c:v>37.763302308825516</c:v>
                </c:pt>
                <c:pt idx="1676">
                  <c:v>37.730184712867235</c:v>
                </c:pt>
                <c:pt idx="1677">
                  <c:v>37.738463661536066</c:v>
                </c:pt>
                <c:pt idx="1678">
                  <c:v>37.781457107426512</c:v>
                </c:pt>
                <c:pt idx="1679">
                  <c:v>37.7539944533195</c:v>
                </c:pt>
                <c:pt idx="1680">
                  <c:v>37.737428920558735</c:v>
                </c:pt>
                <c:pt idx="1681">
                  <c:v>37.728105500080112</c:v>
                </c:pt>
                <c:pt idx="1682">
                  <c:v>37.777824120266004</c:v>
                </c:pt>
                <c:pt idx="1683">
                  <c:v>37.756590935356797</c:v>
                </c:pt>
                <c:pt idx="1684">
                  <c:v>37.81724757820276</c:v>
                </c:pt>
                <c:pt idx="1685">
                  <c:v>37.775773381584791</c:v>
                </c:pt>
                <c:pt idx="1686">
                  <c:v>37.779406750388461</c:v>
                </c:pt>
                <c:pt idx="1687">
                  <c:v>37.787702826576727</c:v>
                </c:pt>
                <c:pt idx="1688">
                  <c:v>37.759185810624821</c:v>
                </c:pt>
                <c:pt idx="1689">
                  <c:v>37.804295882580199</c:v>
                </c:pt>
                <c:pt idx="1690">
                  <c:v>37.804295882580199</c:v>
                </c:pt>
                <c:pt idx="1691">
                  <c:v>37.787702826576727</c:v>
                </c:pt>
                <c:pt idx="1692">
                  <c:v>37.803276345992117</c:v>
                </c:pt>
                <c:pt idx="1693">
                  <c:v>37.8115767052062</c:v>
                </c:pt>
                <c:pt idx="1694">
                  <c:v>37.77474351908301</c:v>
                </c:pt>
                <c:pt idx="1695">
                  <c:v>37.782011649319614</c:v>
                </c:pt>
                <c:pt idx="1696">
                  <c:v>37.798614542690729</c:v>
                </c:pt>
                <c:pt idx="1697">
                  <c:v>37.793950374184973</c:v>
                </c:pt>
                <c:pt idx="1698">
                  <c:v>37.818861596867912</c:v>
                </c:pt>
                <c:pt idx="1699">
                  <c:v>37.822505569482836</c:v>
                </c:pt>
                <c:pt idx="1700">
                  <c:v>37.814199684246496</c:v>
                </c:pt>
                <c:pt idx="1701">
                  <c:v>37.801228280233097</c:v>
                </c:pt>
                <c:pt idx="1702">
                  <c:v>37.826150560431806</c:v>
                </c:pt>
                <c:pt idx="1703">
                  <c:v>37.801228280233097</c:v>
                </c:pt>
                <c:pt idx="1704">
                  <c:v>37.809535405091083</c:v>
                </c:pt>
                <c:pt idx="1705">
                  <c:v>37.813177726735717</c:v>
                </c:pt>
                <c:pt idx="1706">
                  <c:v>37.813177726735717</c:v>
                </c:pt>
                <c:pt idx="1707">
                  <c:v>37.833443598766948</c:v>
                </c:pt>
                <c:pt idx="1708">
                  <c:v>37.808510252861772</c:v>
                </c:pt>
                <c:pt idx="1709">
                  <c:v>37.828778384051468</c:v>
                </c:pt>
                <c:pt idx="1710">
                  <c:v>37.824110799217941</c:v>
                </c:pt>
                <c:pt idx="1711">
                  <c:v>37.849056125988639</c:v>
                </c:pt>
                <c:pt idx="1712">
                  <c:v>37.807482092970936</c:v>
                </c:pt>
                <c:pt idx="1713">
                  <c:v>37.82775719375654</c:v>
                </c:pt>
                <c:pt idx="1714">
                  <c:v>37.848041911239555</c:v>
                </c:pt>
                <c:pt idx="1715">
                  <c:v>37.839723108055907</c:v>
                </c:pt>
                <c:pt idx="1716">
                  <c:v>37.839723108055907</c:v>
                </c:pt>
                <c:pt idx="1717">
                  <c:v>37.823086409317547</c:v>
                </c:pt>
                <c:pt idx="1718">
                  <c:v>37.831404607415315</c:v>
                </c:pt>
                <c:pt idx="1719">
                  <c:v>37.839723108055907</c:v>
                </c:pt>
                <c:pt idx="1720">
                  <c:v>37.831404607415315</c:v>
                </c:pt>
                <c:pt idx="1721">
                  <c:v>37.86833625122491</c:v>
                </c:pt>
                <c:pt idx="1722">
                  <c:v>37.86833625122491</c:v>
                </c:pt>
                <c:pt idx="1723">
                  <c:v>37.848041911239555</c:v>
                </c:pt>
                <c:pt idx="1724">
                  <c:v>37.873000136050507</c:v>
                </c:pt>
                <c:pt idx="1725">
                  <c:v>37.873000136050507</c:v>
                </c:pt>
                <c:pt idx="1726">
                  <c:v>37.873000136050507</c:v>
                </c:pt>
                <c:pt idx="1727">
                  <c:v>37.897961083755789</c:v>
                </c:pt>
                <c:pt idx="1728">
                  <c:v>37.906282004746224</c:v>
                </c:pt>
                <c:pt idx="1729">
                  <c:v>37.877661649912795</c:v>
                </c:pt>
                <c:pt idx="1730">
                  <c:v>37.897961083755789</c:v>
                </c:pt>
                <c:pt idx="1731">
                  <c:v>37.915590299493481</c:v>
                </c:pt>
                <c:pt idx="1732">
                  <c:v>37.874004173643733</c:v>
                </c:pt>
                <c:pt idx="1733">
                  <c:v>37.891631979304506</c:v>
                </c:pt>
                <c:pt idx="1734">
                  <c:v>37.92024089658932</c:v>
                </c:pt>
                <c:pt idx="1735">
                  <c:v>37.904596313440109</c:v>
                </c:pt>
                <c:pt idx="1736">
                  <c:v>37.904596313440109</c:v>
                </c:pt>
                <c:pt idx="1737">
                  <c:v>37.900933702306475</c:v>
                </c:pt>
                <c:pt idx="1738">
                  <c:v>37.917555498919313</c:v>
                </c:pt>
                <c:pt idx="1739">
                  <c:v>37.950802714675945</c:v>
                </c:pt>
                <c:pt idx="1740">
                  <c:v>37.938819648097201</c:v>
                </c:pt>
                <c:pt idx="1741">
                  <c:v>37.930509538147177</c:v>
                </c:pt>
                <c:pt idx="1742">
                  <c:v>37.935149866166675</c:v>
                </c:pt>
                <c:pt idx="1743">
                  <c:v>37.926841600461529</c:v>
                </c:pt>
                <c:pt idx="1744">
                  <c:v>37.923174689621966</c:v>
                </c:pt>
                <c:pt idx="1745">
                  <c:v>37.923174689621966</c:v>
                </c:pt>
                <c:pt idx="1746">
                  <c:v>37.919508805265814</c:v>
                </c:pt>
                <c:pt idx="1747">
                  <c:v>37.907541511287263</c:v>
                </c:pt>
                <c:pt idx="1748">
                  <c:v>37.907541511287263</c:v>
                </c:pt>
                <c:pt idx="1749">
                  <c:v>37.915843947030524</c:v>
                </c:pt>
                <c:pt idx="1750">
                  <c:v>37.928782206865208</c:v>
                </c:pt>
                <c:pt idx="1751">
                  <c:v>37.928782206865208</c:v>
                </c:pt>
                <c:pt idx="1752">
                  <c:v>37.933415374922504</c:v>
                </c:pt>
                <c:pt idx="1753">
                  <c:v>37.95831615228451</c:v>
                </c:pt>
                <c:pt idx="1754">
                  <c:v>37.95831615228451</c:v>
                </c:pt>
                <c:pt idx="1755">
                  <c:v>37.946344608140969</c:v>
                </c:pt>
                <c:pt idx="1756">
                  <c:v>37.93437807368835</c:v>
                </c:pt>
                <c:pt idx="1757">
                  <c:v>37.926081795960059</c:v>
                </c:pt>
                <c:pt idx="1758">
                  <c:v>37.93437807368835</c:v>
                </c:pt>
                <c:pt idx="1759">
                  <c:v>37.950971531785441</c:v>
                </c:pt>
                <c:pt idx="1760">
                  <c:v>37.917785819111607</c:v>
                </c:pt>
                <c:pt idx="1761">
                  <c:v>37.930710984792462</c:v>
                </c:pt>
                <c:pt idx="1762">
                  <c:v>37.963891746904913</c:v>
                </c:pt>
                <c:pt idx="1763">
                  <c:v>37.94730076430892</c:v>
                </c:pt>
                <c:pt idx="1764">
                  <c:v>37.96851243325267</c:v>
                </c:pt>
                <c:pt idx="1765">
                  <c:v>37.948253977125454</c:v>
                </c:pt>
                <c:pt idx="1766">
                  <c:v>37.97313077254325</c:v>
                </c:pt>
                <c:pt idx="1767">
                  <c:v>37.95654594171549</c:v>
                </c:pt>
                <c:pt idx="1768">
                  <c:v>37.939962313084294</c:v>
                </c:pt>
                <c:pt idx="1769">
                  <c:v>37.928005102422432</c:v>
                </c:pt>
                <c:pt idx="1770">
                  <c:v>37.989716805569813</c:v>
                </c:pt>
                <c:pt idx="1771">
                  <c:v>37.952874582298151</c:v>
                </c:pt>
                <c:pt idx="1772">
                  <c:v>37.96945573774105</c:v>
                </c:pt>
                <c:pt idx="1773">
                  <c:v>37.944584455234683</c:v>
                </c:pt>
                <c:pt idx="1774">
                  <c:v>37.977746766121037</c:v>
                </c:pt>
                <c:pt idx="1775">
                  <c:v>37.977746766121037</c:v>
                </c:pt>
                <c:pt idx="1776">
                  <c:v>38.002621653898707</c:v>
                </c:pt>
                <c:pt idx="1777">
                  <c:v>38.002621653898707</c:v>
                </c:pt>
                <c:pt idx="1778">
                  <c:v>37.96945573774105</c:v>
                </c:pt>
                <c:pt idx="1779">
                  <c:v>38.010913884038175</c:v>
                </c:pt>
                <c:pt idx="1780">
                  <c:v>37.986038094940454</c:v>
                </c:pt>
                <c:pt idx="1781">
                  <c:v>37.982360415329623</c:v>
                </c:pt>
                <c:pt idx="1782">
                  <c:v>38.023812377925005</c:v>
                </c:pt>
                <c:pt idx="1783">
                  <c:v>37.966722328714297</c:v>
                </c:pt>
                <c:pt idx="1784">
                  <c:v>37.945534947999576</c:v>
                </c:pt>
                <c:pt idx="1785">
                  <c:v>37.986038094940454</c:v>
                </c:pt>
                <c:pt idx="1786">
                  <c:v>37.907765803374275</c:v>
                </c:pt>
                <c:pt idx="1787">
                  <c:v>37.970396111451898</c:v>
                </c:pt>
                <c:pt idx="1788">
                  <c:v>37.953821702265707</c:v>
                </c:pt>
                <c:pt idx="1789">
                  <c:v>37.9869717215118</c:v>
                </c:pt>
                <c:pt idx="1790">
                  <c:v>38.011837388245006</c:v>
                </c:pt>
                <c:pt idx="1791">
                  <c:v>37.991580686009428</c:v>
                </c:pt>
                <c:pt idx="1792">
                  <c:v>38.016441744284627</c:v>
                </c:pt>
                <c:pt idx="1793">
                  <c:v>38.0044724938953</c:v>
                </c:pt>
                <c:pt idx="1794">
                  <c:v>37.996187310163648</c:v>
                </c:pt>
                <c:pt idx="1795">
                  <c:v>37.988830214262258</c:v>
                </c:pt>
                <c:pt idx="1796">
                  <c:v>37.988830214262258</c:v>
                </c:pt>
                <c:pt idx="1797">
                  <c:v>38.01367565674024</c:v>
                </c:pt>
                <c:pt idx="1798">
                  <c:v>38.018273733692816</c:v>
                </c:pt>
                <c:pt idx="1799">
                  <c:v>38.009993153964515</c:v>
                </c:pt>
                <c:pt idx="1800">
                  <c:v>38.018273733692816</c:v>
                </c:pt>
                <c:pt idx="1801">
                  <c:v>38.006311683722444</c:v>
                </c:pt>
                <c:pt idx="1802">
                  <c:v>38.027462885346381</c:v>
                </c:pt>
                <c:pt idx="1803">
                  <c:v>37.982402573737986</c:v>
                </c:pt>
                <c:pt idx="1804">
                  <c:v>38.011820264866017</c:v>
                </c:pt>
                <c:pt idx="1805">
                  <c:v>38.016411277969972</c:v>
                </c:pt>
                <c:pt idx="1806">
                  <c:v>38.020999961849618</c:v>
                </c:pt>
                <c:pt idx="1807">
                  <c:v>38.029270747905677</c:v>
                </c:pt>
                <c:pt idx="1808">
                  <c:v>38.025586317838219</c:v>
                </c:pt>
                <c:pt idx="1809">
                  <c:v>38.020999961849618</c:v>
                </c:pt>
                <c:pt idx="1810">
                  <c:v>38.030170347268104</c:v>
                </c:pt>
                <c:pt idx="1811">
                  <c:v>38.054974418441745</c:v>
                </c:pt>
                <c:pt idx="1812">
                  <c:v>38.018220557403211</c:v>
                </c:pt>
                <c:pt idx="1813">
                  <c:v>38.026486155096386</c:v>
                </c:pt>
                <c:pt idx="1814">
                  <c:v>38.014539226303476</c:v>
                </c:pt>
                <c:pt idx="1815">
                  <c:v>38.027383111564433</c:v>
                </c:pt>
                <c:pt idx="1816">
                  <c:v>38.043908489517221</c:v>
                </c:pt>
                <c:pt idx="1817">
                  <c:v>38.027383111564433</c:v>
                </c:pt>
                <c:pt idx="1818">
                  <c:v>38.035645651309508</c:v>
                </c:pt>
                <c:pt idx="1819">
                  <c:v>38.060435061321947</c:v>
                </c:pt>
                <c:pt idx="1820">
                  <c:v>38.023700191655372</c:v>
                </c:pt>
                <c:pt idx="1821">
                  <c:v>38.065006740697619</c:v>
                </c:pt>
                <c:pt idx="1822">
                  <c:v>38.0567448341817</c:v>
                </c:pt>
                <c:pt idx="1823">
                  <c:v>38.036536377129352</c:v>
                </c:pt>
                <c:pt idx="1824">
                  <c:v>38.044795860749318</c:v>
                </c:pt>
                <c:pt idx="1825">
                  <c:v>38.036536377129352</c:v>
                </c:pt>
                <c:pt idx="1826">
                  <c:v>38.036536377129352</c:v>
                </c:pt>
                <c:pt idx="1827">
                  <c:v>38.020018304620756</c:v>
                </c:pt>
                <c:pt idx="1828">
                  <c:v>38.044795860749318</c:v>
                </c:pt>
                <c:pt idx="1829">
                  <c:v>38.044795860749318</c:v>
                </c:pt>
                <c:pt idx="1830">
                  <c:v>38.036536377129352</c:v>
                </c:pt>
                <c:pt idx="1831">
                  <c:v>38.069576101075711</c:v>
                </c:pt>
                <c:pt idx="1832">
                  <c:v>38.044795860749318</c:v>
                </c:pt>
                <c:pt idx="1833">
                  <c:v>38.041109530009273</c:v>
                </c:pt>
                <c:pt idx="1834">
                  <c:v>38.049367486249857</c:v>
                </c:pt>
                <c:pt idx="1835">
                  <c:v>38.069576101075711</c:v>
                </c:pt>
                <c:pt idx="1836">
                  <c:v>38.041109530009273</c:v>
                </c:pt>
                <c:pt idx="1837">
                  <c:v>38.057625740625525</c:v>
                </c:pt>
                <c:pt idx="1838">
                  <c:v>38.049367486249857</c:v>
                </c:pt>
                <c:pt idx="1839">
                  <c:v>38.065884293136556</c:v>
                </c:pt>
                <c:pt idx="1840">
                  <c:v>38.045680364723751</c:v>
                </c:pt>
                <c:pt idx="1841">
                  <c:v>38.045680364723751</c:v>
                </c:pt>
                <c:pt idx="1842">
                  <c:v>38.082402292566243</c:v>
                </c:pt>
                <c:pt idx="1843">
                  <c:v>38.057625740625525</c:v>
                </c:pt>
                <c:pt idx="1844">
                  <c:v>38.037424233432894</c:v>
                </c:pt>
                <c:pt idx="1845">
                  <c:v>38.057625740625525</c:v>
                </c:pt>
                <c:pt idx="1846">
                  <c:v>38.098921484541762</c:v>
                </c:pt>
                <c:pt idx="1847">
                  <c:v>38.090661739485576</c:v>
                </c:pt>
                <c:pt idx="1848">
                  <c:v>38.057625740625525</c:v>
                </c:pt>
                <c:pt idx="1849">
                  <c:v>38.082402292566243</c:v>
                </c:pt>
                <c:pt idx="1850">
                  <c:v>38.082402292566243</c:v>
                </c:pt>
                <c:pt idx="1851">
                  <c:v>38.065884293136556</c:v>
                </c:pt>
                <c:pt idx="1852">
                  <c:v>38.082402292566243</c:v>
                </c:pt>
                <c:pt idx="1853">
                  <c:v>38.082402292566243</c:v>
                </c:pt>
                <c:pt idx="1854">
                  <c:v>38.08609775251891</c:v>
                </c:pt>
                <c:pt idx="1855">
                  <c:v>38.065884293136556</c:v>
                </c:pt>
                <c:pt idx="1856">
                  <c:v>38.08609775251891</c:v>
                </c:pt>
                <c:pt idx="1857">
                  <c:v>38.08609775251891</c:v>
                </c:pt>
                <c:pt idx="1858">
                  <c:v>38.07783677767452</c:v>
                </c:pt>
                <c:pt idx="1859">
                  <c:v>38.08609775251891</c:v>
                </c:pt>
                <c:pt idx="1860">
                  <c:v>38.069576101075711</c:v>
                </c:pt>
                <c:pt idx="1861">
                  <c:v>38.07783677767452</c:v>
                </c:pt>
                <c:pt idx="1862">
                  <c:v>38.07783677767452</c:v>
                </c:pt>
                <c:pt idx="1863">
                  <c:v>38.061315722722149</c:v>
                </c:pt>
                <c:pt idx="1864">
                  <c:v>38.098057350309219</c:v>
                </c:pt>
                <c:pt idx="1865">
                  <c:v>38.089794250373401</c:v>
                </c:pt>
                <c:pt idx="1866">
                  <c:v>38.073268945567968</c:v>
                </c:pt>
                <c:pt idx="1867">
                  <c:v>38.089794250373401</c:v>
                </c:pt>
                <c:pt idx="1868">
                  <c:v>38.076962826981365</c:v>
                </c:pt>
                <c:pt idx="1869">
                  <c:v>38.073268945567968</c:v>
                </c:pt>
                <c:pt idx="1870">
                  <c:v>38.094359025609286</c:v>
                </c:pt>
                <c:pt idx="1871">
                  <c:v>38.094359025609286</c:v>
                </c:pt>
                <c:pt idx="1872">
                  <c:v>38.07783677767452</c:v>
                </c:pt>
                <c:pt idx="1873">
                  <c:v>38.094359025609286</c:v>
                </c:pt>
                <c:pt idx="1874">
                  <c:v>38.119144634360005</c:v>
                </c:pt>
                <c:pt idx="1875">
                  <c:v>38.119144634360005</c:v>
                </c:pt>
                <c:pt idx="1876">
                  <c:v>38.12740710043812</c:v>
                </c:pt>
                <c:pt idx="1877">
                  <c:v>38.107181527735172</c:v>
                </c:pt>
                <c:pt idx="1878">
                  <c:v>38.098921484541762</c:v>
                </c:pt>
                <c:pt idx="1879">
                  <c:v>38.107181527735172</c:v>
                </c:pt>
                <c:pt idx="1880">
                  <c:v>38.131963446142635</c:v>
                </c:pt>
                <c:pt idx="1881">
                  <c:v>38.115441869066196</c:v>
                </c:pt>
                <c:pt idx="1882">
                  <c:v>38.128258069099935</c:v>
                </c:pt>
                <c:pt idx="1883">
                  <c:v>38.132811317378724</c:v>
                </c:pt>
                <c:pt idx="1884">
                  <c:v>38.144777186314812</c:v>
                </c:pt>
                <c:pt idx="1885">
                  <c:v>38.144777186314812</c:v>
                </c:pt>
                <c:pt idx="1886">
                  <c:v>38.149327379366092</c:v>
                </c:pt>
                <c:pt idx="1887">
                  <c:v>38.153037191967321</c:v>
                </c:pt>
                <c:pt idx="1888">
                  <c:v>38.14106919941203</c:v>
                </c:pt>
                <c:pt idx="1889">
                  <c:v>38.14106919941203</c:v>
                </c:pt>
                <c:pt idx="1890">
                  <c:v>38.14106919941203</c:v>
                </c:pt>
                <c:pt idx="1891">
                  <c:v>38.149327379366092</c:v>
                </c:pt>
                <c:pt idx="1892">
                  <c:v>38.149327379366092</c:v>
                </c:pt>
                <c:pt idx="1893">
                  <c:v>38.11999895753673</c:v>
                </c:pt>
                <c:pt idx="1894">
                  <c:v>38.153875262366121</c:v>
                </c:pt>
                <c:pt idx="1895">
                  <c:v>38.149327379366092</c:v>
                </c:pt>
                <c:pt idx="1896">
                  <c:v>38.149327379366092</c:v>
                </c:pt>
                <c:pt idx="1897">
                  <c:v>38.161297495650452</c:v>
                </c:pt>
                <c:pt idx="1898">
                  <c:v>38.165844633038219</c:v>
                </c:pt>
                <c:pt idx="1899">
                  <c:v>38.174103706757151</c:v>
                </c:pt>
                <c:pt idx="1900">
                  <c:v>38.157585857241337</c:v>
                </c:pt>
                <c:pt idx="1901">
                  <c:v>38.145618609624798</c:v>
                </c:pt>
                <c:pt idx="1902">
                  <c:v>38.14106919941203</c:v>
                </c:pt>
                <c:pt idx="1903">
                  <c:v>38.186080194888042</c:v>
                </c:pt>
                <c:pt idx="1904">
                  <c:v>38.16955809736465</c:v>
                </c:pt>
                <c:pt idx="1905">
                  <c:v>38.165844633038219</c:v>
                </c:pt>
                <c:pt idx="1906">
                  <c:v>38.14106919941203</c:v>
                </c:pt>
                <c:pt idx="1907">
                  <c:v>38.132811317378724</c:v>
                </c:pt>
                <c:pt idx="1908">
                  <c:v>38.157585857241337</c:v>
                </c:pt>
                <c:pt idx="1909">
                  <c:v>38.17781899711035</c:v>
                </c:pt>
                <c:pt idx="1910">
                  <c:v>38.153037191967321</c:v>
                </c:pt>
                <c:pt idx="1911">
                  <c:v>38.202603484541193</c:v>
                </c:pt>
                <c:pt idx="1912">
                  <c:v>38.174103706757151</c:v>
                </c:pt>
                <c:pt idx="1913">
                  <c:v>38.17781899711035</c:v>
                </c:pt>
                <c:pt idx="1914">
                  <c:v>38.16955809736465</c:v>
                </c:pt>
                <c:pt idx="1915">
                  <c:v>38.161297495650452</c:v>
                </c:pt>
                <c:pt idx="1916">
                  <c:v>38.198061680036275</c:v>
                </c:pt>
                <c:pt idx="1917">
                  <c:v>38.198061680036275</c:v>
                </c:pt>
                <c:pt idx="1918">
                  <c:v>38.189798357305975</c:v>
                </c:pt>
                <c:pt idx="1919">
                  <c:v>38.206325300909022</c:v>
                </c:pt>
                <c:pt idx="1920">
                  <c:v>38.214589219924683</c:v>
                </c:pt>
                <c:pt idx="1921">
                  <c:v>38.181535332717615</c:v>
                </c:pt>
                <c:pt idx="1922">
                  <c:v>38.181535332717615</c:v>
                </c:pt>
                <c:pt idx="1923">
                  <c:v>38.201782716350323</c:v>
                </c:pt>
                <c:pt idx="1924">
                  <c:v>38.201782716350323</c:v>
                </c:pt>
                <c:pt idx="1925">
                  <c:v>38.185252713951193</c:v>
                </c:pt>
                <c:pt idx="1926">
                  <c:v>38.201782716350323</c:v>
                </c:pt>
                <c:pt idx="1927">
                  <c:v>38.176988160128424</c:v>
                </c:pt>
                <c:pt idx="1928">
                  <c:v>38.21004816492767</c:v>
                </c:pt>
                <c:pt idx="1929">
                  <c:v>38.176988160128424</c:v>
                </c:pt>
                <c:pt idx="1930">
                  <c:v>38.185252713951193</c:v>
                </c:pt>
                <c:pt idx="1931">
                  <c:v>38.197237821417822</c:v>
                </c:pt>
                <c:pt idx="1932">
                  <c:v>38.217497037411093</c:v>
                </c:pt>
                <c:pt idx="1933">
                  <c:v>38.191028214749267</c:v>
                </c:pt>
                <c:pt idx="1934">
                  <c:v>38.17903511144722</c:v>
                </c:pt>
                <c:pt idx="1935">
                  <c:v>38.222039652289787</c:v>
                </c:pt>
                <c:pt idx="1936">
                  <c:v>38.215403544198985</c:v>
                </c:pt>
                <c:pt idx="1937">
                  <c:v>38.230605357796705</c:v>
                </c:pt>
                <c:pt idx="1938">
                  <c:v>38.270454309090496</c:v>
                </c:pt>
                <c:pt idx="1939">
                  <c:v>38.224176346623999</c:v>
                </c:pt>
                <c:pt idx="1940">
                  <c:v>38.263855597703767</c:v>
                </c:pt>
                <c:pt idx="1941">
                  <c:v>38.246741383875332</c:v>
                </c:pt>
                <c:pt idx="1942">
                  <c:v>38.278747706285451</c:v>
                </c:pt>
                <c:pt idx="1943">
                  <c:v>38.285371931149989</c:v>
                </c:pt>
                <c:pt idx="1944">
                  <c:v>38.329026910835978</c:v>
                </c:pt>
                <c:pt idx="1945">
                  <c:v>38.291036531512454</c:v>
                </c:pt>
                <c:pt idx="1946">
                  <c:v>38.334475321761758</c:v>
                </c:pt>
                <c:pt idx="1947">
                  <c:v>38.345258322316148</c:v>
                </c:pt>
                <c:pt idx="1948">
                  <c:v>38.396523717842236</c:v>
                </c:pt>
                <c:pt idx="1949">
                  <c:v>38.41520675451109</c:v>
                </c:pt>
                <c:pt idx="1950">
                  <c:v>38.381553023782544</c:v>
                </c:pt>
                <c:pt idx="1951">
                  <c:v>38.42000667438738</c:v>
                </c:pt>
                <c:pt idx="1952">
                  <c:v>38.422346031236344</c:v>
                </c:pt>
                <c:pt idx="1953">
                  <c:v>38.428384239790589</c:v>
                </c:pt>
                <c:pt idx="1954">
                  <c:v>38.454750104743859</c:v>
                </c:pt>
                <c:pt idx="1955">
                  <c:v>38.425389855920578</c:v>
                </c:pt>
                <c:pt idx="1956">
                  <c:v>38.462280634955164</c:v>
                </c:pt>
                <c:pt idx="1957">
                  <c:v>38.447322442004122</c:v>
                </c:pt>
                <c:pt idx="1958">
                  <c:v>38.447855127628976</c:v>
                </c:pt>
                <c:pt idx="1959">
                  <c:v>38.476654184208833</c:v>
                </c:pt>
                <c:pt idx="1960">
                  <c:v>38.448913207513975</c:v>
                </c:pt>
                <c:pt idx="1961">
                  <c:v>38.472393875209342</c:v>
                </c:pt>
                <c:pt idx="1962">
                  <c:v>38.455860861378142</c:v>
                </c:pt>
                <c:pt idx="1963">
                  <c:v>38.467081995876015</c:v>
                </c:pt>
                <c:pt idx="1964">
                  <c:v>38.462811816127093</c:v>
                </c:pt>
                <c:pt idx="1965">
                  <c:v>38.485805017755922</c:v>
                </c:pt>
                <c:pt idx="1966">
                  <c:v>38.485278537897635</c:v>
                </c:pt>
                <c:pt idx="1967">
                  <c:v>38.48047040130416</c:v>
                </c:pt>
                <c:pt idx="1968">
                  <c:v>38.479399570679902</c:v>
                </c:pt>
                <c:pt idx="1969">
                  <c:v>38.450455877099657</c:v>
                </c:pt>
                <c:pt idx="1970">
                  <c:v>38.465434428717515</c:v>
                </c:pt>
                <c:pt idx="1971">
                  <c:v>38.480429907240215</c:v>
                </c:pt>
                <c:pt idx="1972">
                  <c:v>38.443350431609623</c:v>
                </c:pt>
                <c:pt idx="1973">
                  <c:v>38.490585237245043</c:v>
                </c:pt>
                <c:pt idx="1974">
                  <c:v>38.47333356414682</c:v>
                </c:pt>
                <c:pt idx="1975">
                  <c:v>38.4485506635924</c:v>
                </c:pt>
                <c:pt idx="1976">
                  <c:v>38.427491282107212</c:v>
                </c:pt>
                <c:pt idx="1977">
                  <c:v>38.442473179402576</c:v>
                </c:pt>
                <c:pt idx="1978">
                  <c:v>38.437544877084328</c:v>
                </c:pt>
                <c:pt idx="1979">
                  <c:v>38.464977775515742</c:v>
                </c:pt>
                <c:pt idx="1980">
                  <c:v>38.419559869146781</c:v>
                </c:pt>
                <c:pt idx="1981">
                  <c:v>38.454508722352486</c:v>
                </c:pt>
                <c:pt idx="1982">
                  <c:v>38.457662905111093</c:v>
                </c:pt>
                <c:pt idx="1983">
                  <c:v>38.42023865199593</c:v>
                </c:pt>
                <c:pt idx="1984">
                  <c:v>38.423366075066603</c:v>
                </c:pt>
                <c:pt idx="1985">
                  <c:v>38.442742999026017</c:v>
                </c:pt>
                <c:pt idx="1986">
                  <c:v>38.417107876885311</c:v>
                </c:pt>
                <c:pt idx="1987">
                  <c:v>38.424608499184927</c:v>
                </c:pt>
                <c:pt idx="1988">
                  <c:v>38.435867377782436</c:v>
                </c:pt>
                <c:pt idx="1989">
                  <c:v>38.438990574158836</c:v>
                </c:pt>
                <c:pt idx="1990">
                  <c:v>38.409514651448035</c:v>
                </c:pt>
                <c:pt idx="1991">
                  <c:v>38.453389725422973</c:v>
                </c:pt>
                <c:pt idx="1992">
                  <c:v>38.399398462077642</c:v>
                </c:pt>
                <c:pt idx="1993">
                  <c:v>38.423224221670253</c:v>
                </c:pt>
                <c:pt idx="1994">
                  <c:v>38.401824343781023</c:v>
                </c:pt>
                <c:pt idx="1995">
                  <c:v>38.396738485003787</c:v>
                </c:pt>
                <c:pt idx="1996">
                  <c:v>38.440706083143979</c:v>
                </c:pt>
                <c:pt idx="1997">
                  <c:v>38.407324762920965</c:v>
                </c:pt>
                <c:pt idx="1998">
                  <c:v>38.410406547379118</c:v>
                </c:pt>
                <c:pt idx="1999">
                  <c:v>38.434298626620489</c:v>
                </c:pt>
                <c:pt idx="2000">
                  <c:v>38.409052641534174</c:v>
                </c:pt>
                <c:pt idx="2001">
                  <c:v>38.412128780876138</c:v>
                </c:pt>
                <c:pt idx="2002">
                  <c:v>38.378645711922452</c:v>
                </c:pt>
                <c:pt idx="2003">
                  <c:v>38.406312778836948</c:v>
                </c:pt>
                <c:pt idx="2004">
                  <c:v>38.417590101410667</c:v>
                </c:pt>
                <c:pt idx="2005">
                  <c:v>38.400471773449638</c:v>
                </c:pt>
                <c:pt idx="2006">
                  <c:v>38.432641404456348</c:v>
                </c:pt>
                <c:pt idx="2007">
                  <c:v>38.399068948427242</c:v>
                </c:pt>
                <c:pt idx="2008">
                  <c:v>38.410347793186155</c:v>
                </c:pt>
                <c:pt idx="2009">
                  <c:v>38.393185987326667</c:v>
                </c:pt>
                <c:pt idx="2010">
                  <c:v>38.388714401721089</c:v>
                </c:pt>
                <c:pt idx="2011">
                  <c:v>38.376009312741729</c:v>
                </c:pt>
                <c:pt idx="2012">
                  <c:v>38.403751436316917</c:v>
                </c:pt>
                <c:pt idx="2013">
                  <c:v>38.427758437485139</c:v>
                </c:pt>
                <c:pt idx="2014">
                  <c:v>38.394795399169084</c:v>
                </c:pt>
                <c:pt idx="2015">
                  <c:v>38.422571634318082</c:v>
                </c:pt>
                <c:pt idx="2016">
                  <c:v>38.393349075715101</c:v>
                </c:pt>
                <c:pt idx="2017">
                  <c:v>38.4091228010438</c:v>
                </c:pt>
                <c:pt idx="2018">
                  <c:v>38.396383116184033</c:v>
                </c:pt>
                <c:pt idx="2019">
                  <c:v>38.367132477584278</c:v>
                </c:pt>
                <c:pt idx="2020">
                  <c:v>38.40767342377108</c:v>
                </c:pt>
                <c:pt idx="2021">
                  <c:v>38.411438986158437</c:v>
                </c:pt>
                <c:pt idx="2022">
                  <c:v>38.418973303007391</c:v>
                </c:pt>
                <c:pt idx="2023">
                  <c:v>38.385923787254569</c:v>
                </c:pt>
                <c:pt idx="2024">
                  <c:v>38.414477405481584</c:v>
                </c:pt>
                <c:pt idx="2025">
                  <c:v>38.418245397677381</c:v>
                </c:pt>
                <c:pt idx="2026">
                  <c:v>38.397211313555474</c:v>
                </c:pt>
                <c:pt idx="2027">
                  <c:v>38.400975948021184</c:v>
                </c:pt>
                <c:pt idx="2028">
                  <c:v>38.384438352475762</c:v>
                </c:pt>
                <c:pt idx="2029">
                  <c:v>38.413746442994068</c:v>
                </c:pt>
                <c:pt idx="2030">
                  <c:v>38.409979214686523</c:v>
                </c:pt>
                <c:pt idx="2031">
                  <c:v>38.430282764189251</c:v>
                </c:pt>
                <c:pt idx="2032">
                  <c:v>38.438551371697315</c:v>
                </c:pt>
                <c:pt idx="2033">
                  <c:v>38.434054715686052</c:v>
                </c:pt>
                <c:pt idx="2034">
                  <c:v>38.433328017764069</c:v>
                </c:pt>
                <c:pt idx="2035">
                  <c:v>38.441601817626896</c:v>
                </c:pt>
                <c:pt idx="2036">
                  <c:v>38.416781312844236</c:v>
                </c:pt>
                <c:pt idx="2037">
                  <c:v>38.404001796042827</c:v>
                </c:pt>
                <c:pt idx="2038">
                  <c:v>38.42809348069089</c:v>
                </c:pt>
                <c:pt idx="2039">
                  <c:v>38.423586101323927</c:v>
                </c:pt>
                <c:pt idx="2040">
                  <c:v>38.427358188186481</c:v>
                </c:pt>
                <c:pt idx="2041">
                  <c:v>38.422847738177317</c:v>
                </c:pt>
                <c:pt idx="2042">
                  <c:v>38.43490556075929</c:v>
                </c:pt>
                <c:pt idx="2043">
                  <c:v>38.446968420244104</c:v>
                </c:pt>
                <c:pt idx="2044">
                  <c:v>38.434168090711452</c:v>
                </c:pt>
                <c:pt idx="2045">
                  <c:v>38.450013112005621</c:v>
                </c:pt>
                <c:pt idx="2046">
                  <c:v>38.437203722195768</c:v>
                </c:pt>
                <c:pt idx="2047">
                  <c:v>38.424389243599606</c:v>
                </c:pt>
                <c:pt idx="2048">
                  <c:v>38.41986647748864</c:v>
                </c:pt>
                <c:pt idx="2049">
                  <c:v>38.423640041636119</c:v>
                </c:pt>
                <c:pt idx="2050">
                  <c:v>38.427414672362254</c:v>
                </c:pt>
                <c:pt idx="2051">
                  <c:v>38.447795921652002</c:v>
                </c:pt>
                <c:pt idx="2052">
                  <c:v>38.430438957537142</c:v>
                </c:pt>
                <c:pt idx="2053">
                  <c:v>38.467449232547892</c:v>
                </c:pt>
                <c:pt idx="2054">
                  <c:v>38.446303838062121</c:v>
                </c:pt>
                <c:pt idx="2055">
                  <c:v>38.458396719463209</c:v>
                </c:pt>
                <c:pt idx="2056">
                  <c:v>38.42892772248468</c:v>
                </c:pt>
                <c:pt idx="2057">
                  <c:v>38.461434408084976</c:v>
                </c:pt>
                <c:pt idx="2058">
                  <c:v>38.431945819326963</c:v>
                </c:pt>
                <c:pt idx="2059">
                  <c:v>38.406993551467224</c:v>
                </c:pt>
                <c:pt idx="2060">
                  <c:v>38.444044688419815</c:v>
                </c:pt>
                <c:pt idx="2061">
                  <c:v>38.439504880526748</c:v>
                </c:pt>
                <c:pt idx="2062">
                  <c:v>38.463719359211026</c:v>
                </c:pt>
                <c:pt idx="2063">
                  <c:v>38.450851489442478</c:v>
                </c:pt>
                <c:pt idx="2064">
                  <c:v>38.4546358318456</c:v>
                </c:pt>
                <c:pt idx="2065">
                  <c:v>38.441760202167316</c:v>
                </c:pt>
                <c:pt idx="2066">
                  <c:v>38.412217110257899</c:v>
                </c:pt>
                <c:pt idx="2067">
                  <c:v>38.465995282721721</c:v>
                </c:pt>
                <c:pt idx="2068">
                  <c:v>38.444776120198981</c:v>
                </c:pt>
                <c:pt idx="2069">
                  <c:v>38.452345459624631</c:v>
                </c:pt>
                <c:pt idx="2070">
                  <c:v>38.456131735039129</c:v>
                </c:pt>
                <c:pt idx="2071">
                  <c:v>38.434891750959167</c:v>
                </c:pt>
                <c:pt idx="2072">
                  <c:v>38.44701859562646</c:v>
                </c:pt>
                <c:pt idx="2073">
                  <c:v>38.434112962680473</c:v>
                </c:pt>
                <c:pt idx="2074">
                  <c:v>38.429548984311481</c:v>
                </c:pt>
                <c:pt idx="2075">
                  <c:v>38.453039308019427</c:v>
                </c:pt>
                <c:pt idx="2076">
                  <c:v>38.465184500190126</c:v>
                </c:pt>
                <c:pt idx="2077">
                  <c:v>38.47431177335617</c:v>
                </c:pt>
                <c:pt idx="2078">
                  <c:v>38.487985097934171</c:v>
                </c:pt>
                <c:pt idx="2079">
                  <c:v>38.379057321439639</c:v>
                </c:pt>
                <c:pt idx="2080">
                  <c:v>38.448582170224824</c:v>
                </c:pt>
                <c:pt idx="2081">
                  <c:v>38.404758355170934</c:v>
                </c:pt>
                <c:pt idx="2082">
                  <c:v>38.467449232547892</c:v>
                </c:pt>
                <c:pt idx="2083">
                  <c:v>38.434216015027644</c:v>
                </c:pt>
                <c:pt idx="2084">
                  <c:v>38.479545634805767</c:v>
                </c:pt>
                <c:pt idx="2085">
                  <c:v>38.491647099054028</c:v>
                </c:pt>
                <c:pt idx="2086">
                  <c:v>38.499230844685925</c:v>
                </c:pt>
                <c:pt idx="2087">
                  <c:v>38.490178317317273</c:v>
                </c:pt>
                <c:pt idx="2088">
                  <c:v>38.490178317317273</c:v>
                </c:pt>
                <c:pt idx="2089">
                  <c:v>38.502292232273717</c:v>
                </c:pt>
                <c:pt idx="2090">
                  <c:v>38.506087088322595</c:v>
                </c:pt>
                <c:pt idx="2091">
                  <c:v>38.522007856678769</c:v>
                </c:pt>
                <c:pt idx="2092">
                  <c:v>38.517478103846344</c:v>
                </c:pt>
                <c:pt idx="2093">
                  <c:v>38.496284460562805</c:v>
                </c:pt>
                <c:pt idx="2094">
                  <c:v>38.475083494686018</c:v>
                </c:pt>
                <c:pt idx="2095">
                  <c:v>38.503874881929903</c:v>
                </c:pt>
                <c:pt idx="2096">
                  <c:v>38.486457279180875</c:v>
                </c:pt>
                <c:pt idx="2097">
                  <c:v>38.490250686701984</c:v>
                </c:pt>
                <c:pt idx="2098">
                  <c:v>38.50238601693853</c:v>
                </c:pt>
                <c:pt idx="2099">
                  <c:v>38.522869746916371</c:v>
                </c:pt>
                <c:pt idx="2100">
                  <c:v>38.501637352728288</c:v>
                </c:pt>
                <c:pt idx="2101">
                  <c:v>38.542628767868734</c:v>
                </c:pt>
                <c:pt idx="2102">
                  <c:v>38.521383829484385</c:v>
                </c:pt>
                <c:pt idx="2103">
                  <c:v>38.521383829484385</c:v>
                </c:pt>
                <c:pt idx="2104">
                  <c:v>38.512283076441754</c:v>
                </c:pt>
                <c:pt idx="2105">
                  <c:v>38.52443971509495</c:v>
                </c:pt>
                <c:pt idx="2106">
                  <c:v>38.49481658908239</c:v>
                </c:pt>
                <c:pt idx="2107">
                  <c:v>38.523689975984247</c:v>
                </c:pt>
                <c:pt idx="2108">
                  <c:v>38.535855432304203</c:v>
                </c:pt>
                <c:pt idx="2109">
                  <c:v>38.514575139848063</c:v>
                </c:pt>
                <c:pt idx="2110">
                  <c:v>38.53891425814318</c:v>
                </c:pt>
                <c:pt idx="2111">
                  <c:v>38.530547966195293</c:v>
                </c:pt>
                <c:pt idx="2112">
                  <c:v>38.554903198645214</c:v>
                </c:pt>
                <c:pt idx="2113">
                  <c:v>38.550343795396273</c:v>
                </c:pt>
                <c:pt idx="2114">
                  <c:v>38.52903543663588</c:v>
                </c:pt>
                <c:pt idx="2115">
                  <c:v>38.545028362984347</c:v>
                </c:pt>
                <c:pt idx="2116">
                  <c:v>38.561783051973102</c:v>
                </c:pt>
                <c:pt idx="2117">
                  <c:v>38.557218932390839</c:v>
                </c:pt>
                <c:pt idx="2118">
                  <c:v>38.515326670998093</c:v>
                </c:pt>
                <c:pt idx="2119">
                  <c:v>38.548083627464315</c:v>
                </c:pt>
                <c:pt idx="2120">
                  <c:v>38.531319545480969</c:v>
                </c:pt>
                <c:pt idx="2121">
                  <c:v>38.543512439397624</c:v>
                </c:pt>
                <c:pt idx="2122">
                  <c:v>38.54732452471</c:v>
                </c:pt>
                <c:pt idx="2123">
                  <c:v>38.576302038273319</c:v>
                </c:pt>
                <c:pt idx="2124">
                  <c:v>38.563341620827615</c:v>
                </c:pt>
                <c:pt idx="2125">
                  <c:v>38.554951936466921</c:v>
                </c:pt>
                <c:pt idx="2126">
                  <c:v>38.567158822502698</c:v>
                </c:pt>
                <c:pt idx="2127">
                  <c:v>38.567158822502698</c:v>
                </c:pt>
                <c:pt idx="2128">
                  <c:v>38.545797721596749</c:v>
                </c:pt>
                <c:pt idx="2129">
                  <c:v>38.520621088505386</c:v>
                </c:pt>
                <c:pt idx="2130">
                  <c:v>38.545797721596749</c:v>
                </c:pt>
                <c:pt idx="2131">
                  <c:v>38.549611460675095</c:v>
                </c:pt>
                <c:pt idx="2132">
                  <c:v>38.57021973538987</c:v>
                </c:pt>
                <c:pt idx="2133">
                  <c:v>38.528238392986879</c:v>
                </c:pt>
                <c:pt idx="2134">
                  <c:v>38.574039390599573</c:v>
                </c:pt>
                <c:pt idx="2135">
                  <c:v>38.599237499667993</c:v>
                </c:pt>
                <c:pt idx="2136">
                  <c:v>38.577860128779456</c:v>
                </c:pt>
                <c:pt idx="2137">
                  <c:v>38.535860013814975</c:v>
                </c:pt>
                <c:pt idx="2138">
                  <c:v>38.569459493410541</c:v>
                </c:pt>
                <c:pt idx="2139">
                  <c:v>38.573279436417316</c:v>
                </c:pt>
                <c:pt idx="2140">
                  <c:v>38.564877228818354</c:v>
                </c:pt>
                <c:pt idx="2141">
                  <c:v>38.581681950319066</c:v>
                </c:pt>
                <c:pt idx="2142">
                  <c:v>38.555705591945497</c:v>
                </c:pt>
                <c:pt idx="2143">
                  <c:v>38.580922571969133</c:v>
                </c:pt>
                <c:pt idx="2144">
                  <c:v>38.567930377823281</c:v>
                </c:pt>
                <c:pt idx="2145">
                  <c:v>38.592395404988991</c:v>
                </c:pt>
                <c:pt idx="2146">
                  <c:v>38.558750805416359</c:v>
                </c:pt>
                <c:pt idx="2147">
                  <c:v>38.579395173479874</c:v>
                </c:pt>
                <c:pt idx="2148">
                  <c:v>38.566389722682416</c:v>
                </c:pt>
                <c:pt idx="2149">
                  <c:v>38.566389722682416</c:v>
                </c:pt>
                <c:pt idx="2150">
                  <c:v>38.570210805578164</c:v>
                </c:pt>
                <c:pt idx="2151">
                  <c:v>38.565615056235778</c:v>
                </c:pt>
                <c:pt idx="2152">
                  <c:v>38.603117468211146</c:v>
                </c:pt>
                <c:pt idx="2153">
                  <c:v>38.573258869735916</c:v>
                </c:pt>
                <c:pt idx="2154">
                  <c:v>38.593929854974292</c:v>
                </c:pt>
                <c:pt idx="2155">
                  <c:v>38.597758245774195</c:v>
                </c:pt>
                <c:pt idx="2156">
                  <c:v>38.580907018544302</c:v>
                </c:pt>
                <c:pt idx="2157">
                  <c:v>38.59316006717755</c:v>
                </c:pt>
                <c:pt idx="2158">
                  <c:v>38.59316006717755</c:v>
                </c:pt>
                <c:pt idx="2159">
                  <c:v>38.601587722589272</c:v>
                </c:pt>
                <c:pt idx="2160">
                  <c:v>38.613848137845295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C6-45EA-8099-829DA6D07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781615"/>
        <c:axId val="2094578767"/>
      </c:scatterChart>
      <c:valAx>
        <c:axId val="574781615"/>
        <c:scaling>
          <c:orientation val="minMax"/>
          <c:max val="45282"/>
          <c:min val="4528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4578767"/>
        <c:crosses val="autoZero"/>
        <c:crossBetween val="midCat"/>
      </c:valAx>
      <c:valAx>
        <c:axId val="2094578767"/>
        <c:scaling>
          <c:orientation val="minMax"/>
          <c:max val="37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781615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Salinité de Référence de</a:t>
            </a:r>
            <a:r>
              <a:rPr lang="fr-FR" b="1" baseline="0" dirty="0"/>
              <a:t> l'aquarium: Star Oddi 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118945164480868"/>
          <c:y val="0.32367067945223382"/>
          <c:w val="0.80382011791756047"/>
          <c:h val="0.2726336430628847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StarOddi!$A$2:$A$1937</c:f>
              <c:numCache>
                <c:formatCode>d/m/yy\ h:mm;@</c:formatCode>
                <c:ptCount val="1936"/>
                <c:pt idx="0">
                  <c:v>45275.583333333299</c:v>
                </c:pt>
                <c:pt idx="1">
                  <c:v>45275.597222222197</c:v>
                </c:pt>
                <c:pt idx="2">
                  <c:v>45275.611111111102</c:v>
                </c:pt>
                <c:pt idx="3">
                  <c:v>45275.625</c:v>
                </c:pt>
                <c:pt idx="4">
                  <c:v>45275.638888888898</c:v>
                </c:pt>
                <c:pt idx="5">
                  <c:v>45275.652777777803</c:v>
                </c:pt>
                <c:pt idx="6">
                  <c:v>45275.666666666701</c:v>
                </c:pt>
                <c:pt idx="7">
                  <c:v>45275.680555555598</c:v>
                </c:pt>
                <c:pt idx="8">
                  <c:v>45275.694444444402</c:v>
                </c:pt>
                <c:pt idx="9">
                  <c:v>45275.708333333299</c:v>
                </c:pt>
                <c:pt idx="10">
                  <c:v>45275.722222222197</c:v>
                </c:pt>
                <c:pt idx="11">
                  <c:v>45275.736111111102</c:v>
                </c:pt>
                <c:pt idx="12">
                  <c:v>45275.75</c:v>
                </c:pt>
                <c:pt idx="13">
                  <c:v>45275.763888888898</c:v>
                </c:pt>
                <c:pt idx="14">
                  <c:v>45275.777777777803</c:v>
                </c:pt>
                <c:pt idx="15">
                  <c:v>45275.791666666701</c:v>
                </c:pt>
                <c:pt idx="16">
                  <c:v>45275.805555555598</c:v>
                </c:pt>
                <c:pt idx="17">
                  <c:v>45275.819444444402</c:v>
                </c:pt>
                <c:pt idx="18">
                  <c:v>45275.833333333299</c:v>
                </c:pt>
                <c:pt idx="19">
                  <c:v>45275.847222222197</c:v>
                </c:pt>
                <c:pt idx="20">
                  <c:v>45275.861111111102</c:v>
                </c:pt>
                <c:pt idx="21">
                  <c:v>45275.875</c:v>
                </c:pt>
                <c:pt idx="22">
                  <c:v>45275.888888888898</c:v>
                </c:pt>
                <c:pt idx="23">
                  <c:v>45275.902777777803</c:v>
                </c:pt>
                <c:pt idx="24">
                  <c:v>45275.916666666701</c:v>
                </c:pt>
                <c:pt idx="25">
                  <c:v>45275.930555555598</c:v>
                </c:pt>
                <c:pt idx="26">
                  <c:v>45275.944444444402</c:v>
                </c:pt>
                <c:pt idx="27">
                  <c:v>45275.958333333299</c:v>
                </c:pt>
                <c:pt idx="28">
                  <c:v>45275.972222222197</c:v>
                </c:pt>
                <c:pt idx="29">
                  <c:v>45275.986111111102</c:v>
                </c:pt>
                <c:pt idx="30">
                  <c:v>45276</c:v>
                </c:pt>
                <c:pt idx="31">
                  <c:v>45276.013888888898</c:v>
                </c:pt>
                <c:pt idx="32">
                  <c:v>45276.027777777803</c:v>
                </c:pt>
                <c:pt idx="33">
                  <c:v>45276.041666666701</c:v>
                </c:pt>
                <c:pt idx="34">
                  <c:v>45276.055555555598</c:v>
                </c:pt>
                <c:pt idx="35">
                  <c:v>45276.069444444402</c:v>
                </c:pt>
                <c:pt idx="36">
                  <c:v>45276.083333333299</c:v>
                </c:pt>
                <c:pt idx="37">
                  <c:v>45276.097222222197</c:v>
                </c:pt>
                <c:pt idx="38">
                  <c:v>45276.111111111102</c:v>
                </c:pt>
                <c:pt idx="39">
                  <c:v>45276.125</c:v>
                </c:pt>
                <c:pt idx="40">
                  <c:v>45276.138888888898</c:v>
                </c:pt>
                <c:pt idx="41">
                  <c:v>45276.152777777803</c:v>
                </c:pt>
                <c:pt idx="42">
                  <c:v>45276.166666666701</c:v>
                </c:pt>
                <c:pt idx="43">
                  <c:v>45276.180555555598</c:v>
                </c:pt>
                <c:pt idx="44">
                  <c:v>45276.194444444402</c:v>
                </c:pt>
                <c:pt idx="45">
                  <c:v>45276.208333333299</c:v>
                </c:pt>
                <c:pt idx="46">
                  <c:v>45276.222222222197</c:v>
                </c:pt>
                <c:pt idx="47">
                  <c:v>45276.236111111102</c:v>
                </c:pt>
                <c:pt idx="48">
                  <c:v>45276.25</c:v>
                </c:pt>
                <c:pt idx="49">
                  <c:v>45276.263888888898</c:v>
                </c:pt>
                <c:pt idx="50">
                  <c:v>45276.277777777803</c:v>
                </c:pt>
                <c:pt idx="51">
                  <c:v>45276.291666666701</c:v>
                </c:pt>
                <c:pt idx="52">
                  <c:v>45276.305555555598</c:v>
                </c:pt>
                <c:pt idx="53">
                  <c:v>45276.319444444402</c:v>
                </c:pt>
                <c:pt idx="54">
                  <c:v>45276.333333333299</c:v>
                </c:pt>
                <c:pt idx="55">
                  <c:v>45276.347222222197</c:v>
                </c:pt>
                <c:pt idx="56">
                  <c:v>45276.361111111102</c:v>
                </c:pt>
                <c:pt idx="57">
                  <c:v>45276.375</c:v>
                </c:pt>
                <c:pt idx="58">
                  <c:v>45276.388888888898</c:v>
                </c:pt>
                <c:pt idx="59">
                  <c:v>45276.402777777803</c:v>
                </c:pt>
                <c:pt idx="60">
                  <c:v>45276.416666666701</c:v>
                </c:pt>
                <c:pt idx="61">
                  <c:v>45276.430555555598</c:v>
                </c:pt>
                <c:pt idx="62">
                  <c:v>45276.444444444402</c:v>
                </c:pt>
                <c:pt idx="63">
                  <c:v>45276.458333333299</c:v>
                </c:pt>
                <c:pt idx="64">
                  <c:v>45276.472222222197</c:v>
                </c:pt>
                <c:pt idx="65">
                  <c:v>45276.486111111102</c:v>
                </c:pt>
                <c:pt idx="66">
                  <c:v>45276.5</c:v>
                </c:pt>
                <c:pt idx="67">
                  <c:v>45276.513888888898</c:v>
                </c:pt>
                <c:pt idx="68">
                  <c:v>45276.527777777803</c:v>
                </c:pt>
                <c:pt idx="69">
                  <c:v>45276.541666666701</c:v>
                </c:pt>
                <c:pt idx="70">
                  <c:v>45276.555555555598</c:v>
                </c:pt>
                <c:pt idx="71">
                  <c:v>45276.569444444402</c:v>
                </c:pt>
                <c:pt idx="72">
                  <c:v>45276.583333333299</c:v>
                </c:pt>
                <c:pt idx="73">
                  <c:v>45276.597222222197</c:v>
                </c:pt>
                <c:pt idx="74">
                  <c:v>45276.611111111102</c:v>
                </c:pt>
                <c:pt idx="75">
                  <c:v>45276.625</c:v>
                </c:pt>
                <c:pt idx="76">
                  <c:v>45276.638888888898</c:v>
                </c:pt>
                <c:pt idx="77">
                  <c:v>45276.652777777803</c:v>
                </c:pt>
                <c:pt idx="78">
                  <c:v>45276.666666666701</c:v>
                </c:pt>
                <c:pt idx="79">
                  <c:v>45276.680555555598</c:v>
                </c:pt>
                <c:pt idx="80">
                  <c:v>45276.694444444402</c:v>
                </c:pt>
                <c:pt idx="81">
                  <c:v>45276.708333333299</c:v>
                </c:pt>
                <c:pt idx="82">
                  <c:v>45276.722222222197</c:v>
                </c:pt>
                <c:pt idx="83">
                  <c:v>45276.736111111102</c:v>
                </c:pt>
                <c:pt idx="84">
                  <c:v>45276.75</c:v>
                </c:pt>
                <c:pt idx="85">
                  <c:v>45276.763888888898</c:v>
                </c:pt>
                <c:pt idx="86">
                  <c:v>45276.777777777803</c:v>
                </c:pt>
                <c:pt idx="87">
                  <c:v>45276.791666666701</c:v>
                </c:pt>
                <c:pt idx="88">
                  <c:v>45276.805555555598</c:v>
                </c:pt>
                <c:pt idx="89">
                  <c:v>45276.819444444402</c:v>
                </c:pt>
                <c:pt idx="90">
                  <c:v>45276.833333333299</c:v>
                </c:pt>
                <c:pt idx="91">
                  <c:v>45276.847222222197</c:v>
                </c:pt>
                <c:pt idx="92">
                  <c:v>45276.861111111102</c:v>
                </c:pt>
                <c:pt idx="93">
                  <c:v>45276.875</c:v>
                </c:pt>
                <c:pt idx="94">
                  <c:v>45276.888888888898</c:v>
                </c:pt>
                <c:pt idx="95">
                  <c:v>45276.902777777803</c:v>
                </c:pt>
                <c:pt idx="96">
                  <c:v>45276.916666666701</c:v>
                </c:pt>
                <c:pt idx="97">
                  <c:v>45276.930555555598</c:v>
                </c:pt>
                <c:pt idx="98">
                  <c:v>45276.944444444402</c:v>
                </c:pt>
                <c:pt idx="99">
                  <c:v>45276.958333333299</c:v>
                </c:pt>
                <c:pt idx="100">
                  <c:v>45276.972222222197</c:v>
                </c:pt>
                <c:pt idx="101">
                  <c:v>45276.986111111102</c:v>
                </c:pt>
                <c:pt idx="102">
                  <c:v>45277</c:v>
                </c:pt>
                <c:pt idx="103">
                  <c:v>45277.013888888898</c:v>
                </c:pt>
                <c:pt idx="104">
                  <c:v>45277.027777777803</c:v>
                </c:pt>
                <c:pt idx="105">
                  <c:v>45277.041666666701</c:v>
                </c:pt>
                <c:pt idx="106">
                  <c:v>45277.055555555598</c:v>
                </c:pt>
                <c:pt idx="107">
                  <c:v>45277.069444444402</c:v>
                </c:pt>
                <c:pt idx="108">
                  <c:v>45277.083333333299</c:v>
                </c:pt>
                <c:pt idx="109">
                  <c:v>45277.097222222197</c:v>
                </c:pt>
                <c:pt idx="110">
                  <c:v>45277.111111111102</c:v>
                </c:pt>
                <c:pt idx="111">
                  <c:v>45277.125</c:v>
                </c:pt>
                <c:pt idx="112">
                  <c:v>45277.138888888898</c:v>
                </c:pt>
                <c:pt idx="113">
                  <c:v>45277.152777777803</c:v>
                </c:pt>
                <c:pt idx="114">
                  <c:v>45277.166666666701</c:v>
                </c:pt>
                <c:pt idx="115">
                  <c:v>45277.180555555598</c:v>
                </c:pt>
                <c:pt idx="116">
                  <c:v>45277.194444444402</c:v>
                </c:pt>
                <c:pt idx="117">
                  <c:v>45277.208333333299</c:v>
                </c:pt>
                <c:pt idx="118">
                  <c:v>45277.222222222197</c:v>
                </c:pt>
                <c:pt idx="119">
                  <c:v>45277.236111111102</c:v>
                </c:pt>
                <c:pt idx="120">
                  <c:v>45277.25</c:v>
                </c:pt>
                <c:pt idx="121">
                  <c:v>45277.263888888898</c:v>
                </c:pt>
                <c:pt idx="122">
                  <c:v>45277.277777777803</c:v>
                </c:pt>
                <c:pt idx="123">
                  <c:v>45277.291666666701</c:v>
                </c:pt>
                <c:pt idx="124">
                  <c:v>45277.305555555598</c:v>
                </c:pt>
                <c:pt idx="125">
                  <c:v>45277.319444444402</c:v>
                </c:pt>
                <c:pt idx="126">
                  <c:v>45277.333333333299</c:v>
                </c:pt>
                <c:pt idx="127">
                  <c:v>45277.347222222197</c:v>
                </c:pt>
                <c:pt idx="128">
                  <c:v>45277.361111111102</c:v>
                </c:pt>
                <c:pt idx="129">
                  <c:v>45277.375</c:v>
                </c:pt>
                <c:pt idx="130">
                  <c:v>45277.388888888898</c:v>
                </c:pt>
                <c:pt idx="131">
                  <c:v>45277.402777777803</c:v>
                </c:pt>
                <c:pt idx="132">
                  <c:v>45277.416666666701</c:v>
                </c:pt>
                <c:pt idx="133">
                  <c:v>45277.430555555598</c:v>
                </c:pt>
                <c:pt idx="134">
                  <c:v>45277.444444444402</c:v>
                </c:pt>
                <c:pt idx="135">
                  <c:v>45277.458333333299</c:v>
                </c:pt>
                <c:pt idx="136">
                  <c:v>45277.472222222197</c:v>
                </c:pt>
                <c:pt idx="137">
                  <c:v>45277.486111111102</c:v>
                </c:pt>
                <c:pt idx="138">
                  <c:v>45277.5</c:v>
                </c:pt>
                <c:pt idx="139">
                  <c:v>45277.513888888898</c:v>
                </c:pt>
                <c:pt idx="140">
                  <c:v>45277.527777777803</c:v>
                </c:pt>
                <c:pt idx="141">
                  <c:v>45277.541666666701</c:v>
                </c:pt>
                <c:pt idx="142">
                  <c:v>45277.555555555598</c:v>
                </c:pt>
                <c:pt idx="143">
                  <c:v>45277.569444444402</c:v>
                </c:pt>
                <c:pt idx="144">
                  <c:v>45277.583333333299</c:v>
                </c:pt>
                <c:pt idx="145">
                  <c:v>45277.597222222197</c:v>
                </c:pt>
                <c:pt idx="146">
                  <c:v>45277.611111111102</c:v>
                </c:pt>
                <c:pt idx="147">
                  <c:v>45277.625</c:v>
                </c:pt>
                <c:pt idx="148">
                  <c:v>45277.638888888898</c:v>
                </c:pt>
                <c:pt idx="149">
                  <c:v>45277.652777777803</c:v>
                </c:pt>
                <c:pt idx="150">
                  <c:v>45277.666666666701</c:v>
                </c:pt>
                <c:pt idx="151">
                  <c:v>45277.680555555598</c:v>
                </c:pt>
                <c:pt idx="152">
                  <c:v>45277.694444444402</c:v>
                </c:pt>
                <c:pt idx="153">
                  <c:v>45277.708333333299</c:v>
                </c:pt>
                <c:pt idx="154">
                  <c:v>45277.722222222197</c:v>
                </c:pt>
                <c:pt idx="155">
                  <c:v>45277.736111111102</c:v>
                </c:pt>
                <c:pt idx="156">
                  <c:v>45277.75</c:v>
                </c:pt>
                <c:pt idx="157">
                  <c:v>45277.763888888898</c:v>
                </c:pt>
                <c:pt idx="158">
                  <c:v>45277.777777777803</c:v>
                </c:pt>
                <c:pt idx="159">
                  <c:v>45277.791666666701</c:v>
                </c:pt>
                <c:pt idx="160">
                  <c:v>45277.805555555598</c:v>
                </c:pt>
                <c:pt idx="161">
                  <c:v>45277.819444444402</c:v>
                </c:pt>
                <c:pt idx="162">
                  <c:v>45277.833333333299</c:v>
                </c:pt>
                <c:pt idx="163">
                  <c:v>45277.847222222197</c:v>
                </c:pt>
                <c:pt idx="164">
                  <c:v>45277.861111111102</c:v>
                </c:pt>
                <c:pt idx="165">
                  <c:v>45277.875</c:v>
                </c:pt>
                <c:pt idx="166">
                  <c:v>45277.888888888898</c:v>
                </c:pt>
                <c:pt idx="167">
                  <c:v>45277.902777777803</c:v>
                </c:pt>
                <c:pt idx="168">
                  <c:v>45277.916666666701</c:v>
                </c:pt>
                <c:pt idx="169">
                  <c:v>45277.930555555598</c:v>
                </c:pt>
                <c:pt idx="170">
                  <c:v>45277.944444444402</c:v>
                </c:pt>
                <c:pt idx="171">
                  <c:v>45277.958333333299</c:v>
                </c:pt>
                <c:pt idx="172">
                  <c:v>45277.972222222197</c:v>
                </c:pt>
                <c:pt idx="173">
                  <c:v>45277.986111111102</c:v>
                </c:pt>
                <c:pt idx="174">
                  <c:v>45278</c:v>
                </c:pt>
                <c:pt idx="175">
                  <c:v>45278.013888888898</c:v>
                </c:pt>
                <c:pt idx="176">
                  <c:v>45278.027777777803</c:v>
                </c:pt>
                <c:pt idx="177">
                  <c:v>45278.041666666701</c:v>
                </c:pt>
                <c:pt idx="178">
                  <c:v>45278.055555555598</c:v>
                </c:pt>
                <c:pt idx="179">
                  <c:v>45278.069444444402</c:v>
                </c:pt>
                <c:pt idx="180">
                  <c:v>45278.083333333299</c:v>
                </c:pt>
                <c:pt idx="181">
                  <c:v>45278.097222222197</c:v>
                </c:pt>
                <c:pt idx="182">
                  <c:v>45278.111111111102</c:v>
                </c:pt>
                <c:pt idx="183">
                  <c:v>45278.125</c:v>
                </c:pt>
                <c:pt idx="184">
                  <c:v>45278.138888888898</c:v>
                </c:pt>
                <c:pt idx="185">
                  <c:v>45278.152777777803</c:v>
                </c:pt>
                <c:pt idx="186">
                  <c:v>45278.166666666701</c:v>
                </c:pt>
                <c:pt idx="187">
                  <c:v>45278.180555555598</c:v>
                </c:pt>
                <c:pt idx="188">
                  <c:v>45278.194444444402</c:v>
                </c:pt>
                <c:pt idx="189">
                  <c:v>45278.208333333299</c:v>
                </c:pt>
                <c:pt idx="190">
                  <c:v>45278.222222222197</c:v>
                </c:pt>
                <c:pt idx="191">
                  <c:v>45278.236111111102</c:v>
                </c:pt>
                <c:pt idx="192">
                  <c:v>45278.25</c:v>
                </c:pt>
                <c:pt idx="193">
                  <c:v>45278.263888888898</c:v>
                </c:pt>
                <c:pt idx="194">
                  <c:v>45278.277777777803</c:v>
                </c:pt>
                <c:pt idx="195">
                  <c:v>45278.291666666701</c:v>
                </c:pt>
                <c:pt idx="196">
                  <c:v>45278.305555555598</c:v>
                </c:pt>
                <c:pt idx="197">
                  <c:v>45278.319444444402</c:v>
                </c:pt>
                <c:pt idx="198">
                  <c:v>45278.333333333299</c:v>
                </c:pt>
                <c:pt idx="199">
                  <c:v>45278.347222222197</c:v>
                </c:pt>
                <c:pt idx="200">
                  <c:v>45278.361111111102</c:v>
                </c:pt>
                <c:pt idx="201">
                  <c:v>45278.375</c:v>
                </c:pt>
                <c:pt idx="202">
                  <c:v>45278.388888888898</c:v>
                </c:pt>
                <c:pt idx="203">
                  <c:v>45278.402777777803</c:v>
                </c:pt>
                <c:pt idx="204">
                  <c:v>45278.416666666701</c:v>
                </c:pt>
                <c:pt idx="205">
                  <c:v>45278.430555555598</c:v>
                </c:pt>
                <c:pt idx="206">
                  <c:v>45278.444444444402</c:v>
                </c:pt>
                <c:pt idx="207">
                  <c:v>45278.458333333299</c:v>
                </c:pt>
                <c:pt idx="208">
                  <c:v>45278.472222222197</c:v>
                </c:pt>
                <c:pt idx="209">
                  <c:v>45278.486111111102</c:v>
                </c:pt>
                <c:pt idx="210">
                  <c:v>45278.5</c:v>
                </c:pt>
                <c:pt idx="211">
                  <c:v>45278.513888888898</c:v>
                </c:pt>
                <c:pt idx="212">
                  <c:v>45278.527777777803</c:v>
                </c:pt>
                <c:pt idx="213">
                  <c:v>45278.541666666701</c:v>
                </c:pt>
                <c:pt idx="214">
                  <c:v>45278.555555555598</c:v>
                </c:pt>
                <c:pt idx="215">
                  <c:v>45278.569444444402</c:v>
                </c:pt>
                <c:pt idx="216">
                  <c:v>45278.583333333299</c:v>
                </c:pt>
                <c:pt idx="217">
                  <c:v>45278.597222222197</c:v>
                </c:pt>
                <c:pt idx="218">
                  <c:v>45278.611111111102</c:v>
                </c:pt>
                <c:pt idx="219">
                  <c:v>45278.625</c:v>
                </c:pt>
                <c:pt idx="220">
                  <c:v>45278.638888888898</c:v>
                </c:pt>
                <c:pt idx="221">
                  <c:v>45278.652777777803</c:v>
                </c:pt>
                <c:pt idx="222">
                  <c:v>45278.666666666701</c:v>
                </c:pt>
                <c:pt idx="223">
                  <c:v>45278.680555555598</c:v>
                </c:pt>
                <c:pt idx="224">
                  <c:v>45278.694444444402</c:v>
                </c:pt>
                <c:pt idx="225">
                  <c:v>45278.708333333299</c:v>
                </c:pt>
                <c:pt idx="226">
                  <c:v>45278.722222222197</c:v>
                </c:pt>
                <c:pt idx="227">
                  <c:v>45278.736111111102</c:v>
                </c:pt>
                <c:pt idx="228">
                  <c:v>45278.75</c:v>
                </c:pt>
                <c:pt idx="229">
                  <c:v>45278.763888888898</c:v>
                </c:pt>
                <c:pt idx="230">
                  <c:v>45278.777777777803</c:v>
                </c:pt>
                <c:pt idx="231">
                  <c:v>45278.791666666701</c:v>
                </c:pt>
                <c:pt idx="232">
                  <c:v>45278.805555555598</c:v>
                </c:pt>
                <c:pt idx="233">
                  <c:v>45278.819444444402</c:v>
                </c:pt>
                <c:pt idx="234">
                  <c:v>45278.833333333299</c:v>
                </c:pt>
                <c:pt idx="235">
                  <c:v>45278.847222222197</c:v>
                </c:pt>
                <c:pt idx="236">
                  <c:v>45278.861111111102</c:v>
                </c:pt>
                <c:pt idx="237">
                  <c:v>45278.875</c:v>
                </c:pt>
                <c:pt idx="238">
                  <c:v>45278.888888888898</c:v>
                </c:pt>
                <c:pt idx="239">
                  <c:v>45278.902777777803</c:v>
                </c:pt>
                <c:pt idx="240">
                  <c:v>45278.916666666701</c:v>
                </c:pt>
                <c:pt idx="241">
                  <c:v>45278.930555555598</c:v>
                </c:pt>
                <c:pt idx="242">
                  <c:v>45278.944444444402</c:v>
                </c:pt>
                <c:pt idx="243">
                  <c:v>45278.958333333299</c:v>
                </c:pt>
                <c:pt idx="244">
                  <c:v>45278.972222222197</c:v>
                </c:pt>
                <c:pt idx="245">
                  <c:v>45278.986111111102</c:v>
                </c:pt>
                <c:pt idx="246">
                  <c:v>45279</c:v>
                </c:pt>
                <c:pt idx="247">
                  <c:v>45279.013888888898</c:v>
                </c:pt>
                <c:pt idx="248">
                  <c:v>45279.027777777803</c:v>
                </c:pt>
                <c:pt idx="249">
                  <c:v>45279.041666666701</c:v>
                </c:pt>
                <c:pt idx="250">
                  <c:v>45279.055555555598</c:v>
                </c:pt>
                <c:pt idx="251">
                  <c:v>45279.069444444402</c:v>
                </c:pt>
                <c:pt idx="252">
                  <c:v>45279.083333333299</c:v>
                </c:pt>
                <c:pt idx="253">
                  <c:v>45279.097222222197</c:v>
                </c:pt>
                <c:pt idx="254">
                  <c:v>45279.111111111102</c:v>
                </c:pt>
                <c:pt idx="255">
                  <c:v>45279.125</c:v>
                </c:pt>
                <c:pt idx="256">
                  <c:v>45279.138888888898</c:v>
                </c:pt>
                <c:pt idx="257">
                  <c:v>45279.152777777803</c:v>
                </c:pt>
                <c:pt idx="258">
                  <c:v>45279.166666666701</c:v>
                </c:pt>
                <c:pt idx="259">
                  <c:v>45279.180555555598</c:v>
                </c:pt>
                <c:pt idx="260">
                  <c:v>45279.194444444402</c:v>
                </c:pt>
                <c:pt idx="261">
                  <c:v>45279.208333333299</c:v>
                </c:pt>
                <c:pt idx="262">
                  <c:v>45279.222222222197</c:v>
                </c:pt>
                <c:pt idx="263">
                  <c:v>45279.236111111102</c:v>
                </c:pt>
                <c:pt idx="264">
                  <c:v>45279.25</c:v>
                </c:pt>
                <c:pt idx="265">
                  <c:v>45279.263888888898</c:v>
                </c:pt>
                <c:pt idx="266">
                  <c:v>45279.277777777803</c:v>
                </c:pt>
                <c:pt idx="267">
                  <c:v>45279.291666666701</c:v>
                </c:pt>
                <c:pt idx="268">
                  <c:v>45279.305555555598</c:v>
                </c:pt>
                <c:pt idx="269">
                  <c:v>45279.319444444402</c:v>
                </c:pt>
                <c:pt idx="270">
                  <c:v>45279.333333333299</c:v>
                </c:pt>
                <c:pt idx="271">
                  <c:v>45279.347222222197</c:v>
                </c:pt>
                <c:pt idx="272">
                  <c:v>45279.361111111102</c:v>
                </c:pt>
                <c:pt idx="273">
                  <c:v>45279.375</c:v>
                </c:pt>
                <c:pt idx="274">
                  <c:v>45279.388888888898</c:v>
                </c:pt>
                <c:pt idx="275">
                  <c:v>45279.402777777803</c:v>
                </c:pt>
                <c:pt idx="276">
                  <c:v>45279.416666666701</c:v>
                </c:pt>
                <c:pt idx="277">
                  <c:v>45279.430555555598</c:v>
                </c:pt>
                <c:pt idx="278">
                  <c:v>45279.444444444402</c:v>
                </c:pt>
                <c:pt idx="279">
                  <c:v>45279.458333333299</c:v>
                </c:pt>
                <c:pt idx="280">
                  <c:v>45279.472222222197</c:v>
                </c:pt>
                <c:pt idx="281">
                  <c:v>45279.486111111102</c:v>
                </c:pt>
                <c:pt idx="282">
                  <c:v>45279.5</c:v>
                </c:pt>
                <c:pt idx="283">
                  <c:v>45279.513888888898</c:v>
                </c:pt>
                <c:pt idx="284">
                  <c:v>45279.527777777803</c:v>
                </c:pt>
                <c:pt idx="285">
                  <c:v>45279.541666666701</c:v>
                </c:pt>
                <c:pt idx="286">
                  <c:v>45279.555555555598</c:v>
                </c:pt>
                <c:pt idx="287">
                  <c:v>45279.569444444402</c:v>
                </c:pt>
                <c:pt idx="288">
                  <c:v>45279.583333333299</c:v>
                </c:pt>
                <c:pt idx="289">
                  <c:v>45279.597222222197</c:v>
                </c:pt>
                <c:pt idx="290">
                  <c:v>45279.611111111102</c:v>
                </c:pt>
                <c:pt idx="291">
                  <c:v>45279.625</c:v>
                </c:pt>
                <c:pt idx="292">
                  <c:v>45279.638888888898</c:v>
                </c:pt>
                <c:pt idx="293">
                  <c:v>45279.652777777803</c:v>
                </c:pt>
                <c:pt idx="294">
                  <c:v>45279.666666666701</c:v>
                </c:pt>
                <c:pt idx="295">
                  <c:v>45279.680555555598</c:v>
                </c:pt>
                <c:pt idx="296">
                  <c:v>45279.694444444402</c:v>
                </c:pt>
                <c:pt idx="297">
                  <c:v>45279.708333333299</c:v>
                </c:pt>
                <c:pt idx="298">
                  <c:v>45279.722222222197</c:v>
                </c:pt>
                <c:pt idx="299">
                  <c:v>45279.736111111102</c:v>
                </c:pt>
                <c:pt idx="300">
                  <c:v>45279.75</c:v>
                </c:pt>
                <c:pt idx="301">
                  <c:v>45279.763888888898</c:v>
                </c:pt>
                <c:pt idx="302">
                  <c:v>45279.777777777803</c:v>
                </c:pt>
                <c:pt idx="303">
                  <c:v>45279.791666666701</c:v>
                </c:pt>
                <c:pt idx="304">
                  <c:v>45279.805555555598</c:v>
                </c:pt>
                <c:pt idx="305">
                  <c:v>45279.819444444402</c:v>
                </c:pt>
                <c:pt idx="306">
                  <c:v>45279.833333333299</c:v>
                </c:pt>
                <c:pt idx="307">
                  <c:v>45279.847222222197</c:v>
                </c:pt>
                <c:pt idx="308">
                  <c:v>45279.861111111102</c:v>
                </c:pt>
                <c:pt idx="309">
                  <c:v>45279.875</c:v>
                </c:pt>
                <c:pt idx="310">
                  <c:v>45279.888888888898</c:v>
                </c:pt>
                <c:pt idx="311">
                  <c:v>45279.902777777803</c:v>
                </c:pt>
                <c:pt idx="312">
                  <c:v>45279.916666666701</c:v>
                </c:pt>
                <c:pt idx="313">
                  <c:v>45279.930555555598</c:v>
                </c:pt>
                <c:pt idx="314">
                  <c:v>45279.944444444402</c:v>
                </c:pt>
                <c:pt idx="315">
                  <c:v>45279.958333333299</c:v>
                </c:pt>
                <c:pt idx="316">
                  <c:v>45279.972222222197</c:v>
                </c:pt>
                <c:pt idx="317">
                  <c:v>45279.986111111102</c:v>
                </c:pt>
                <c:pt idx="318">
                  <c:v>45280</c:v>
                </c:pt>
                <c:pt idx="319">
                  <c:v>45280.013888888898</c:v>
                </c:pt>
                <c:pt idx="320">
                  <c:v>45280.027777777803</c:v>
                </c:pt>
                <c:pt idx="321">
                  <c:v>45280.041666666701</c:v>
                </c:pt>
                <c:pt idx="322">
                  <c:v>45280.055555555598</c:v>
                </c:pt>
                <c:pt idx="323">
                  <c:v>45280.069444444402</c:v>
                </c:pt>
                <c:pt idx="324">
                  <c:v>45280.083333333299</c:v>
                </c:pt>
                <c:pt idx="325">
                  <c:v>45280.097222222197</c:v>
                </c:pt>
                <c:pt idx="326">
                  <c:v>45280.111111111102</c:v>
                </c:pt>
                <c:pt idx="327">
                  <c:v>45280.125</c:v>
                </c:pt>
                <c:pt idx="328">
                  <c:v>45280.138888888898</c:v>
                </c:pt>
                <c:pt idx="329">
                  <c:v>45280.152777777803</c:v>
                </c:pt>
                <c:pt idx="330">
                  <c:v>45280.166666666701</c:v>
                </c:pt>
                <c:pt idx="331">
                  <c:v>45280.180555555598</c:v>
                </c:pt>
                <c:pt idx="332">
                  <c:v>45280.194444444402</c:v>
                </c:pt>
                <c:pt idx="333">
                  <c:v>45280.208333333299</c:v>
                </c:pt>
                <c:pt idx="334">
                  <c:v>45280.222222222197</c:v>
                </c:pt>
                <c:pt idx="335">
                  <c:v>45280.236111111102</c:v>
                </c:pt>
                <c:pt idx="336">
                  <c:v>45280.25</c:v>
                </c:pt>
                <c:pt idx="337">
                  <c:v>45280.263888888898</c:v>
                </c:pt>
                <c:pt idx="338">
                  <c:v>45280.277777777803</c:v>
                </c:pt>
                <c:pt idx="339">
                  <c:v>45280.291666666701</c:v>
                </c:pt>
                <c:pt idx="340">
                  <c:v>45280.305555555598</c:v>
                </c:pt>
                <c:pt idx="341">
                  <c:v>45280.319444444402</c:v>
                </c:pt>
                <c:pt idx="342">
                  <c:v>45280.333333333299</c:v>
                </c:pt>
                <c:pt idx="343">
                  <c:v>45280.347222222197</c:v>
                </c:pt>
                <c:pt idx="344">
                  <c:v>45280.361111111102</c:v>
                </c:pt>
                <c:pt idx="345">
                  <c:v>45280.375</c:v>
                </c:pt>
                <c:pt idx="346">
                  <c:v>45280.388888888898</c:v>
                </c:pt>
                <c:pt idx="347">
                  <c:v>45280.402777777803</c:v>
                </c:pt>
                <c:pt idx="348">
                  <c:v>45280.416666666701</c:v>
                </c:pt>
                <c:pt idx="349">
                  <c:v>45280.430555555598</c:v>
                </c:pt>
                <c:pt idx="350">
                  <c:v>45280.444444444402</c:v>
                </c:pt>
                <c:pt idx="351">
                  <c:v>45280.458333333299</c:v>
                </c:pt>
                <c:pt idx="352">
                  <c:v>45280.472222222197</c:v>
                </c:pt>
                <c:pt idx="353">
                  <c:v>45280.486111111102</c:v>
                </c:pt>
                <c:pt idx="354">
                  <c:v>45280.5</c:v>
                </c:pt>
                <c:pt idx="355">
                  <c:v>45280.513888888898</c:v>
                </c:pt>
                <c:pt idx="356">
                  <c:v>45280.527777777803</c:v>
                </c:pt>
                <c:pt idx="357">
                  <c:v>45280.541666666701</c:v>
                </c:pt>
                <c:pt idx="358">
                  <c:v>45280.555555555598</c:v>
                </c:pt>
                <c:pt idx="359">
                  <c:v>45280.569444444402</c:v>
                </c:pt>
                <c:pt idx="360">
                  <c:v>45280.583333333299</c:v>
                </c:pt>
                <c:pt idx="361">
                  <c:v>45280.597222222197</c:v>
                </c:pt>
                <c:pt idx="362">
                  <c:v>45280.611111111102</c:v>
                </c:pt>
                <c:pt idx="363">
                  <c:v>45280.625</c:v>
                </c:pt>
                <c:pt idx="364">
                  <c:v>45280.638888888898</c:v>
                </c:pt>
                <c:pt idx="365">
                  <c:v>45280.652777777803</c:v>
                </c:pt>
                <c:pt idx="366">
                  <c:v>45280.666666666701</c:v>
                </c:pt>
                <c:pt idx="367">
                  <c:v>45280.680555555598</c:v>
                </c:pt>
                <c:pt idx="368">
                  <c:v>45280.694444444402</c:v>
                </c:pt>
                <c:pt idx="369">
                  <c:v>45280.708333333299</c:v>
                </c:pt>
                <c:pt idx="370">
                  <c:v>45280.722222222197</c:v>
                </c:pt>
                <c:pt idx="371">
                  <c:v>45280.736111111102</c:v>
                </c:pt>
                <c:pt idx="372">
                  <c:v>45280.75</c:v>
                </c:pt>
                <c:pt idx="373">
                  <c:v>45280.763888888898</c:v>
                </c:pt>
                <c:pt idx="374">
                  <c:v>45280.777777777803</c:v>
                </c:pt>
                <c:pt idx="375">
                  <c:v>45280.791666666701</c:v>
                </c:pt>
                <c:pt idx="376">
                  <c:v>45280.805555555598</c:v>
                </c:pt>
                <c:pt idx="377">
                  <c:v>45280.819444444402</c:v>
                </c:pt>
                <c:pt idx="378">
                  <c:v>45280.833333333299</c:v>
                </c:pt>
                <c:pt idx="379">
                  <c:v>45280.847222222197</c:v>
                </c:pt>
                <c:pt idx="380">
                  <c:v>45280.861111111102</c:v>
                </c:pt>
                <c:pt idx="381">
                  <c:v>45280.875</c:v>
                </c:pt>
                <c:pt idx="382">
                  <c:v>45280.888888888898</c:v>
                </c:pt>
                <c:pt idx="383">
                  <c:v>45280.902777777803</c:v>
                </c:pt>
                <c:pt idx="384">
                  <c:v>45280.916666666701</c:v>
                </c:pt>
                <c:pt idx="385">
                  <c:v>45280.930555555598</c:v>
                </c:pt>
                <c:pt idx="386">
                  <c:v>45280.944444444402</c:v>
                </c:pt>
                <c:pt idx="387">
                  <c:v>45280.958333333299</c:v>
                </c:pt>
                <c:pt idx="388">
                  <c:v>45280.972222222197</c:v>
                </c:pt>
                <c:pt idx="389">
                  <c:v>45280.986111111102</c:v>
                </c:pt>
                <c:pt idx="390">
                  <c:v>45281</c:v>
                </c:pt>
                <c:pt idx="391">
                  <c:v>45281.013888888898</c:v>
                </c:pt>
                <c:pt idx="392">
                  <c:v>45281.027777777803</c:v>
                </c:pt>
                <c:pt idx="393">
                  <c:v>45281.041666666701</c:v>
                </c:pt>
                <c:pt idx="394">
                  <c:v>45281.055555555598</c:v>
                </c:pt>
                <c:pt idx="395">
                  <c:v>45281.069444444402</c:v>
                </c:pt>
                <c:pt idx="396">
                  <c:v>45281.083333333299</c:v>
                </c:pt>
                <c:pt idx="397">
                  <c:v>45281.097222222197</c:v>
                </c:pt>
                <c:pt idx="398">
                  <c:v>45281.111111111102</c:v>
                </c:pt>
                <c:pt idx="399">
                  <c:v>45281.125</c:v>
                </c:pt>
                <c:pt idx="400">
                  <c:v>45281.138888888898</c:v>
                </c:pt>
                <c:pt idx="401">
                  <c:v>45281.152777777803</c:v>
                </c:pt>
                <c:pt idx="402">
                  <c:v>45281.166666666701</c:v>
                </c:pt>
                <c:pt idx="403">
                  <c:v>45281.180555555598</c:v>
                </c:pt>
                <c:pt idx="404">
                  <c:v>45281.194444444402</c:v>
                </c:pt>
                <c:pt idx="405">
                  <c:v>45281.208333333299</c:v>
                </c:pt>
                <c:pt idx="406">
                  <c:v>45281.222222222197</c:v>
                </c:pt>
                <c:pt idx="407">
                  <c:v>45281.236111111102</c:v>
                </c:pt>
                <c:pt idx="408">
                  <c:v>45281.25</c:v>
                </c:pt>
                <c:pt idx="409">
                  <c:v>45281.263888888898</c:v>
                </c:pt>
                <c:pt idx="410">
                  <c:v>45281.277777777803</c:v>
                </c:pt>
                <c:pt idx="411">
                  <c:v>45281.291666666701</c:v>
                </c:pt>
                <c:pt idx="412">
                  <c:v>45281.305555555598</c:v>
                </c:pt>
                <c:pt idx="413">
                  <c:v>45281.319444444402</c:v>
                </c:pt>
                <c:pt idx="414">
                  <c:v>45281.333333333299</c:v>
                </c:pt>
                <c:pt idx="415">
                  <c:v>45281.347222222197</c:v>
                </c:pt>
                <c:pt idx="416">
                  <c:v>45281.361111111102</c:v>
                </c:pt>
                <c:pt idx="417">
                  <c:v>45281.375</c:v>
                </c:pt>
                <c:pt idx="418">
                  <c:v>45281.388888888898</c:v>
                </c:pt>
                <c:pt idx="419">
                  <c:v>45281.402777777803</c:v>
                </c:pt>
                <c:pt idx="420">
                  <c:v>45281.416666666701</c:v>
                </c:pt>
                <c:pt idx="421">
                  <c:v>45281.430555555598</c:v>
                </c:pt>
                <c:pt idx="422">
                  <c:v>45281.444444444402</c:v>
                </c:pt>
                <c:pt idx="423">
                  <c:v>45281.458333333299</c:v>
                </c:pt>
                <c:pt idx="424">
                  <c:v>45281.472222222197</c:v>
                </c:pt>
                <c:pt idx="425">
                  <c:v>45281.486111111102</c:v>
                </c:pt>
                <c:pt idx="426">
                  <c:v>45281.5</c:v>
                </c:pt>
                <c:pt idx="427">
                  <c:v>45281.513888888898</c:v>
                </c:pt>
                <c:pt idx="428">
                  <c:v>45281.527777777803</c:v>
                </c:pt>
                <c:pt idx="429">
                  <c:v>45281.541666666701</c:v>
                </c:pt>
                <c:pt idx="430">
                  <c:v>45281.555555555598</c:v>
                </c:pt>
                <c:pt idx="431">
                  <c:v>45281.569444444402</c:v>
                </c:pt>
                <c:pt idx="432">
                  <c:v>45281.583333333299</c:v>
                </c:pt>
                <c:pt idx="433">
                  <c:v>45281.597222222197</c:v>
                </c:pt>
                <c:pt idx="434">
                  <c:v>45281.611111111102</c:v>
                </c:pt>
                <c:pt idx="435">
                  <c:v>45281.625</c:v>
                </c:pt>
                <c:pt idx="436">
                  <c:v>45281.638888888898</c:v>
                </c:pt>
                <c:pt idx="437">
                  <c:v>45281.652777777803</c:v>
                </c:pt>
                <c:pt idx="438">
                  <c:v>45281.666666666701</c:v>
                </c:pt>
                <c:pt idx="439">
                  <c:v>45281.680555555598</c:v>
                </c:pt>
                <c:pt idx="440">
                  <c:v>45281.694444444402</c:v>
                </c:pt>
                <c:pt idx="441">
                  <c:v>45281.708333333299</c:v>
                </c:pt>
                <c:pt idx="442">
                  <c:v>45281.722222222197</c:v>
                </c:pt>
                <c:pt idx="443">
                  <c:v>45281.736111111102</c:v>
                </c:pt>
                <c:pt idx="444">
                  <c:v>45281.75</c:v>
                </c:pt>
                <c:pt idx="445">
                  <c:v>45281.763888888898</c:v>
                </c:pt>
                <c:pt idx="446">
                  <c:v>45281.777777777803</c:v>
                </c:pt>
                <c:pt idx="447">
                  <c:v>45281.791666666701</c:v>
                </c:pt>
                <c:pt idx="448">
                  <c:v>45281.805555555598</c:v>
                </c:pt>
                <c:pt idx="449">
                  <c:v>45281.819444444402</c:v>
                </c:pt>
                <c:pt idx="450">
                  <c:v>45281.833333333299</c:v>
                </c:pt>
                <c:pt idx="451">
                  <c:v>45281.847222222197</c:v>
                </c:pt>
                <c:pt idx="452">
                  <c:v>45281.861111111102</c:v>
                </c:pt>
                <c:pt idx="453">
                  <c:v>45281.875</c:v>
                </c:pt>
                <c:pt idx="454">
                  <c:v>45281.888888888898</c:v>
                </c:pt>
                <c:pt idx="455">
                  <c:v>45281.902777777803</c:v>
                </c:pt>
                <c:pt idx="456">
                  <c:v>45281.916666666701</c:v>
                </c:pt>
                <c:pt idx="457">
                  <c:v>45281.930555555598</c:v>
                </c:pt>
                <c:pt idx="458">
                  <c:v>45281.944444444402</c:v>
                </c:pt>
                <c:pt idx="459">
                  <c:v>45281.958333333299</c:v>
                </c:pt>
                <c:pt idx="460">
                  <c:v>45281.972222222197</c:v>
                </c:pt>
                <c:pt idx="461">
                  <c:v>45281.986111111102</c:v>
                </c:pt>
                <c:pt idx="462">
                  <c:v>45282</c:v>
                </c:pt>
                <c:pt idx="463">
                  <c:v>45282.013888888898</c:v>
                </c:pt>
                <c:pt idx="464">
                  <c:v>45282.027777777803</c:v>
                </c:pt>
                <c:pt idx="465">
                  <c:v>45282.041666666701</c:v>
                </c:pt>
                <c:pt idx="466">
                  <c:v>45282.055555555598</c:v>
                </c:pt>
                <c:pt idx="467">
                  <c:v>45282.069444444402</c:v>
                </c:pt>
                <c:pt idx="468">
                  <c:v>45282.083333333299</c:v>
                </c:pt>
                <c:pt idx="469">
                  <c:v>45282.097222222197</c:v>
                </c:pt>
                <c:pt idx="470">
                  <c:v>45282.111111111102</c:v>
                </c:pt>
                <c:pt idx="471">
                  <c:v>45282.125</c:v>
                </c:pt>
                <c:pt idx="472">
                  <c:v>45282.138888888898</c:v>
                </c:pt>
                <c:pt idx="473">
                  <c:v>45282.152777777803</c:v>
                </c:pt>
                <c:pt idx="474">
                  <c:v>45282.166666666701</c:v>
                </c:pt>
                <c:pt idx="475">
                  <c:v>45282.180555555598</c:v>
                </c:pt>
                <c:pt idx="476">
                  <c:v>45282.194444444402</c:v>
                </c:pt>
                <c:pt idx="477">
                  <c:v>45282.208333333299</c:v>
                </c:pt>
                <c:pt idx="478">
                  <c:v>45282.222222222197</c:v>
                </c:pt>
                <c:pt idx="479">
                  <c:v>45282.236111111102</c:v>
                </c:pt>
                <c:pt idx="480">
                  <c:v>45282.25</c:v>
                </c:pt>
                <c:pt idx="481">
                  <c:v>45282.263888888898</c:v>
                </c:pt>
                <c:pt idx="482">
                  <c:v>45282.277777777803</c:v>
                </c:pt>
                <c:pt idx="483">
                  <c:v>45282.291666666701</c:v>
                </c:pt>
                <c:pt idx="484">
                  <c:v>45282.305555555598</c:v>
                </c:pt>
                <c:pt idx="485">
                  <c:v>45282.319444444402</c:v>
                </c:pt>
                <c:pt idx="486">
                  <c:v>45282.333333333299</c:v>
                </c:pt>
                <c:pt idx="487">
                  <c:v>45282.347222222197</c:v>
                </c:pt>
                <c:pt idx="488">
                  <c:v>45282.361111111102</c:v>
                </c:pt>
                <c:pt idx="489">
                  <c:v>45282.375</c:v>
                </c:pt>
                <c:pt idx="490">
                  <c:v>45282.388888888898</c:v>
                </c:pt>
                <c:pt idx="491">
                  <c:v>45282.402777777803</c:v>
                </c:pt>
                <c:pt idx="492">
                  <c:v>45282.416666666701</c:v>
                </c:pt>
                <c:pt idx="493">
                  <c:v>45282.430555555598</c:v>
                </c:pt>
                <c:pt idx="494">
                  <c:v>45282.444444444402</c:v>
                </c:pt>
                <c:pt idx="495">
                  <c:v>45282.458333333299</c:v>
                </c:pt>
                <c:pt idx="496">
                  <c:v>45282.472222222197</c:v>
                </c:pt>
                <c:pt idx="497">
                  <c:v>45282.486111111102</c:v>
                </c:pt>
                <c:pt idx="498">
                  <c:v>45282.5</c:v>
                </c:pt>
                <c:pt idx="499">
                  <c:v>45282.513888888898</c:v>
                </c:pt>
                <c:pt idx="500">
                  <c:v>45282.527777777803</c:v>
                </c:pt>
                <c:pt idx="501">
                  <c:v>45282.541666666701</c:v>
                </c:pt>
                <c:pt idx="502">
                  <c:v>45282.555555555598</c:v>
                </c:pt>
                <c:pt idx="503">
                  <c:v>45282.569444444402</c:v>
                </c:pt>
                <c:pt idx="504">
                  <c:v>45282.583333333299</c:v>
                </c:pt>
                <c:pt idx="505">
                  <c:v>45282.597222222197</c:v>
                </c:pt>
                <c:pt idx="506">
                  <c:v>45282.611111111102</c:v>
                </c:pt>
                <c:pt idx="507">
                  <c:v>45282.625</c:v>
                </c:pt>
                <c:pt idx="508">
                  <c:v>45282.638888888898</c:v>
                </c:pt>
                <c:pt idx="509">
                  <c:v>45282.652777777803</c:v>
                </c:pt>
                <c:pt idx="510">
                  <c:v>45282.666666666701</c:v>
                </c:pt>
                <c:pt idx="511">
                  <c:v>45282.680555555598</c:v>
                </c:pt>
                <c:pt idx="512">
                  <c:v>45282.694444444402</c:v>
                </c:pt>
                <c:pt idx="513">
                  <c:v>45282.708333333299</c:v>
                </c:pt>
                <c:pt idx="514">
                  <c:v>45282.722222222197</c:v>
                </c:pt>
                <c:pt idx="515">
                  <c:v>45282.736111111102</c:v>
                </c:pt>
                <c:pt idx="516">
                  <c:v>45282.75</c:v>
                </c:pt>
                <c:pt idx="517">
                  <c:v>45282.763888888898</c:v>
                </c:pt>
                <c:pt idx="518">
                  <c:v>45282.777777777803</c:v>
                </c:pt>
                <c:pt idx="519">
                  <c:v>45282.791666666701</c:v>
                </c:pt>
                <c:pt idx="520">
                  <c:v>45282.805555555598</c:v>
                </c:pt>
                <c:pt idx="521">
                  <c:v>45282.819444444402</c:v>
                </c:pt>
                <c:pt idx="522">
                  <c:v>45282.833333333299</c:v>
                </c:pt>
                <c:pt idx="523">
                  <c:v>45282.847222222197</c:v>
                </c:pt>
                <c:pt idx="524">
                  <c:v>45282.861111111102</c:v>
                </c:pt>
                <c:pt idx="525">
                  <c:v>45282.875</c:v>
                </c:pt>
                <c:pt idx="526">
                  <c:v>45282.888888888898</c:v>
                </c:pt>
                <c:pt idx="527">
                  <c:v>45282.902777777803</c:v>
                </c:pt>
                <c:pt idx="528">
                  <c:v>45282.916666666701</c:v>
                </c:pt>
                <c:pt idx="529">
                  <c:v>45282.930555555598</c:v>
                </c:pt>
                <c:pt idx="530">
                  <c:v>45282.944444444402</c:v>
                </c:pt>
                <c:pt idx="531">
                  <c:v>45282.958333333299</c:v>
                </c:pt>
                <c:pt idx="532">
                  <c:v>45282.972222222197</c:v>
                </c:pt>
                <c:pt idx="533">
                  <c:v>45282.986111111102</c:v>
                </c:pt>
                <c:pt idx="534">
                  <c:v>45283</c:v>
                </c:pt>
                <c:pt idx="535">
                  <c:v>45283.013888888898</c:v>
                </c:pt>
                <c:pt idx="536">
                  <c:v>45283.027777777803</c:v>
                </c:pt>
                <c:pt idx="537">
                  <c:v>45283.041666666701</c:v>
                </c:pt>
                <c:pt idx="538">
                  <c:v>45283.055555555598</c:v>
                </c:pt>
                <c:pt idx="539">
                  <c:v>45283.069444444402</c:v>
                </c:pt>
                <c:pt idx="540">
                  <c:v>45283.083333333299</c:v>
                </c:pt>
                <c:pt idx="541">
                  <c:v>45283.097222222197</c:v>
                </c:pt>
                <c:pt idx="542">
                  <c:v>45283.111111111102</c:v>
                </c:pt>
                <c:pt idx="543">
                  <c:v>45283.125</c:v>
                </c:pt>
                <c:pt idx="544">
                  <c:v>45283.138888888898</c:v>
                </c:pt>
                <c:pt idx="545">
                  <c:v>45283.152777777803</c:v>
                </c:pt>
                <c:pt idx="546">
                  <c:v>45283.166666666701</c:v>
                </c:pt>
                <c:pt idx="547">
                  <c:v>45283.180555555598</c:v>
                </c:pt>
                <c:pt idx="548">
                  <c:v>45283.194444444402</c:v>
                </c:pt>
                <c:pt idx="549">
                  <c:v>45283.208333333299</c:v>
                </c:pt>
                <c:pt idx="550">
                  <c:v>45283.222222222197</c:v>
                </c:pt>
                <c:pt idx="551">
                  <c:v>45283.236111111102</c:v>
                </c:pt>
                <c:pt idx="552">
                  <c:v>45283.25</c:v>
                </c:pt>
                <c:pt idx="553">
                  <c:v>45283.263888888898</c:v>
                </c:pt>
                <c:pt idx="554">
                  <c:v>45283.277777777803</c:v>
                </c:pt>
                <c:pt idx="555">
                  <c:v>45283.291666666701</c:v>
                </c:pt>
                <c:pt idx="556">
                  <c:v>45283.305555555598</c:v>
                </c:pt>
                <c:pt idx="557">
                  <c:v>45283.319444444402</c:v>
                </c:pt>
                <c:pt idx="558">
                  <c:v>45283.333333333299</c:v>
                </c:pt>
                <c:pt idx="559">
                  <c:v>45283.347222222197</c:v>
                </c:pt>
                <c:pt idx="560">
                  <c:v>45283.361111111102</c:v>
                </c:pt>
                <c:pt idx="561">
                  <c:v>45283.375</c:v>
                </c:pt>
                <c:pt idx="562">
                  <c:v>45283.388888888898</c:v>
                </c:pt>
                <c:pt idx="563">
                  <c:v>45283.402777777803</c:v>
                </c:pt>
                <c:pt idx="564">
                  <c:v>45283.416666666701</c:v>
                </c:pt>
                <c:pt idx="565">
                  <c:v>45283.430555555598</c:v>
                </c:pt>
                <c:pt idx="566">
                  <c:v>45283.444444444402</c:v>
                </c:pt>
                <c:pt idx="567">
                  <c:v>45283.458333333299</c:v>
                </c:pt>
                <c:pt idx="568">
                  <c:v>45283.472222222197</c:v>
                </c:pt>
                <c:pt idx="569">
                  <c:v>45283.486111111102</c:v>
                </c:pt>
                <c:pt idx="570">
                  <c:v>45283.5</c:v>
                </c:pt>
                <c:pt idx="571">
                  <c:v>45283.513888888898</c:v>
                </c:pt>
                <c:pt idx="572">
                  <c:v>45283.527777777803</c:v>
                </c:pt>
                <c:pt idx="573">
                  <c:v>45283.541666666701</c:v>
                </c:pt>
                <c:pt idx="574">
                  <c:v>45283.555555555598</c:v>
                </c:pt>
                <c:pt idx="575">
                  <c:v>45283.569444444402</c:v>
                </c:pt>
                <c:pt idx="576">
                  <c:v>45283.583333333299</c:v>
                </c:pt>
                <c:pt idx="577">
                  <c:v>45283.597222222197</c:v>
                </c:pt>
                <c:pt idx="578">
                  <c:v>45283.611111111102</c:v>
                </c:pt>
                <c:pt idx="579">
                  <c:v>45283.625</c:v>
                </c:pt>
                <c:pt idx="580">
                  <c:v>45283.638888888898</c:v>
                </c:pt>
                <c:pt idx="581">
                  <c:v>45283.652777777803</c:v>
                </c:pt>
                <c:pt idx="582">
                  <c:v>45283.666666666701</c:v>
                </c:pt>
                <c:pt idx="583">
                  <c:v>45283.680555555598</c:v>
                </c:pt>
                <c:pt idx="584">
                  <c:v>45283.694444444402</c:v>
                </c:pt>
                <c:pt idx="585">
                  <c:v>45283.708333333299</c:v>
                </c:pt>
                <c:pt idx="586">
                  <c:v>45283.722222222197</c:v>
                </c:pt>
                <c:pt idx="587">
                  <c:v>45283.736111111102</c:v>
                </c:pt>
                <c:pt idx="588">
                  <c:v>45283.75</c:v>
                </c:pt>
                <c:pt idx="589">
                  <c:v>45283.763888888898</c:v>
                </c:pt>
                <c:pt idx="590">
                  <c:v>45283.777777777803</c:v>
                </c:pt>
                <c:pt idx="591">
                  <c:v>45283.791666666701</c:v>
                </c:pt>
                <c:pt idx="592">
                  <c:v>45283.805555555598</c:v>
                </c:pt>
                <c:pt idx="593">
                  <c:v>45283.819444444402</c:v>
                </c:pt>
                <c:pt idx="594">
                  <c:v>45283.833333333299</c:v>
                </c:pt>
                <c:pt idx="595">
                  <c:v>45283.847222222197</c:v>
                </c:pt>
                <c:pt idx="596">
                  <c:v>45283.861111111102</c:v>
                </c:pt>
                <c:pt idx="597">
                  <c:v>45283.875</c:v>
                </c:pt>
                <c:pt idx="598">
                  <c:v>45283.888888888898</c:v>
                </c:pt>
                <c:pt idx="599">
                  <c:v>45283.902777777803</c:v>
                </c:pt>
                <c:pt idx="600">
                  <c:v>45283.916666666701</c:v>
                </c:pt>
                <c:pt idx="601">
                  <c:v>45283.930555555598</c:v>
                </c:pt>
                <c:pt idx="602">
                  <c:v>45283.944444444402</c:v>
                </c:pt>
                <c:pt idx="603">
                  <c:v>45283.958333333299</c:v>
                </c:pt>
                <c:pt idx="604">
                  <c:v>45283.972222222197</c:v>
                </c:pt>
                <c:pt idx="605">
                  <c:v>45283.986111111102</c:v>
                </c:pt>
                <c:pt idx="606">
                  <c:v>45284</c:v>
                </c:pt>
                <c:pt idx="607">
                  <c:v>45284.013888888898</c:v>
                </c:pt>
                <c:pt idx="608">
                  <c:v>45284.027777777803</c:v>
                </c:pt>
                <c:pt idx="609">
                  <c:v>45284.041666666701</c:v>
                </c:pt>
                <c:pt idx="610">
                  <c:v>45284.055555555598</c:v>
                </c:pt>
                <c:pt idx="611">
                  <c:v>45284.069444444402</c:v>
                </c:pt>
                <c:pt idx="612">
                  <c:v>45284.083333333299</c:v>
                </c:pt>
                <c:pt idx="613">
                  <c:v>45284.097222222197</c:v>
                </c:pt>
                <c:pt idx="614">
                  <c:v>45284.111111111102</c:v>
                </c:pt>
                <c:pt idx="615">
                  <c:v>45284.125</c:v>
                </c:pt>
                <c:pt idx="616">
                  <c:v>45284.138888888898</c:v>
                </c:pt>
                <c:pt idx="617">
                  <c:v>45284.152777777803</c:v>
                </c:pt>
                <c:pt idx="618">
                  <c:v>45284.166666666701</c:v>
                </c:pt>
                <c:pt idx="619">
                  <c:v>45284.180555555598</c:v>
                </c:pt>
                <c:pt idx="620">
                  <c:v>45284.194444444402</c:v>
                </c:pt>
                <c:pt idx="621">
                  <c:v>45284.208333333299</c:v>
                </c:pt>
                <c:pt idx="622">
                  <c:v>45284.222222222197</c:v>
                </c:pt>
                <c:pt idx="623">
                  <c:v>45284.236111111102</c:v>
                </c:pt>
                <c:pt idx="624">
                  <c:v>45284.25</c:v>
                </c:pt>
                <c:pt idx="625">
                  <c:v>45284.263888888898</c:v>
                </c:pt>
                <c:pt idx="626">
                  <c:v>45284.277777777803</c:v>
                </c:pt>
                <c:pt idx="627">
                  <c:v>45284.291666666701</c:v>
                </c:pt>
                <c:pt idx="628">
                  <c:v>45284.305555555598</c:v>
                </c:pt>
                <c:pt idx="629">
                  <c:v>45284.319444444402</c:v>
                </c:pt>
                <c:pt idx="630">
                  <c:v>45284.333333333299</c:v>
                </c:pt>
                <c:pt idx="631">
                  <c:v>45284.347222222197</c:v>
                </c:pt>
                <c:pt idx="632">
                  <c:v>45284.361111111102</c:v>
                </c:pt>
                <c:pt idx="633">
                  <c:v>45284.375</c:v>
                </c:pt>
                <c:pt idx="634">
                  <c:v>45284.388888888898</c:v>
                </c:pt>
                <c:pt idx="635">
                  <c:v>45284.402777777803</c:v>
                </c:pt>
                <c:pt idx="636">
                  <c:v>45284.416666666701</c:v>
                </c:pt>
                <c:pt idx="637">
                  <c:v>45284.430555555598</c:v>
                </c:pt>
                <c:pt idx="638">
                  <c:v>45284.444444444402</c:v>
                </c:pt>
                <c:pt idx="639">
                  <c:v>45284.458333333299</c:v>
                </c:pt>
                <c:pt idx="640">
                  <c:v>45284.472222222197</c:v>
                </c:pt>
                <c:pt idx="641">
                  <c:v>45284.486111111102</c:v>
                </c:pt>
                <c:pt idx="642">
                  <c:v>45284.5</c:v>
                </c:pt>
                <c:pt idx="643">
                  <c:v>45284.513888888898</c:v>
                </c:pt>
                <c:pt idx="644">
                  <c:v>45284.527777777803</c:v>
                </c:pt>
                <c:pt idx="645">
                  <c:v>45284.541666666701</c:v>
                </c:pt>
                <c:pt idx="646">
                  <c:v>45284.555555555598</c:v>
                </c:pt>
                <c:pt idx="647">
                  <c:v>45284.569444444402</c:v>
                </c:pt>
                <c:pt idx="648">
                  <c:v>45284.583333333299</c:v>
                </c:pt>
                <c:pt idx="649">
                  <c:v>45284.597222222197</c:v>
                </c:pt>
                <c:pt idx="650">
                  <c:v>45284.611111111102</c:v>
                </c:pt>
                <c:pt idx="651">
                  <c:v>45284.625</c:v>
                </c:pt>
                <c:pt idx="652">
                  <c:v>45284.638888888898</c:v>
                </c:pt>
                <c:pt idx="653">
                  <c:v>45284.652777777803</c:v>
                </c:pt>
                <c:pt idx="654">
                  <c:v>45284.666666666701</c:v>
                </c:pt>
                <c:pt idx="655">
                  <c:v>45284.680555555598</c:v>
                </c:pt>
                <c:pt idx="656">
                  <c:v>45284.694444444402</c:v>
                </c:pt>
                <c:pt idx="657">
                  <c:v>45284.708333333299</c:v>
                </c:pt>
                <c:pt idx="658">
                  <c:v>45284.722222222197</c:v>
                </c:pt>
                <c:pt idx="659">
                  <c:v>45284.736111111102</c:v>
                </c:pt>
                <c:pt idx="660">
                  <c:v>45284.75</c:v>
                </c:pt>
                <c:pt idx="661">
                  <c:v>45284.763888888898</c:v>
                </c:pt>
                <c:pt idx="662">
                  <c:v>45284.777777777803</c:v>
                </c:pt>
                <c:pt idx="663">
                  <c:v>45284.791666666701</c:v>
                </c:pt>
                <c:pt idx="664">
                  <c:v>45284.805555555598</c:v>
                </c:pt>
                <c:pt idx="665">
                  <c:v>45284.819444444402</c:v>
                </c:pt>
                <c:pt idx="666">
                  <c:v>45284.833333333299</c:v>
                </c:pt>
                <c:pt idx="667">
                  <c:v>45284.847222222197</c:v>
                </c:pt>
                <c:pt idx="668">
                  <c:v>45284.861111111102</c:v>
                </c:pt>
                <c:pt idx="669">
                  <c:v>45284.875</c:v>
                </c:pt>
                <c:pt idx="670">
                  <c:v>45284.888888888898</c:v>
                </c:pt>
                <c:pt idx="671">
                  <c:v>45284.902777777803</c:v>
                </c:pt>
                <c:pt idx="672">
                  <c:v>45284.916666666701</c:v>
                </c:pt>
                <c:pt idx="673">
                  <c:v>45284.930555555598</c:v>
                </c:pt>
                <c:pt idx="674">
                  <c:v>45284.944444444402</c:v>
                </c:pt>
                <c:pt idx="675">
                  <c:v>45284.958333333299</c:v>
                </c:pt>
                <c:pt idx="676">
                  <c:v>45284.972222222197</c:v>
                </c:pt>
                <c:pt idx="677">
                  <c:v>45284.986111111102</c:v>
                </c:pt>
                <c:pt idx="678">
                  <c:v>45285</c:v>
                </c:pt>
                <c:pt idx="679">
                  <c:v>45285.013888888898</c:v>
                </c:pt>
                <c:pt idx="680">
                  <c:v>45285.027777777803</c:v>
                </c:pt>
                <c:pt idx="681">
                  <c:v>45285.041666666701</c:v>
                </c:pt>
                <c:pt idx="682">
                  <c:v>45285.055555555598</c:v>
                </c:pt>
                <c:pt idx="683">
                  <c:v>45285.069444444402</c:v>
                </c:pt>
                <c:pt idx="684">
                  <c:v>45285.083333333299</c:v>
                </c:pt>
                <c:pt idx="685">
                  <c:v>45285.097222222197</c:v>
                </c:pt>
                <c:pt idx="686">
                  <c:v>45285.111111111102</c:v>
                </c:pt>
                <c:pt idx="687">
                  <c:v>45285.125</c:v>
                </c:pt>
                <c:pt idx="688">
                  <c:v>45285.138888888898</c:v>
                </c:pt>
                <c:pt idx="689">
                  <c:v>45285.152777777803</c:v>
                </c:pt>
                <c:pt idx="690">
                  <c:v>45285.166666666701</c:v>
                </c:pt>
                <c:pt idx="691">
                  <c:v>45285.180555555598</c:v>
                </c:pt>
                <c:pt idx="692">
                  <c:v>45285.194444444402</c:v>
                </c:pt>
                <c:pt idx="693">
                  <c:v>45285.208333333299</c:v>
                </c:pt>
                <c:pt idx="694">
                  <c:v>45285.222222222197</c:v>
                </c:pt>
                <c:pt idx="695">
                  <c:v>45285.236111111102</c:v>
                </c:pt>
                <c:pt idx="696">
                  <c:v>45285.25</c:v>
                </c:pt>
                <c:pt idx="697">
                  <c:v>45285.263888888898</c:v>
                </c:pt>
                <c:pt idx="698">
                  <c:v>45285.277777777803</c:v>
                </c:pt>
                <c:pt idx="699">
                  <c:v>45285.291666666701</c:v>
                </c:pt>
                <c:pt idx="700">
                  <c:v>45285.305555555598</c:v>
                </c:pt>
                <c:pt idx="701">
                  <c:v>45285.319444444402</c:v>
                </c:pt>
                <c:pt idx="702">
                  <c:v>45285.333333333299</c:v>
                </c:pt>
                <c:pt idx="703">
                  <c:v>45285.347222222197</c:v>
                </c:pt>
                <c:pt idx="704">
                  <c:v>45285.361111111102</c:v>
                </c:pt>
                <c:pt idx="705">
                  <c:v>45285.375</c:v>
                </c:pt>
                <c:pt idx="706">
                  <c:v>45285.388888888898</c:v>
                </c:pt>
                <c:pt idx="707">
                  <c:v>45285.402777777803</c:v>
                </c:pt>
                <c:pt idx="708">
                  <c:v>45285.416666666701</c:v>
                </c:pt>
                <c:pt idx="709">
                  <c:v>45285.430555555598</c:v>
                </c:pt>
                <c:pt idx="710">
                  <c:v>45285.444444444402</c:v>
                </c:pt>
                <c:pt idx="711">
                  <c:v>45285.458333333299</c:v>
                </c:pt>
                <c:pt idx="712">
                  <c:v>45285.472222222197</c:v>
                </c:pt>
                <c:pt idx="713">
                  <c:v>45285.486111111102</c:v>
                </c:pt>
                <c:pt idx="714">
                  <c:v>45285.5</c:v>
                </c:pt>
                <c:pt idx="715">
                  <c:v>45285.513888888898</c:v>
                </c:pt>
                <c:pt idx="716">
                  <c:v>45285.527777777803</c:v>
                </c:pt>
                <c:pt idx="717">
                  <c:v>45285.541666666701</c:v>
                </c:pt>
                <c:pt idx="718">
                  <c:v>45285.555555555598</c:v>
                </c:pt>
                <c:pt idx="719">
                  <c:v>45285.569444444402</c:v>
                </c:pt>
                <c:pt idx="720">
                  <c:v>45285.583333333299</c:v>
                </c:pt>
                <c:pt idx="721">
                  <c:v>45285.597222222197</c:v>
                </c:pt>
                <c:pt idx="722">
                  <c:v>45285.611111111102</c:v>
                </c:pt>
                <c:pt idx="723">
                  <c:v>45285.625</c:v>
                </c:pt>
                <c:pt idx="724">
                  <c:v>45285.638888888898</c:v>
                </c:pt>
                <c:pt idx="725">
                  <c:v>45285.652777777803</c:v>
                </c:pt>
                <c:pt idx="726">
                  <c:v>45285.666666666701</c:v>
                </c:pt>
                <c:pt idx="727">
                  <c:v>45285.680555555598</c:v>
                </c:pt>
                <c:pt idx="728">
                  <c:v>45285.694444444402</c:v>
                </c:pt>
                <c:pt idx="729">
                  <c:v>45285.708333333299</c:v>
                </c:pt>
                <c:pt idx="730">
                  <c:v>45285.722222222197</c:v>
                </c:pt>
                <c:pt idx="731">
                  <c:v>45285.736111111102</c:v>
                </c:pt>
                <c:pt idx="732">
                  <c:v>45285.75</c:v>
                </c:pt>
                <c:pt idx="733">
                  <c:v>45285.763888888898</c:v>
                </c:pt>
                <c:pt idx="734">
                  <c:v>45285.777777777803</c:v>
                </c:pt>
                <c:pt idx="735">
                  <c:v>45285.791666666701</c:v>
                </c:pt>
                <c:pt idx="736">
                  <c:v>45285.805555555598</c:v>
                </c:pt>
                <c:pt idx="737">
                  <c:v>45285.819444444402</c:v>
                </c:pt>
                <c:pt idx="738">
                  <c:v>45285.833333333299</c:v>
                </c:pt>
                <c:pt idx="739">
                  <c:v>45285.847222222197</c:v>
                </c:pt>
                <c:pt idx="740">
                  <c:v>45285.861111111102</c:v>
                </c:pt>
                <c:pt idx="741">
                  <c:v>45285.875</c:v>
                </c:pt>
                <c:pt idx="742">
                  <c:v>45285.888888888898</c:v>
                </c:pt>
                <c:pt idx="743">
                  <c:v>45285.902777777803</c:v>
                </c:pt>
                <c:pt idx="744">
                  <c:v>45285.916666666701</c:v>
                </c:pt>
                <c:pt idx="745">
                  <c:v>45285.930555555598</c:v>
                </c:pt>
                <c:pt idx="746">
                  <c:v>45285.944444444402</c:v>
                </c:pt>
                <c:pt idx="747">
                  <c:v>45285.958333333299</c:v>
                </c:pt>
                <c:pt idx="748">
                  <c:v>45285.972222222197</c:v>
                </c:pt>
                <c:pt idx="749">
                  <c:v>45285.986111111102</c:v>
                </c:pt>
                <c:pt idx="750">
                  <c:v>45286</c:v>
                </c:pt>
                <c:pt idx="751">
                  <c:v>45286.013888888898</c:v>
                </c:pt>
                <c:pt idx="752">
                  <c:v>45286.027777777803</c:v>
                </c:pt>
                <c:pt idx="753">
                  <c:v>45286.041666666701</c:v>
                </c:pt>
                <c:pt idx="754">
                  <c:v>45286.055555555598</c:v>
                </c:pt>
                <c:pt idx="755">
                  <c:v>45286.069444444402</c:v>
                </c:pt>
                <c:pt idx="756">
                  <c:v>45286.083333333299</c:v>
                </c:pt>
                <c:pt idx="757">
                  <c:v>45286.097222222197</c:v>
                </c:pt>
                <c:pt idx="758">
                  <c:v>45286.111111111102</c:v>
                </c:pt>
                <c:pt idx="759">
                  <c:v>45286.125</c:v>
                </c:pt>
                <c:pt idx="760">
                  <c:v>45286.138888888898</c:v>
                </c:pt>
                <c:pt idx="761">
                  <c:v>45286.152777777803</c:v>
                </c:pt>
                <c:pt idx="762">
                  <c:v>45286.166666666701</c:v>
                </c:pt>
                <c:pt idx="763">
                  <c:v>45286.180555555598</c:v>
                </c:pt>
                <c:pt idx="764">
                  <c:v>45286.194444444402</c:v>
                </c:pt>
                <c:pt idx="765">
                  <c:v>45286.208333333299</c:v>
                </c:pt>
                <c:pt idx="766">
                  <c:v>45286.222222222197</c:v>
                </c:pt>
                <c:pt idx="767">
                  <c:v>45286.236111111102</c:v>
                </c:pt>
                <c:pt idx="768">
                  <c:v>45286.25</c:v>
                </c:pt>
                <c:pt idx="769">
                  <c:v>45286.263888888898</c:v>
                </c:pt>
                <c:pt idx="770">
                  <c:v>45286.277777777803</c:v>
                </c:pt>
                <c:pt idx="771">
                  <c:v>45286.291666666701</c:v>
                </c:pt>
                <c:pt idx="772">
                  <c:v>45286.305555555598</c:v>
                </c:pt>
                <c:pt idx="773">
                  <c:v>45286.319444444402</c:v>
                </c:pt>
                <c:pt idx="774">
                  <c:v>45286.333333333299</c:v>
                </c:pt>
                <c:pt idx="775">
                  <c:v>45286.347222222197</c:v>
                </c:pt>
                <c:pt idx="776">
                  <c:v>45286.361111111102</c:v>
                </c:pt>
                <c:pt idx="777">
                  <c:v>45286.375</c:v>
                </c:pt>
                <c:pt idx="778">
                  <c:v>45286.388888888898</c:v>
                </c:pt>
                <c:pt idx="779">
                  <c:v>45286.402777777803</c:v>
                </c:pt>
                <c:pt idx="780">
                  <c:v>45286.416666666701</c:v>
                </c:pt>
                <c:pt idx="781">
                  <c:v>45286.430555555598</c:v>
                </c:pt>
                <c:pt idx="782">
                  <c:v>45286.444444444402</c:v>
                </c:pt>
                <c:pt idx="783">
                  <c:v>45286.458333333299</c:v>
                </c:pt>
                <c:pt idx="784">
                  <c:v>45286.472222222197</c:v>
                </c:pt>
                <c:pt idx="785">
                  <c:v>45286.486111111102</c:v>
                </c:pt>
                <c:pt idx="786">
                  <c:v>45286.5</c:v>
                </c:pt>
                <c:pt idx="787">
                  <c:v>45286.513888888898</c:v>
                </c:pt>
                <c:pt idx="788">
                  <c:v>45286.527777777803</c:v>
                </c:pt>
                <c:pt idx="789">
                  <c:v>45286.541666666701</c:v>
                </c:pt>
                <c:pt idx="790">
                  <c:v>45286.555555555598</c:v>
                </c:pt>
                <c:pt idx="791">
                  <c:v>45286.569444444402</c:v>
                </c:pt>
                <c:pt idx="792">
                  <c:v>45286.583333333299</c:v>
                </c:pt>
                <c:pt idx="793">
                  <c:v>45286.597222222197</c:v>
                </c:pt>
                <c:pt idx="794">
                  <c:v>45286.611111111102</c:v>
                </c:pt>
                <c:pt idx="795">
                  <c:v>45286.625</c:v>
                </c:pt>
                <c:pt idx="796">
                  <c:v>45286.638888888898</c:v>
                </c:pt>
                <c:pt idx="797">
                  <c:v>45286.652777777803</c:v>
                </c:pt>
                <c:pt idx="798">
                  <c:v>45286.666666666701</c:v>
                </c:pt>
                <c:pt idx="799">
                  <c:v>45286.680555555598</c:v>
                </c:pt>
                <c:pt idx="800">
                  <c:v>45286.694444444402</c:v>
                </c:pt>
                <c:pt idx="801">
                  <c:v>45286.708333333299</c:v>
                </c:pt>
                <c:pt idx="802">
                  <c:v>45286.722222222197</c:v>
                </c:pt>
                <c:pt idx="803">
                  <c:v>45286.736111111102</c:v>
                </c:pt>
                <c:pt idx="804">
                  <c:v>45286.75</c:v>
                </c:pt>
                <c:pt idx="805">
                  <c:v>45286.763888888898</c:v>
                </c:pt>
                <c:pt idx="806">
                  <c:v>45286.777777777803</c:v>
                </c:pt>
                <c:pt idx="807">
                  <c:v>45286.791666666701</c:v>
                </c:pt>
                <c:pt idx="808">
                  <c:v>45286.805555555598</c:v>
                </c:pt>
                <c:pt idx="809">
                  <c:v>45286.819444444402</c:v>
                </c:pt>
                <c:pt idx="810">
                  <c:v>45286.833333333299</c:v>
                </c:pt>
                <c:pt idx="811">
                  <c:v>45286.847222222197</c:v>
                </c:pt>
                <c:pt idx="812">
                  <c:v>45286.861111111102</c:v>
                </c:pt>
                <c:pt idx="813">
                  <c:v>45286.875</c:v>
                </c:pt>
                <c:pt idx="814">
                  <c:v>45286.888888888898</c:v>
                </c:pt>
                <c:pt idx="815">
                  <c:v>45286.902777777803</c:v>
                </c:pt>
                <c:pt idx="816">
                  <c:v>45286.916666666701</c:v>
                </c:pt>
                <c:pt idx="817">
                  <c:v>45286.930555555598</c:v>
                </c:pt>
                <c:pt idx="818">
                  <c:v>45286.944444444402</c:v>
                </c:pt>
                <c:pt idx="819">
                  <c:v>45286.958333333299</c:v>
                </c:pt>
                <c:pt idx="820">
                  <c:v>45286.972222222197</c:v>
                </c:pt>
                <c:pt idx="821">
                  <c:v>45286.986111111102</c:v>
                </c:pt>
                <c:pt idx="822">
                  <c:v>45287</c:v>
                </c:pt>
                <c:pt idx="823">
                  <c:v>45287.013888888898</c:v>
                </c:pt>
                <c:pt idx="824">
                  <c:v>45287.027777777803</c:v>
                </c:pt>
                <c:pt idx="825">
                  <c:v>45287.041666666701</c:v>
                </c:pt>
                <c:pt idx="826">
                  <c:v>45287.055555555598</c:v>
                </c:pt>
                <c:pt idx="827">
                  <c:v>45287.069444444402</c:v>
                </c:pt>
                <c:pt idx="828">
                  <c:v>45287.083333333299</c:v>
                </c:pt>
                <c:pt idx="829">
                  <c:v>45287.097222222197</c:v>
                </c:pt>
                <c:pt idx="830">
                  <c:v>45287.111111111102</c:v>
                </c:pt>
                <c:pt idx="831">
                  <c:v>45287.125</c:v>
                </c:pt>
                <c:pt idx="832">
                  <c:v>45287.138888888898</c:v>
                </c:pt>
                <c:pt idx="833">
                  <c:v>45287.152777777803</c:v>
                </c:pt>
                <c:pt idx="834">
                  <c:v>45287.166666666701</c:v>
                </c:pt>
                <c:pt idx="835">
                  <c:v>45287.180555555598</c:v>
                </c:pt>
                <c:pt idx="836">
                  <c:v>45287.194444444402</c:v>
                </c:pt>
                <c:pt idx="837">
                  <c:v>45287.208333333299</c:v>
                </c:pt>
                <c:pt idx="838">
                  <c:v>45287.222222222197</c:v>
                </c:pt>
                <c:pt idx="839">
                  <c:v>45287.236111111102</c:v>
                </c:pt>
                <c:pt idx="840">
                  <c:v>45287.25</c:v>
                </c:pt>
                <c:pt idx="841">
                  <c:v>45287.263888888898</c:v>
                </c:pt>
                <c:pt idx="842">
                  <c:v>45287.277777777803</c:v>
                </c:pt>
                <c:pt idx="843">
                  <c:v>45287.291666666701</c:v>
                </c:pt>
                <c:pt idx="844">
                  <c:v>45287.305555555598</c:v>
                </c:pt>
                <c:pt idx="845">
                  <c:v>45287.319444444402</c:v>
                </c:pt>
                <c:pt idx="846">
                  <c:v>45287.333333333299</c:v>
                </c:pt>
                <c:pt idx="847">
                  <c:v>45287.347222222197</c:v>
                </c:pt>
                <c:pt idx="848">
                  <c:v>45287.361111111102</c:v>
                </c:pt>
                <c:pt idx="849">
                  <c:v>45287.375</c:v>
                </c:pt>
                <c:pt idx="850">
                  <c:v>45287.388888888898</c:v>
                </c:pt>
                <c:pt idx="851">
                  <c:v>45287.402777777803</c:v>
                </c:pt>
                <c:pt idx="852">
                  <c:v>45287.416666666701</c:v>
                </c:pt>
                <c:pt idx="853">
                  <c:v>45287.430555555598</c:v>
                </c:pt>
                <c:pt idx="854">
                  <c:v>45287.444444444402</c:v>
                </c:pt>
                <c:pt idx="855">
                  <c:v>45287.458333333299</c:v>
                </c:pt>
                <c:pt idx="856">
                  <c:v>45287.472222222197</c:v>
                </c:pt>
                <c:pt idx="857">
                  <c:v>45287.486111111102</c:v>
                </c:pt>
                <c:pt idx="858">
                  <c:v>45287.5</c:v>
                </c:pt>
                <c:pt idx="859">
                  <c:v>45287.513888888898</c:v>
                </c:pt>
                <c:pt idx="860">
                  <c:v>45287.527777777803</c:v>
                </c:pt>
                <c:pt idx="861">
                  <c:v>45287.541666666701</c:v>
                </c:pt>
                <c:pt idx="862">
                  <c:v>45287.555555555598</c:v>
                </c:pt>
                <c:pt idx="863">
                  <c:v>45287.569444444402</c:v>
                </c:pt>
                <c:pt idx="864">
                  <c:v>45287.583333333299</c:v>
                </c:pt>
                <c:pt idx="865">
                  <c:v>45287.597222222197</c:v>
                </c:pt>
                <c:pt idx="866">
                  <c:v>45287.611111111102</c:v>
                </c:pt>
                <c:pt idx="867">
                  <c:v>45287.625</c:v>
                </c:pt>
                <c:pt idx="868">
                  <c:v>45287.638888888898</c:v>
                </c:pt>
                <c:pt idx="869">
                  <c:v>45287.652777777803</c:v>
                </c:pt>
                <c:pt idx="870">
                  <c:v>45287.666666666701</c:v>
                </c:pt>
                <c:pt idx="871">
                  <c:v>45287.680555555598</c:v>
                </c:pt>
                <c:pt idx="872">
                  <c:v>45287.694444444402</c:v>
                </c:pt>
                <c:pt idx="873">
                  <c:v>45287.708333333299</c:v>
                </c:pt>
                <c:pt idx="874">
                  <c:v>45287.722222222197</c:v>
                </c:pt>
                <c:pt idx="875">
                  <c:v>45287.736111111102</c:v>
                </c:pt>
                <c:pt idx="876">
                  <c:v>45287.75</c:v>
                </c:pt>
                <c:pt idx="877">
                  <c:v>45287.763888888898</c:v>
                </c:pt>
                <c:pt idx="878">
                  <c:v>45287.777777777803</c:v>
                </c:pt>
                <c:pt idx="879">
                  <c:v>45287.791666666701</c:v>
                </c:pt>
                <c:pt idx="880">
                  <c:v>45287.805555555598</c:v>
                </c:pt>
                <c:pt idx="881">
                  <c:v>45287.819444444402</c:v>
                </c:pt>
                <c:pt idx="882">
                  <c:v>45287.833333333299</c:v>
                </c:pt>
                <c:pt idx="883">
                  <c:v>45287.847222222197</c:v>
                </c:pt>
                <c:pt idx="884">
                  <c:v>45287.861111111102</c:v>
                </c:pt>
                <c:pt idx="885">
                  <c:v>45287.875</c:v>
                </c:pt>
                <c:pt idx="886">
                  <c:v>45287.888888888898</c:v>
                </c:pt>
                <c:pt idx="887">
                  <c:v>45287.902777777803</c:v>
                </c:pt>
                <c:pt idx="888">
                  <c:v>45287.916666666701</c:v>
                </c:pt>
                <c:pt idx="889">
                  <c:v>45287.930555555598</c:v>
                </c:pt>
                <c:pt idx="890">
                  <c:v>45287.944444444402</c:v>
                </c:pt>
                <c:pt idx="891">
                  <c:v>45287.958333333299</c:v>
                </c:pt>
                <c:pt idx="892">
                  <c:v>45287.972222222197</c:v>
                </c:pt>
                <c:pt idx="893">
                  <c:v>45287.986111111102</c:v>
                </c:pt>
                <c:pt idx="894">
                  <c:v>45288</c:v>
                </c:pt>
                <c:pt idx="895">
                  <c:v>45288.013888888898</c:v>
                </c:pt>
                <c:pt idx="896">
                  <c:v>45288.027777777803</c:v>
                </c:pt>
                <c:pt idx="897">
                  <c:v>45288.041666666701</c:v>
                </c:pt>
                <c:pt idx="898">
                  <c:v>45288.055555555598</c:v>
                </c:pt>
                <c:pt idx="899">
                  <c:v>45288.069444444402</c:v>
                </c:pt>
                <c:pt idx="900">
                  <c:v>45288.083333333299</c:v>
                </c:pt>
                <c:pt idx="901">
                  <c:v>45288.097222222197</c:v>
                </c:pt>
                <c:pt idx="902">
                  <c:v>45288.111111111102</c:v>
                </c:pt>
                <c:pt idx="903">
                  <c:v>45288.125</c:v>
                </c:pt>
                <c:pt idx="904">
                  <c:v>45288.138888888898</c:v>
                </c:pt>
                <c:pt idx="905">
                  <c:v>45288.152777777803</c:v>
                </c:pt>
                <c:pt idx="906">
                  <c:v>45288.166666666701</c:v>
                </c:pt>
                <c:pt idx="907">
                  <c:v>45288.180555555598</c:v>
                </c:pt>
                <c:pt idx="908">
                  <c:v>45288.194444444402</c:v>
                </c:pt>
                <c:pt idx="909">
                  <c:v>45288.208333333299</c:v>
                </c:pt>
                <c:pt idx="910">
                  <c:v>45288.222222222197</c:v>
                </c:pt>
                <c:pt idx="911">
                  <c:v>45288.236111111102</c:v>
                </c:pt>
                <c:pt idx="912">
                  <c:v>45288.25</c:v>
                </c:pt>
                <c:pt idx="913">
                  <c:v>45288.263888888898</c:v>
                </c:pt>
                <c:pt idx="914">
                  <c:v>45288.277777777803</c:v>
                </c:pt>
                <c:pt idx="915">
                  <c:v>45288.291666666701</c:v>
                </c:pt>
                <c:pt idx="916">
                  <c:v>45288.305555555598</c:v>
                </c:pt>
                <c:pt idx="917">
                  <c:v>45288.319444444402</c:v>
                </c:pt>
                <c:pt idx="918">
                  <c:v>45288.333333333299</c:v>
                </c:pt>
                <c:pt idx="919">
                  <c:v>45288.347222222197</c:v>
                </c:pt>
                <c:pt idx="920">
                  <c:v>45288.361111111102</c:v>
                </c:pt>
                <c:pt idx="921">
                  <c:v>45288.375</c:v>
                </c:pt>
                <c:pt idx="922">
                  <c:v>45288.388888888898</c:v>
                </c:pt>
                <c:pt idx="923">
                  <c:v>45288.402777777803</c:v>
                </c:pt>
                <c:pt idx="924">
                  <c:v>45288.416666666701</c:v>
                </c:pt>
                <c:pt idx="925">
                  <c:v>45288.430555555598</c:v>
                </c:pt>
                <c:pt idx="926">
                  <c:v>45288.444444444402</c:v>
                </c:pt>
                <c:pt idx="927">
                  <c:v>45288.458333333299</c:v>
                </c:pt>
                <c:pt idx="928">
                  <c:v>45288.472222222197</c:v>
                </c:pt>
                <c:pt idx="929">
                  <c:v>45288.486111111102</c:v>
                </c:pt>
                <c:pt idx="930">
                  <c:v>45288.5</c:v>
                </c:pt>
                <c:pt idx="931">
                  <c:v>45288.513888888898</c:v>
                </c:pt>
                <c:pt idx="932">
                  <c:v>45288.527777777803</c:v>
                </c:pt>
                <c:pt idx="933">
                  <c:v>45288.541666666701</c:v>
                </c:pt>
                <c:pt idx="934">
                  <c:v>45288.555555555598</c:v>
                </c:pt>
                <c:pt idx="935">
                  <c:v>45288.569444444402</c:v>
                </c:pt>
                <c:pt idx="936">
                  <c:v>45288.583333333299</c:v>
                </c:pt>
                <c:pt idx="937">
                  <c:v>45288.597222222197</c:v>
                </c:pt>
                <c:pt idx="938">
                  <c:v>45288.611111111102</c:v>
                </c:pt>
                <c:pt idx="939">
                  <c:v>45288.625</c:v>
                </c:pt>
                <c:pt idx="940">
                  <c:v>45288.638888888898</c:v>
                </c:pt>
                <c:pt idx="941">
                  <c:v>45288.652777777803</c:v>
                </c:pt>
                <c:pt idx="942">
                  <c:v>45288.666666666701</c:v>
                </c:pt>
                <c:pt idx="943">
                  <c:v>45288.680555555598</c:v>
                </c:pt>
                <c:pt idx="944">
                  <c:v>45288.694444444402</c:v>
                </c:pt>
                <c:pt idx="945">
                  <c:v>45288.708333333299</c:v>
                </c:pt>
                <c:pt idx="946">
                  <c:v>45288.722222222197</c:v>
                </c:pt>
                <c:pt idx="947">
                  <c:v>45288.736111111102</c:v>
                </c:pt>
                <c:pt idx="948">
                  <c:v>45288.75</c:v>
                </c:pt>
                <c:pt idx="949">
                  <c:v>45288.763888888898</c:v>
                </c:pt>
                <c:pt idx="950">
                  <c:v>45288.777777777803</c:v>
                </c:pt>
                <c:pt idx="951">
                  <c:v>45288.791666666701</c:v>
                </c:pt>
                <c:pt idx="952">
                  <c:v>45288.805555555598</c:v>
                </c:pt>
                <c:pt idx="953">
                  <c:v>45288.819444444402</c:v>
                </c:pt>
                <c:pt idx="954">
                  <c:v>45288.833333333299</c:v>
                </c:pt>
                <c:pt idx="955">
                  <c:v>45288.847222222197</c:v>
                </c:pt>
                <c:pt idx="956">
                  <c:v>45288.861111111102</c:v>
                </c:pt>
                <c:pt idx="957">
                  <c:v>45288.875</c:v>
                </c:pt>
                <c:pt idx="958">
                  <c:v>45288.888888888898</c:v>
                </c:pt>
                <c:pt idx="959">
                  <c:v>45288.902777777803</c:v>
                </c:pt>
                <c:pt idx="960">
                  <c:v>45288.916666666701</c:v>
                </c:pt>
                <c:pt idx="961">
                  <c:v>45288.930555555598</c:v>
                </c:pt>
                <c:pt idx="962">
                  <c:v>45288.944444444402</c:v>
                </c:pt>
                <c:pt idx="963">
                  <c:v>45288.958333333299</c:v>
                </c:pt>
                <c:pt idx="964">
                  <c:v>45288.972222222197</c:v>
                </c:pt>
                <c:pt idx="965">
                  <c:v>45288.986111111102</c:v>
                </c:pt>
                <c:pt idx="966">
                  <c:v>45289</c:v>
                </c:pt>
                <c:pt idx="967">
                  <c:v>45289.013888888898</c:v>
                </c:pt>
                <c:pt idx="968">
                  <c:v>45289.027777777803</c:v>
                </c:pt>
                <c:pt idx="969">
                  <c:v>45289.041666666701</c:v>
                </c:pt>
                <c:pt idx="970">
                  <c:v>45289.055555555598</c:v>
                </c:pt>
                <c:pt idx="971">
                  <c:v>45289.069444444402</c:v>
                </c:pt>
                <c:pt idx="972">
                  <c:v>45289.083333333299</c:v>
                </c:pt>
                <c:pt idx="973">
                  <c:v>45289.097222222197</c:v>
                </c:pt>
                <c:pt idx="974">
                  <c:v>45289.111111111102</c:v>
                </c:pt>
                <c:pt idx="975">
                  <c:v>45289.125</c:v>
                </c:pt>
                <c:pt idx="976">
                  <c:v>45289.138888888898</c:v>
                </c:pt>
                <c:pt idx="977">
                  <c:v>45289.152777777803</c:v>
                </c:pt>
                <c:pt idx="978">
                  <c:v>45289.166666666701</c:v>
                </c:pt>
                <c:pt idx="979">
                  <c:v>45289.180555555598</c:v>
                </c:pt>
                <c:pt idx="980">
                  <c:v>45289.194444444402</c:v>
                </c:pt>
                <c:pt idx="981">
                  <c:v>45289.208333333299</c:v>
                </c:pt>
                <c:pt idx="982">
                  <c:v>45289.222222222197</c:v>
                </c:pt>
                <c:pt idx="983">
                  <c:v>45289.236111111102</c:v>
                </c:pt>
                <c:pt idx="984">
                  <c:v>45289.25</c:v>
                </c:pt>
                <c:pt idx="985">
                  <c:v>45289.263888888898</c:v>
                </c:pt>
                <c:pt idx="986">
                  <c:v>45289.277777777803</c:v>
                </c:pt>
                <c:pt idx="987">
                  <c:v>45289.291666666701</c:v>
                </c:pt>
                <c:pt idx="988">
                  <c:v>45289.305555555598</c:v>
                </c:pt>
                <c:pt idx="989">
                  <c:v>45289.319444444402</c:v>
                </c:pt>
                <c:pt idx="990">
                  <c:v>45289.333333333299</c:v>
                </c:pt>
                <c:pt idx="991">
                  <c:v>45289.347222222197</c:v>
                </c:pt>
                <c:pt idx="992">
                  <c:v>45289.361111111102</c:v>
                </c:pt>
                <c:pt idx="993">
                  <c:v>45289.375</c:v>
                </c:pt>
                <c:pt idx="994">
                  <c:v>45289.388888888898</c:v>
                </c:pt>
                <c:pt idx="995">
                  <c:v>45289.402777777803</c:v>
                </c:pt>
                <c:pt idx="996">
                  <c:v>45289.416666666701</c:v>
                </c:pt>
                <c:pt idx="997">
                  <c:v>45289.430555555598</c:v>
                </c:pt>
                <c:pt idx="998">
                  <c:v>45289.444444444402</c:v>
                </c:pt>
                <c:pt idx="999">
                  <c:v>45289.458333333299</c:v>
                </c:pt>
                <c:pt idx="1000">
                  <c:v>45289.472222222197</c:v>
                </c:pt>
                <c:pt idx="1001">
                  <c:v>45289.486111111102</c:v>
                </c:pt>
                <c:pt idx="1002">
                  <c:v>45289.5</c:v>
                </c:pt>
                <c:pt idx="1003">
                  <c:v>45289.513888888898</c:v>
                </c:pt>
                <c:pt idx="1004">
                  <c:v>45289.527777777803</c:v>
                </c:pt>
                <c:pt idx="1005">
                  <c:v>45289.541666666701</c:v>
                </c:pt>
                <c:pt idx="1006">
                  <c:v>45289.555555555598</c:v>
                </c:pt>
                <c:pt idx="1007">
                  <c:v>45289.569444444402</c:v>
                </c:pt>
                <c:pt idx="1008">
                  <c:v>45289.583333333299</c:v>
                </c:pt>
                <c:pt idx="1009">
                  <c:v>45289.597222222197</c:v>
                </c:pt>
                <c:pt idx="1010">
                  <c:v>45289.611111111102</c:v>
                </c:pt>
                <c:pt idx="1011">
                  <c:v>45289.625</c:v>
                </c:pt>
                <c:pt idx="1012">
                  <c:v>45289.638888888898</c:v>
                </c:pt>
                <c:pt idx="1013">
                  <c:v>45289.652777777803</c:v>
                </c:pt>
                <c:pt idx="1014">
                  <c:v>45289.666666666701</c:v>
                </c:pt>
                <c:pt idx="1015">
                  <c:v>45289.680555555598</c:v>
                </c:pt>
                <c:pt idx="1016">
                  <c:v>45289.694444444402</c:v>
                </c:pt>
                <c:pt idx="1017">
                  <c:v>45289.708333333299</c:v>
                </c:pt>
                <c:pt idx="1018">
                  <c:v>45289.722222222197</c:v>
                </c:pt>
                <c:pt idx="1019">
                  <c:v>45289.736111111102</c:v>
                </c:pt>
                <c:pt idx="1020">
                  <c:v>45289.75</c:v>
                </c:pt>
                <c:pt idx="1021">
                  <c:v>45289.763888888898</c:v>
                </c:pt>
                <c:pt idx="1022">
                  <c:v>45289.777777777803</c:v>
                </c:pt>
                <c:pt idx="1023">
                  <c:v>45289.791666666701</c:v>
                </c:pt>
                <c:pt idx="1024">
                  <c:v>45289.805555555598</c:v>
                </c:pt>
                <c:pt idx="1025">
                  <c:v>45289.819444444402</c:v>
                </c:pt>
                <c:pt idx="1026">
                  <c:v>45289.833333333299</c:v>
                </c:pt>
                <c:pt idx="1027">
                  <c:v>45289.847222222197</c:v>
                </c:pt>
                <c:pt idx="1028">
                  <c:v>45289.861111111102</c:v>
                </c:pt>
                <c:pt idx="1029">
                  <c:v>45289.875</c:v>
                </c:pt>
                <c:pt idx="1030">
                  <c:v>45289.888888888898</c:v>
                </c:pt>
                <c:pt idx="1031">
                  <c:v>45289.902777777803</c:v>
                </c:pt>
                <c:pt idx="1032">
                  <c:v>45289.916666666701</c:v>
                </c:pt>
                <c:pt idx="1033">
                  <c:v>45289.930555555598</c:v>
                </c:pt>
                <c:pt idx="1034">
                  <c:v>45289.944444444402</c:v>
                </c:pt>
                <c:pt idx="1035">
                  <c:v>45289.958333333299</c:v>
                </c:pt>
                <c:pt idx="1036">
                  <c:v>45289.972222222197</c:v>
                </c:pt>
                <c:pt idx="1037">
                  <c:v>45289.986111111102</c:v>
                </c:pt>
                <c:pt idx="1038">
                  <c:v>45290</c:v>
                </c:pt>
                <c:pt idx="1039">
                  <c:v>45290.013888888898</c:v>
                </c:pt>
                <c:pt idx="1040">
                  <c:v>45290.027777777803</c:v>
                </c:pt>
                <c:pt idx="1041">
                  <c:v>45290.041666666701</c:v>
                </c:pt>
                <c:pt idx="1042">
                  <c:v>45290.055555555598</c:v>
                </c:pt>
                <c:pt idx="1043">
                  <c:v>45290.069444444402</c:v>
                </c:pt>
                <c:pt idx="1044">
                  <c:v>45290.083333333299</c:v>
                </c:pt>
                <c:pt idx="1045">
                  <c:v>45290.097222222197</c:v>
                </c:pt>
                <c:pt idx="1046">
                  <c:v>45290.111111111102</c:v>
                </c:pt>
                <c:pt idx="1047">
                  <c:v>45290.125</c:v>
                </c:pt>
                <c:pt idx="1048">
                  <c:v>45290.138888888898</c:v>
                </c:pt>
                <c:pt idx="1049">
                  <c:v>45290.152777777803</c:v>
                </c:pt>
                <c:pt idx="1050">
                  <c:v>45290.166666666701</c:v>
                </c:pt>
                <c:pt idx="1051">
                  <c:v>45290.180555555598</c:v>
                </c:pt>
                <c:pt idx="1052">
                  <c:v>45290.194444444402</c:v>
                </c:pt>
                <c:pt idx="1053">
                  <c:v>45290.208333333299</c:v>
                </c:pt>
                <c:pt idx="1054">
                  <c:v>45290.222222222197</c:v>
                </c:pt>
                <c:pt idx="1055">
                  <c:v>45290.236111111102</c:v>
                </c:pt>
                <c:pt idx="1056">
                  <c:v>45290.25</c:v>
                </c:pt>
                <c:pt idx="1057">
                  <c:v>45290.263888888898</c:v>
                </c:pt>
                <c:pt idx="1058">
                  <c:v>45290.277777777803</c:v>
                </c:pt>
                <c:pt idx="1059">
                  <c:v>45290.291666666701</c:v>
                </c:pt>
                <c:pt idx="1060">
                  <c:v>45290.305555555598</c:v>
                </c:pt>
                <c:pt idx="1061">
                  <c:v>45290.319444444402</c:v>
                </c:pt>
                <c:pt idx="1062">
                  <c:v>45290.333333333299</c:v>
                </c:pt>
                <c:pt idx="1063">
                  <c:v>45290.347222222197</c:v>
                </c:pt>
                <c:pt idx="1064">
                  <c:v>45290.361111111102</c:v>
                </c:pt>
                <c:pt idx="1065">
                  <c:v>45290.375</c:v>
                </c:pt>
                <c:pt idx="1066">
                  <c:v>45290.388888888898</c:v>
                </c:pt>
                <c:pt idx="1067">
                  <c:v>45290.402777777803</c:v>
                </c:pt>
                <c:pt idx="1068">
                  <c:v>45290.416666666701</c:v>
                </c:pt>
                <c:pt idx="1069">
                  <c:v>45290.430555555598</c:v>
                </c:pt>
                <c:pt idx="1070">
                  <c:v>45290.444444444402</c:v>
                </c:pt>
                <c:pt idx="1071">
                  <c:v>45290.458333333299</c:v>
                </c:pt>
                <c:pt idx="1072">
                  <c:v>45290.472222222197</c:v>
                </c:pt>
                <c:pt idx="1073">
                  <c:v>45290.486111111102</c:v>
                </c:pt>
                <c:pt idx="1074">
                  <c:v>45290.5</c:v>
                </c:pt>
                <c:pt idx="1075">
                  <c:v>45290.513888888898</c:v>
                </c:pt>
                <c:pt idx="1076">
                  <c:v>45290.527777777803</c:v>
                </c:pt>
                <c:pt idx="1077">
                  <c:v>45290.541666666701</c:v>
                </c:pt>
                <c:pt idx="1078">
                  <c:v>45290.555555555598</c:v>
                </c:pt>
                <c:pt idx="1079">
                  <c:v>45290.569444444402</c:v>
                </c:pt>
                <c:pt idx="1080">
                  <c:v>45290.583333333299</c:v>
                </c:pt>
                <c:pt idx="1081">
                  <c:v>45290.597222222197</c:v>
                </c:pt>
                <c:pt idx="1082">
                  <c:v>45290.611111111102</c:v>
                </c:pt>
                <c:pt idx="1083">
                  <c:v>45290.625</c:v>
                </c:pt>
                <c:pt idx="1084">
                  <c:v>45290.638888888898</c:v>
                </c:pt>
                <c:pt idx="1085">
                  <c:v>45290.652777777803</c:v>
                </c:pt>
                <c:pt idx="1086">
                  <c:v>45290.666666666701</c:v>
                </c:pt>
                <c:pt idx="1087">
                  <c:v>45290.680555555598</c:v>
                </c:pt>
                <c:pt idx="1088">
                  <c:v>45290.694444444402</c:v>
                </c:pt>
                <c:pt idx="1089">
                  <c:v>45290.708333333299</c:v>
                </c:pt>
                <c:pt idx="1090">
                  <c:v>45290.722222222197</c:v>
                </c:pt>
                <c:pt idx="1091">
                  <c:v>45290.736111111102</c:v>
                </c:pt>
                <c:pt idx="1092">
                  <c:v>45290.75</c:v>
                </c:pt>
                <c:pt idx="1093">
                  <c:v>45290.763888888898</c:v>
                </c:pt>
                <c:pt idx="1094">
                  <c:v>45290.777777777803</c:v>
                </c:pt>
                <c:pt idx="1095">
                  <c:v>45290.791666666701</c:v>
                </c:pt>
                <c:pt idx="1096">
                  <c:v>45290.805555555598</c:v>
                </c:pt>
                <c:pt idx="1097">
                  <c:v>45290.819444444402</c:v>
                </c:pt>
                <c:pt idx="1098">
                  <c:v>45290.833333333299</c:v>
                </c:pt>
                <c:pt idx="1099">
                  <c:v>45290.847222222197</c:v>
                </c:pt>
                <c:pt idx="1100">
                  <c:v>45290.861111111102</c:v>
                </c:pt>
                <c:pt idx="1101">
                  <c:v>45290.875</c:v>
                </c:pt>
                <c:pt idx="1102">
                  <c:v>45290.888888888898</c:v>
                </c:pt>
                <c:pt idx="1103">
                  <c:v>45290.902777777803</c:v>
                </c:pt>
                <c:pt idx="1104">
                  <c:v>45290.916666666701</c:v>
                </c:pt>
                <c:pt idx="1105">
                  <c:v>45290.930555555598</c:v>
                </c:pt>
                <c:pt idx="1106">
                  <c:v>45290.944444444402</c:v>
                </c:pt>
                <c:pt idx="1107">
                  <c:v>45290.958333333299</c:v>
                </c:pt>
                <c:pt idx="1108">
                  <c:v>45290.972222222197</c:v>
                </c:pt>
                <c:pt idx="1109">
                  <c:v>45290.986111111102</c:v>
                </c:pt>
                <c:pt idx="1110">
                  <c:v>45291</c:v>
                </c:pt>
                <c:pt idx="1111">
                  <c:v>45291.013888888898</c:v>
                </c:pt>
                <c:pt idx="1112">
                  <c:v>45291.027777777803</c:v>
                </c:pt>
                <c:pt idx="1113">
                  <c:v>45291.041666666701</c:v>
                </c:pt>
                <c:pt idx="1114">
                  <c:v>45291.055555555598</c:v>
                </c:pt>
                <c:pt idx="1115">
                  <c:v>45291.069444444402</c:v>
                </c:pt>
                <c:pt idx="1116">
                  <c:v>45291.083333333299</c:v>
                </c:pt>
                <c:pt idx="1117">
                  <c:v>45291.097222222197</c:v>
                </c:pt>
                <c:pt idx="1118">
                  <c:v>45291.111111111102</c:v>
                </c:pt>
                <c:pt idx="1119">
                  <c:v>45291.125</c:v>
                </c:pt>
                <c:pt idx="1120">
                  <c:v>45291.138888888898</c:v>
                </c:pt>
                <c:pt idx="1121">
                  <c:v>45291.152777777803</c:v>
                </c:pt>
                <c:pt idx="1122">
                  <c:v>45291.166666666701</c:v>
                </c:pt>
                <c:pt idx="1123">
                  <c:v>45291.180555555598</c:v>
                </c:pt>
                <c:pt idx="1124">
                  <c:v>45291.194444444402</c:v>
                </c:pt>
                <c:pt idx="1125">
                  <c:v>45291.208333333299</c:v>
                </c:pt>
                <c:pt idx="1126">
                  <c:v>45291.222222222197</c:v>
                </c:pt>
                <c:pt idx="1127">
                  <c:v>45291.236111111102</c:v>
                </c:pt>
                <c:pt idx="1128">
                  <c:v>45291.25</c:v>
                </c:pt>
                <c:pt idx="1129">
                  <c:v>45291.263888888898</c:v>
                </c:pt>
                <c:pt idx="1130">
                  <c:v>45291.277777777803</c:v>
                </c:pt>
                <c:pt idx="1131">
                  <c:v>45291.291666666701</c:v>
                </c:pt>
                <c:pt idx="1132">
                  <c:v>45291.305555555598</c:v>
                </c:pt>
                <c:pt idx="1133">
                  <c:v>45291.319444444402</c:v>
                </c:pt>
                <c:pt idx="1134">
                  <c:v>45291.333333333299</c:v>
                </c:pt>
                <c:pt idx="1135">
                  <c:v>45291.347222222197</c:v>
                </c:pt>
                <c:pt idx="1136">
                  <c:v>45291.361111111102</c:v>
                </c:pt>
                <c:pt idx="1137">
                  <c:v>45291.375</c:v>
                </c:pt>
                <c:pt idx="1138">
                  <c:v>45291.388888888898</c:v>
                </c:pt>
                <c:pt idx="1139">
                  <c:v>45291.402777777803</c:v>
                </c:pt>
                <c:pt idx="1140">
                  <c:v>45291.416666666701</c:v>
                </c:pt>
                <c:pt idx="1141">
                  <c:v>45291.430555555598</c:v>
                </c:pt>
                <c:pt idx="1142">
                  <c:v>45291.444444444402</c:v>
                </c:pt>
                <c:pt idx="1143">
                  <c:v>45291.458333333299</c:v>
                </c:pt>
                <c:pt idx="1144">
                  <c:v>45291.472222222197</c:v>
                </c:pt>
                <c:pt idx="1145">
                  <c:v>45291.486111111102</c:v>
                </c:pt>
                <c:pt idx="1146">
                  <c:v>45291.5</c:v>
                </c:pt>
                <c:pt idx="1147">
                  <c:v>45291.513888888898</c:v>
                </c:pt>
                <c:pt idx="1148">
                  <c:v>45291.527777777803</c:v>
                </c:pt>
                <c:pt idx="1149">
                  <c:v>45291.541666666701</c:v>
                </c:pt>
                <c:pt idx="1150">
                  <c:v>45291.555555555598</c:v>
                </c:pt>
                <c:pt idx="1151">
                  <c:v>45291.569444444402</c:v>
                </c:pt>
                <c:pt idx="1152">
                  <c:v>45291.583333333299</c:v>
                </c:pt>
                <c:pt idx="1153">
                  <c:v>45291.597222222197</c:v>
                </c:pt>
                <c:pt idx="1154">
                  <c:v>45291.611111111102</c:v>
                </c:pt>
                <c:pt idx="1155">
                  <c:v>45291.625</c:v>
                </c:pt>
                <c:pt idx="1156">
                  <c:v>45291.638888888898</c:v>
                </c:pt>
                <c:pt idx="1157">
                  <c:v>45291.652777777803</c:v>
                </c:pt>
                <c:pt idx="1158">
                  <c:v>45291.666666666701</c:v>
                </c:pt>
                <c:pt idx="1159">
                  <c:v>45291.680555555598</c:v>
                </c:pt>
                <c:pt idx="1160">
                  <c:v>45291.694444444402</c:v>
                </c:pt>
                <c:pt idx="1161">
                  <c:v>45291.708333333299</c:v>
                </c:pt>
                <c:pt idx="1162">
                  <c:v>45291.722222222197</c:v>
                </c:pt>
                <c:pt idx="1163">
                  <c:v>45291.736111111102</c:v>
                </c:pt>
                <c:pt idx="1164">
                  <c:v>45291.75</c:v>
                </c:pt>
                <c:pt idx="1165">
                  <c:v>45291.763888888898</c:v>
                </c:pt>
                <c:pt idx="1166">
                  <c:v>45291.777777777803</c:v>
                </c:pt>
                <c:pt idx="1167">
                  <c:v>45291.791666666701</c:v>
                </c:pt>
                <c:pt idx="1168">
                  <c:v>45291.805555555598</c:v>
                </c:pt>
                <c:pt idx="1169">
                  <c:v>45291.819444444402</c:v>
                </c:pt>
                <c:pt idx="1170">
                  <c:v>45291.833333333299</c:v>
                </c:pt>
                <c:pt idx="1171">
                  <c:v>45291.847222222197</c:v>
                </c:pt>
                <c:pt idx="1172">
                  <c:v>45291.861111111102</c:v>
                </c:pt>
                <c:pt idx="1173">
                  <c:v>45291.875</c:v>
                </c:pt>
                <c:pt idx="1174">
                  <c:v>45291.888888888898</c:v>
                </c:pt>
                <c:pt idx="1175">
                  <c:v>45291.902777777803</c:v>
                </c:pt>
                <c:pt idx="1176">
                  <c:v>45291.916666666701</c:v>
                </c:pt>
                <c:pt idx="1177">
                  <c:v>45291.930555555598</c:v>
                </c:pt>
                <c:pt idx="1178">
                  <c:v>45291.944444444402</c:v>
                </c:pt>
                <c:pt idx="1179">
                  <c:v>45291.958333333299</c:v>
                </c:pt>
                <c:pt idx="1180">
                  <c:v>45291.972222222197</c:v>
                </c:pt>
                <c:pt idx="1181">
                  <c:v>45291.986111111102</c:v>
                </c:pt>
                <c:pt idx="1182">
                  <c:v>45292</c:v>
                </c:pt>
                <c:pt idx="1183">
                  <c:v>45292.013888888898</c:v>
                </c:pt>
                <c:pt idx="1184">
                  <c:v>45292.027777777803</c:v>
                </c:pt>
                <c:pt idx="1185">
                  <c:v>45292.041666666701</c:v>
                </c:pt>
                <c:pt idx="1186">
                  <c:v>45292.055555555598</c:v>
                </c:pt>
                <c:pt idx="1187">
                  <c:v>45292.069444444402</c:v>
                </c:pt>
                <c:pt idx="1188">
                  <c:v>45292.083333333299</c:v>
                </c:pt>
                <c:pt idx="1189">
                  <c:v>45292.097222222197</c:v>
                </c:pt>
                <c:pt idx="1190">
                  <c:v>45292.111111111102</c:v>
                </c:pt>
                <c:pt idx="1191">
                  <c:v>45292.125</c:v>
                </c:pt>
                <c:pt idx="1192">
                  <c:v>45292.138888888898</c:v>
                </c:pt>
                <c:pt idx="1193">
                  <c:v>45292.152777777803</c:v>
                </c:pt>
                <c:pt idx="1194">
                  <c:v>45292.166666666701</c:v>
                </c:pt>
                <c:pt idx="1195">
                  <c:v>45292.180555555598</c:v>
                </c:pt>
                <c:pt idx="1196">
                  <c:v>45292.194444444402</c:v>
                </c:pt>
                <c:pt idx="1197">
                  <c:v>45292.208333333299</c:v>
                </c:pt>
                <c:pt idx="1198">
                  <c:v>45292.222222222197</c:v>
                </c:pt>
                <c:pt idx="1199">
                  <c:v>45292.236111111102</c:v>
                </c:pt>
                <c:pt idx="1200">
                  <c:v>45292.25</c:v>
                </c:pt>
                <c:pt idx="1201">
                  <c:v>45292.263888888898</c:v>
                </c:pt>
                <c:pt idx="1202">
                  <c:v>45292.277777777803</c:v>
                </c:pt>
                <c:pt idx="1203">
                  <c:v>45292.291666666701</c:v>
                </c:pt>
                <c:pt idx="1204">
                  <c:v>45292.305555555598</c:v>
                </c:pt>
                <c:pt idx="1205">
                  <c:v>45292.319444444402</c:v>
                </c:pt>
                <c:pt idx="1206">
                  <c:v>45292.333333333299</c:v>
                </c:pt>
                <c:pt idx="1207">
                  <c:v>45292.347222222197</c:v>
                </c:pt>
                <c:pt idx="1208">
                  <c:v>45292.361111111102</c:v>
                </c:pt>
                <c:pt idx="1209">
                  <c:v>45292.375</c:v>
                </c:pt>
                <c:pt idx="1210">
                  <c:v>45292.388888888898</c:v>
                </c:pt>
                <c:pt idx="1211">
                  <c:v>45292.402777777803</c:v>
                </c:pt>
                <c:pt idx="1212">
                  <c:v>45292.416666666701</c:v>
                </c:pt>
                <c:pt idx="1213">
                  <c:v>45292.430555555598</c:v>
                </c:pt>
                <c:pt idx="1214">
                  <c:v>45292.444444444402</c:v>
                </c:pt>
                <c:pt idx="1215">
                  <c:v>45292.458333333299</c:v>
                </c:pt>
                <c:pt idx="1216">
                  <c:v>45292.472222222197</c:v>
                </c:pt>
                <c:pt idx="1217">
                  <c:v>45292.486111111102</c:v>
                </c:pt>
                <c:pt idx="1218">
                  <c:v>45292.5</c:v>
                </c:pt>
                <c:pt idx="1219">
                  <c:v>45292.513888888898</c:v>
                </c:pt>
                <c:pt idx="1220">
                  <c:v>45292.527777777803</c:v>
                </c:pt>
                <c:pt idx="1221">
                  <c:v>45292.541666666701</c:v>
                </c:pt>
                <c:pt idx="1222">
                  <c:v>45292.555555555598</c:v>
                </c:pt>
                <c:pt idx="1223">
                  <c:v>45292.569444444402</c:v>
                </c:pt>
                <c:pt idx="1224">
                  <c:v>45292.583333333299</c:v>
                </c:pt>
                <c:pt idx="1225">
                  <c:v>45292.597222222197</c:v>
                </c:pt>
                <c:pt idx="1226">
                  <c:v>45292.611111111102</c:v>
                </c:pt>
                <c:pt idx="1227">
                  <c:v>45292.625</c:v>
                </c:pt>
                <c:pt idx="1228">
                  <c:v>45292.638888888898</c:v>
                </c:pt>
                <c:pt idx="1229">
                  <c:v>45292.652777777803</c:v>
                </c:pt>
                <c:pt idx="1230">
                  <c:v>45292.666666666701</c:v>
                </c:pt>
                <c:pt idx="1231">
                  <c:v>45292.680555555598</c:v>
                </c:pt>
                <c:pt idx="1232">
                  <c:v>45292.694444444402</c:v>
                </c:pt>
                <c:pt idx="1233">
                  <c:v>45292.708333333299</c:v>
                </c:pt>
                <c:pt idx="1234">
                  <c:v>45292.722222222197</c:v>
                </c:pt>
                <c:pt idx="1235">
                  <c:v>45292.736111111102</c:v>
                </c:pt>
                <c:pt idx="1236">
                  <c:v>45292.75</c:v>
                </c:pt>
                <c:pt idx="1237">
                  <c:v>45292.763888888898</c:v>
                </c:pt>
                <c:pt idx="1238">
                  <c:v>45292.777777777803</c:v>
                </c:pt>
                <c:pt idx="1239">
                  <c:v>45292.791666666701</c:v>
                </c:pt>
                <c:pt idx="1240">
                  <c:v>45292.805555555598</c:v>
                </c:pt>
                <c:pt idx="1241">
                  <c:v>45292.819444444402</c:v>
                </c:pt>
                <c:pt idx="1242">
                  <c:v>45292.833333333299</c:v>
                </c:pt>
                <c:pt idx="1243">
                  <c:v>45292.847222222197</c:v>
                </c:pt>
                <c:pt idx="1244">
                  <c:v>45292.861111111102</c:v>
                </c:pt>
                <c:pt idx="1245">
                  <c:v>45292.875</c:v>
                </c:pt>
                <c:pt idx="1246">
                  <c:v>45292.888888888898</c:v>
                </c:pt>
                <c:pt idx="1247">
                  <c:v>45292.902777777803</c:v>
                </c:pt>
                <c:pt idx="1248">
                  <c:v>45292.916666666701</c:v>
                </c:pt>
                <c:pt idx="1249">
                  <c:v>45292.930555555598</c:v>
                </c:pt>
                <c:pt idx="1250">
                  <c:v>45292.944444444402</c:v>
                </c:pt>
                <c:pt idx="1251">
                  <c:v>45292.958333333299</c:v>
                </c:pt>
                <c:pt idx="1252">
                  <c:v>45292.972222222197</c:v>
                </c:pt>
                <c:pt idx="1253">
                  <c:v>45292.986111111102</c:v>
                </c:pt>
                <c:pt idx="1254">
                  <c:v>45293</c:v>
                </c:pt>
                <c:pt idx="1255">
                  <c:v>45293.013888888898</c:v>
                </c:pt>
                <c:pt idx="1256">
                  <c:v>45293.027777777803</c:v>
                </c:pt>
                <c:pt idx="1257">
                  <c:v>45293.041666666701</c:v>
                </c:pt>
                <c:pt idx="1258">
                  <c:v>45293.055555555598</c:v>
                </c:pt>
                <c:pt idx="1259">
                  <c:v>45293.069444444402</c:v>
                </c:pt>
                <c:pt idx="1260">
                  <c:v>45293.083333333299</c:v>
                </c:pt>
                <c:pt idx="1261">
                  <c:v>45293.097222222197</c:v>
                </c:pt>
                <c:pt idx="1262">
                  <c:v>45293.111111111102</c:v>
                </c:pt>
                <c:pt idx="1263">
                  <c:v>45293.125</c:v>
                </c:pt>
                <c:pt idx="1264">
                  <c:v>45293.138888888898</c:v>
                </c:pt>
                <c:pt idx="1265">
                  <c:v>45293.152777777803</c:v>
                </c:pt>
                <c:pt idx="1266">
                  <c:v>45293.166666666701</c:v>
                </c:pt>
                <c:pt idx="1267">
                  <c:v>45293.180555555598</c:v>
                </c:pt>
                <c:pt idx="1268">
                  <c:v>45293.194444444402</c:v>
                </c:pt>
                <c:pt idx="1269">
                  <c:v>45293.208333333299</c:v>
                </c:pt>
                <c:pt idx="1270">
                  <c:v>45293.222222222197</c:v>
                </c:pt>
                <c:pt idx="1271">
                  <c:v>45293.236111111102</c:v>
                </c:pt>
                <c:pt idx="1272">
                  <c:v>45293.25</c:v>
                </c:pt>
                <c:pt idx="1273">
                  <c:v>45293.263888888898</c:v>
                </c:pt>
                <c:pt idx="1274">
                  <c:v>45293.277777777803</c:v>
                </c:pt>
                <c:pt idx="1275">
                  <c:v>45293.291666666701</c:v>
                </c:pt>
                <c:pt idx="1276">
                  <c:v>45293.305555555598</c:v>
                </c:pt>
                <c:pt idx="1277">
                  <c:v>45293.319444444402</c:v>
                </c:pt>
                <c:pt idx="1278">
                  <c:v>45293.333333333299</c:v>
                </c:pt>
                <c:pt idx="1279">
                  <c:v>45293.347222222197</c:v>
                </c:pt>
                <c:pt idx="1280">
                  <c:v>45293.361111111102</c:v>
                </c:pt>
                <c:pt idx="1281">
                  <c:v>45293.375</c:v>
                </c:pt>
                <c:pt idx="1282">
                  <c:v>45293.388888888898</c:v>
                </c:pt>
                <c:pt idx="1283">
                  <c:v>45293.402777777803</c:v>
                </c:pt>
                <c:pt idx="1284">
                  <c:v>45293.416666666701</c:v>
                </c:pt>
                <c:pt idx="1285">
                  <c:v>45293.430555555598</c:v>
                </c:pt>
                <c:pt idx="1286">
                  <c:v>45293.444444444402</c:v>
                </c:pt>
                <c:pt idx="1287">
                  <c:v>45293.458333333299</c:v>
                </c:pt>
                <c:pt idx="1288">
                  <c:v>45293.472222222197</c:v>
                </c:pt>
                <c:pt idx="1289">
                  <c:v>45293.486111111102</c:v>
                </c:pt>
                <c:pt idx="1290">
                  <c:v>45293.5</c:v>
                </c:pt>
                <c:pt idx="1291">
                  <c:v>45293.513888888898</c:v>
                </c:pt>
                <c:pt idx="1292">
                  <c:v>45293.527777777803</c:v>
                </c:pt>
                <c:pt idx="1293">
                  <c:v>45293.541666666701</c:v>
                </c:pt>
                <c:pt idx="1294">
                  <c:v>45293.555555555598</c:v>
                </c:pt>
                <c:pt idx="1295">
                  <c:v>45293.569444444402</c:v>
                </c:pt>
                <c:pt idx="1296">
                  <c:v>45293.583333333299</c:v>
                </c:pt>
                <c:pt idx="1297">
                  <c:v>45293.597222222197</c:v>
                </c:pt>
                <c:pt idx="1298">
                  <c:v>45293.611111111102</c:v>
                </c:pt>
                <c:pt idx="1299">
                  <c:v>45293.625</c:v>
                </c:pt>
                <c:pt idx="1300">
                  <c:v>45293.638888888898</c:v>
                </c:pt>
                <c:pt idx="1301">
                  <c:v>45293.652777777803</c:v>
                </c:pt>
                <c:pt idx="1302">
                  <c:v>45293.666666666701</c:v>
                </c:pt>
                <c:pt idx="1303">
                  <c:v>45293.680555555598</c:v>
                </c:pt>
                <c:pt idx="1304">
                  <c:v>45293.694444444402</c:v>
                </c:pt>
                <c:pt idx="1305">
                  <c:v>45293.708333333299</c:v>
                </c:pt>
                <c:pt idx="1306">
                  <c:v>45293.722222222197</c:v>
                </c:pt>
                <c:pt idx="1307">
                  <c:v>45293.736111111102</c:v>
                </c:pt>
                <c:pt idx="1308">
                  <c:v>45293.75</c:v>
                </c:pt>
                <c:pt idx="1309">
                  <c:v>45293.763888888898</c:v>
                </c:pt>
                <c:pt idx="1310">
                  <c:v>45293.777777777803</c:v>
                </c:pt>
                <c:pt idx="1311">
                  <c:v>45293.791666666701</c:v>
                </c:pt>
                <c:pt idx="1312">
                  <c:v>45293.805555555598</c:v>
                </c:pt>
                <c:pt idx="1313">
                  <c:v>45293.819444444402</c:v>
                </c:pt>
                <c:pt idx="1314">
                  <c:v>45293.833333333299</c:v>
                </c:pt>
                <c:pt idx="1315">
                  <c:v>45293.847222222197</c:v>
                </c:pt>
                <c:pt idx="1316">
                  <c:v>45293.861111111102</c:v>
                </c:pt>
                <c:pt idx="1317">
                  <c:v>45293.875</c:v>
                </c:pt>
                <c:pt idx="1318">
                  <c:v>45293.888888888898</c:v>
                </c:pt>
                <c:pt idx="1319">
                  <c:v>45293.902777777803</c:v>
                </c:pt>
                <c:pt idx="1320">
                  <c:v>45293.916666666701</c:v>
                </c:pt>
                <c:pt idx="1321">
                  <c:v>45293.930555555598</c:v>
                </c:pt>
                <c:pt idx="1322">
                  <c:v>45293.944444444402</c:v>
                </c:pt>
                <c:pt idx="1323">
                  <c:v>45293.958333333299</c:v>
                </c:pt>
                <c:pt idx="1324">
                  <c:v>45293.972222222197</c:v>
                </c:pt>
                <c:pt idx="1325">
                  <c:v>45293.986111111102</c:v>
                </c:pt>
                <c:pt idx="1326">
                  <c:v>45294</c:v>
                </c:pt>
                <c:pt idx="1327">
                  <c:v>45294.013888888898</c:v>
                </c:pt>
                <c:pt idx="1328">
                  <c:v>45294.027777777803</c:v>
                </c:pt>
                <c:pt idx="1329">
                  <c:v>45294.041666666701</c:v>
                </c:pt>
                <c:pt idx="1330">
                  <c:v>45294.055555555598</c:v>
                </c:pt>
                <c:pt idx="1331">
                  <c:v>45294.069444444402</c:v>
                </c:pt>
                <c:pt idx="1332">
                  <c:v>45294.083333333299</c:v>
                </c:pt>
                <c:pt idx="1333">
                  <c:v>45294.097222222197</c:v>
                </c:pt>
                <c:pt idx="1334">
                  <c:v>45294.111111111102</c:v>
                </c:pt>
                <c:pt idx="1335">
                  <c:v>45294.125</c:v>
                </c:pt>
                <c:pt idx="1336">
                  <c:v>45294.138888888898</c:v>
                </c:pt>
                <c:pt idx="1337">
                  <c:v>45294.152777777803</c:v>
                </c:pt>
                <c:pt idx="1338">
                  <c:v>45294.166666666701</c:v>
                </c:pt>
                <c:pt idx="1339">
                  <c:v>45294.180555555598</c:v>
                </c:pt>
                <c:pt idx="1340">
                  <c:v>45294.194444444402</c:v>
                </c:pt>
                <c:pt idx="1341">
                  <c:v>45294.208333333299</c:v>
                </c:pt>
                <c:pt idx="1342">
                  <c:v>45294.222222222197</c:v>
                </c:pt>
                <c:pt idx="1343">
                  <c:v>45294.236111111102</c:v>
                </c:pt>
                <c:pt idx="1344">
                  <c:v>45294.25</c:v>
                </c:pt>
                <c:pt idx="1345">
                  <c:v>45294.263888888898</c:v>
                </c:pt>
                <c:pt idx="1346">
                  <c:v>45294.277777777803</c:v>
                </c:pt>
                <c:pt idx="1347">
                  <c:v>45294.291666666701</c:v>
                </c:pt>
                <c:pt idx="1348">
                  <c:v>45294.305555555598</c:v>
                </c:pt>
                <c:pt idx="1349">
                  <c:v>45294.319444444402</c:v>
                </c:pt>
                <c:pt idx="1350">
                  <c:v>45294.333333333299</c:v>
                </c:pt>
                <c:pt idx="1351">
                  <c:v>45294.347222222197</c:v>
                </c:pt>
                <c:pt idx="1352">
                  <c:v>45294.361111111102</c:v>
                </c:pt>
                <c:pt idx="1353">
                  <c:v>45294.375</c:v>
                </c:pt>
                <c:pt idx="1354">
                  <c:v>45294.388888888898</c:v>
                </c:pt>
                <c:pt idx="1355">
                  <c:v>45294.402777777803</c:v>
                </c:pt>
                <c:pt idx="1356">
                  <c:v>45294.416666666701</c:v>
                </c:pt>
                <c:pt idx="1357">
                  <c:v>45294.430555555598</c:v>
                </c:pt>
                <c:pt idx="1358">
                  <c:v>45294.444444444402</c:v>
                </c:pt>
                <c:pt idx="1359">
                  <c:v>45294.458333333299</c:v>
                </c:pt>
                <c:pt idx="1360">
                  <c:v>45294.472222222197</c:v>
                </c:pt>
                <c:pt idx="1361">
                  <c:v>45294.486111111102</c:v>
                </c:pt>
                <c:pt idx="1362">
                  <c:v>45294.5</c:v>
                </c:pt>
                <c:pt idx="1363">
                  <c:v>45294.513888888898</c:v>
                </c:pt>
                <c:pt idx="1364">
                  <c:v>45294.527777777803</c:v>
                </c:pt>
                <c:pt idx="1365">
                  <c:v>45294.541666666701</c:v>
                </c:pt>
                <c:pt idx="1366">
                  <c:v>45294.555555555598</c:v>
                </c:pt>
                <c:pt idx="1367">
                  <c:v>45294.569444444402</c:v>
                </c:pt>
                <c:pt idx="1368">
                  <c:v>45294.583333333299</c:v>
                </c:pt>
                <c:pt idx="1369">
                  <c:v>45294.597222222197</c:v>
                </c:pt>
                <c:pt idx="1370">
                  <c:v>45294.611111111102</c:v>
                </c:pt>
                <c:pt idx="1371">
                  <c:v>45294.625</c:v>
                </c:pt>
                <c:pt idx="1372">
                  <c:v>45294.638888888898</c:v>
                </c:pt>
                <c:pt idx="1373">
                  <c:v>45294.652777777803</c:v>
                </c:pt>
                <c:pt idx="1374">
                  <c:v>45294.666666666701</c:v>
                </c:pt>
                <c:pt idx="1375">
                  <c:v>45294.680555555598</c:v>
                </c:pt>
                <c:pt idx="1376">
                  <c:v>45294.694444444402</c:v>
                </c:pt>
                <c:pt idx="1377">
                  <c:v>45294.708333333299</c:v>
                </c:pt>
                <c:pt idx="1378">
                  <c:v>45294.722222222197</c:v>
                </c:pt>
                <c:pt idx="1379">
                  <c:v>45294.736111111102</c:v>
                </c:pt>
                <c:pt idx="1380">
                  <c:v>45294.75</c:v>
                </c:pt>
                <c:pt idx="1381">
                  <c:v>45294.763888888898</c:v>
                </c:pt>
                <c:pt idx="1382">
                  <c:v>45294.777777777803</c:v>
                </c:pt>
                <c:pt idx="1383">
                  <c:v>45294.791666666701</c:v>
                </c:pt>
                <c:pt idx="1384">
                  <c:v>45294.805555555598</c:v>
                </c:pt>
                <c:pt idx="1385">
                  <c:v>45294.819444444402</c:v>
                </c:pt>
                <c:pt idx="1386">
                  <c:v>45294.833333333299</c:v>
                </c:pt>
                <c:pt idx="1387">
                  <c:v>45294.847222222197</c:v>
                </c:pt>
                <c:pt idx="1388">
                  <c:v>45294.861111111102</c:v>
                </c:pt>
                <c:pt idx="1389">
                  <c:v>45294.875</c:v>
                </c:pt>
                <c:pt idx="1390">
                  <c:v>45294.888888888898</c:v>
                </c:pt>
                <c:pt idx="1391">
                  <c:v>45294.902777777803</c:v>
                </c:pt>
                <c:pt idx="1392">
                  <c:v>45294.916666666701</c:v>
                </c:pt>
                <c:pt idx="1393">
                  <c:v>45294.930555555598</c:v>
                </c:pt>
                <c:pt idx="1394">
                  <c:v>45294.944444444402</c:v>
                </c:pt>
                <c:pt idx="1395">
                  <c:v>45294.958333333299</c:v>
                </c:pt>
                <c:pt idx="1396">
                  <c:v>45294.972222222197</c:v>
                </c:pt>
                <c:pt idx="1397">
                  <c:v>45294.986111111102</c:v>
                </c:pt>
                <c:pt idx="1398">
                  <c:v>45295</c:v>
                </c:pt>
                <c:pt idx="1399">
                  <c:v>45295.013888888898</c:v>
                </c:pt>
                <c:pt idx="1400">
                  <c:v>45295.027777777803</c:v>
                </c:pt>
                <c:pt idx="1401">
                  <c:v>45295.041666666701</c:v>
                </c:pt>
                <c:pt idx="1402">
                  <c:v>45295.055555555598</c:v>
                </c:pt>
                <c:pt idx="1403">
                  <c:v>45295.069444444402</c:v>
                </c:pt>
                <c:pt idx="1404">
                  <c:v>45295.083333333299</c:v>
                </c:pt>
                <c:pt idx="1405">
                  <c:v>45295.097222222197</c:v>
                </c:pt>
                <c:pt idx="1406">
                  <c:v>45295.111111111102</c:v>
                </c:pt>
                <c:pt idx="1407">
                  <c:v>45295.125</c:v>
                </c:pt>
                <c:pt idx="1408">
                  <c:v>45295.138888888898</c:v>
                </c:pt>
                <c:pt idx="1409">
                  <c:v>45295.152777777803</c:v>
                </c:pt>
                <c:pt idx="1410">
                  <c:v>45295.166666666701</c:v>
                </c:pt>
                <c:pt idx="1411">
                  <c:v>45295.180555555598</c:v>
                </c:pt>
                <c:pt idx="1412">
                  <c:v>45295.194444444402</c:v>
                </c:pt>
                <c:pt idx="1413">
                  <c:v>45295.208333333299</c:v>
                </c:pt>
                <c:pt idx="1414">
                  <c:v>45295.222222222197</c:v>
                </c:pt>
                <c:pt idx="1415">
                  <c:v>45295.236111111102</c:v>
                </c:pt>
                <c:pt idx="1416">
                  <c:v>45295.25</c:v>
                </c:pt>
                <c:pt idx="1417">
                  <c:v>45295.263888888898</c:v>
                </c:pt>
                <c:pt idx="1418">
                  <c:v>45295.277777777803</c:v>
                </c:pt>
                <c:pt idx="1419">
                  <c:v>45295.291666666701</c:v>
                </c:pt>
                <c:pt idx="1420">
                  <c:v>45295.305555555598</c:v>
                </c:pt>
                <c:pt idx="1421">
                  <c:v>45295.319444444402</c:v>
                </c:pt>
                <c:pt idx="1422">
                  <c:v>45295.333333333299</c:v>
                </c:pt>
                <c:pt idx="1423">
                  <c:v>45295.347222222197</c:v>
                </c:pt>
                <c:pt idx="1424">
                  <c:v>45295.361111111102</c:v>
                </c:pt>
                <c:pt idx="1425">
                  <c:v>45295.375</c:v>
                </c:pt>
                <c:pt idx="1426">
                  <c:v>45295.388888888898</c:v>
                </c:pt>
                <c:pt idx="1427">
                  <c:v>45295.402777777803</c:v>
                </c:pt>
                <c:pt idx="1428">
                  <c:v>45295.416666666701</c:v>
                </c:pt>
                <c:pt idx="1429">
                  <c:v>45295.430555555598</c:v>
                </c:pt>
                <c:pt idx="1430">
                  <c:v>45295.444444444402</c:v>
                </c:pt>
                <c:pt idx="1431">
                  <c:v>45295.458333333299</c:v>
                </c:pt>
                <c:pt idx="1432">
                  <c:v>45295.472222222197</c:v>
                </c:pt>
                <c:pt idx="1433">
                  <c:v>45295.486111111102</c:v>
                </c:pt>
                <c:pt idx="1434">
                  <c:v>45295.5</c:v>
                </c:pt>
                <c:pt idx="1435">
                  <c:v>45295.513888888898</c:v>
                </c:pt>
                <c:pt idx="1436">
                  <c:v>45295.527777777803</c:v>
                </c:pt>
                <c:pt idx="1437">
                  <c:v>45295.541666666701</c:v>
                </c:pt>
                <c:pt idx="1438">
                  <c:v>45295.555555555598</c:v>
                </c:pt>
                <c:pt idx="1439">
                  <c:v>45295.569444444402</c:v>
                </c:pt>
                <c:pt idx="1440">
                  <c:v>45295.583333333299</c:v>
                </c:pt>
                <c:pt idx="1441">
                  <c:v>45295.597222222197</c:v>
                </c:pt>
                <c:pt idx="1442">
                  <c:v>45295.611111111102</c:v>
                </c:pt>
                <c:pt idx="1443">
                  <c:v>45295.625</c:v>
                </c:pt>
                <c:pt idx="1444">
                  <c:v>45295.638888888898</c:v>
                </c:pt>
                <c:pt idx="1445">
                  <c:v>45295.652777777803</c:v>
                </c:pt>
                <c:pt idx="1446">
                  <c:v>45295.666666666701</c:v>
                </c:pt>
                <c:pt idx="1447">
                  <c:v>45295.680555555598</c:v>
                </c:pt>
                <c:pt idx="1448">
                  <c:v>45295.694444444402</c:v>
                </c:pt>
                <c:pt idx="1449">
                  <c:v>45295.708333333299</c:v>
                </c:pt>
                <c:pt idx="1450">
                  <c:v>45295.722222222197</c:v>
                </c:pt>
                <c:pt idx="1451">
                  <c:v>45295.736111111102</c:v>
                </c:pt>
                <c:pt idx="1452">
                  <c:v>45295.75</c:v>
                </c:pt>
                <c:pt idx="1453">
                  <c:v>45295.763888888898</c:v>
                </c:pt>
                <c:pt idx="1454">
                  <c:v>45295.777777777803</c:v>
                </c:pt>
                <c:pt idx="1455">
                  <c:v>45295.791666666701</c:v>
                </c:pt>
                <c:pt idx="1456">
                  <c:v>45295.805555555598</c:v>
                </c:pt>
                <c:pt idx="1457">
                  <c:v>45295.819444444402</c:v>
                </c:pt>
                <c:pt idx="1458">
                  <c:v>45295.833333333299</c:v>
                </c:pt>
                <c:pt idx="1459">
                  <c:v>45295.847222222197</c:v>
                </c:pt>
                <c:pt idx="1460">
                  <c:v>45295.861111111102</c:v>
                </c:pt>
                <c:pt idx="1461">
                  <c:v>45295.875</c:v>
                </c:pt>
                <c:pt idx="1462">
                  <c:v>45295.888888888898</c:v>
                </c:pt>
                <c:pt idx="1463">
                  <c:v>45295.902777777803</c:v>
                </c:pt>
                <c:pt idx="1464">
                  <c:v>45295.916666666701</c:v>
                </c:pt>
                <c:pt idx="1465">
                  <c:v>45295.930555555598</c:v>
                </c:pt>
                <c:pt idx="1466">
                  <c:v>45295.944444444402</c:v>
                </c:pt>
                <c:pt idx="1467">
                  <c:v>45295.958333333299</c:v>
                </c:pt>
                <c:pt idx="1468">
                  <c:v>45295.972222222197</c:v>
                </c:pt>
                <c:pt idx="1469">
                  <c:v>45295.986111111102</c:v>
                </c:pt>
                <c:pt idx="1470">
                  <c:v>45296</c:v>
                </c:pt>
                <c:pt idx="1471">
                  <c:v>45296.013888888898</c:v>
                </c:pt>
                <c:pt idx="1472">
                  <c:v>45296.027777777803</c:v>
                </c:pt>
                <c:pt idx="1473">
                  <c:v>45296.041666666701</c:v>
                </c:pt>
                <c:pt idx="1474">
                  <c:v>45296.055555555598</c:v>
                </c:pt>
                <c:pt idx="1475">
                  <c:v>45296.069444444402</c:v>
                </c:pt>
                <c:pt idx="1476">
                  <c:v>45296.083333333299</c:v>
                </c:pt>
                <c:pt idx="1477">
                  <c:v>45296.097222222197</c:v>
                </c:pt>
                <c:pt idx="1478">
                  <c:v>45296.111111111102</c:v>
                </c:pt>
                <c:pt idx="1479">
                  <c:v>45296.125</c:v>
                </c:pt>
                <c:pt idx="1480">
                  <c:v>45296.138888888898</c:v>
                </c:pt>
                <c:pt idx="1481">
                  <c:v>45296.152777777803</c:v>
                </c:pt>
                <c:pt idx="1482">
                  <c:v>45296.166666666701</c:v>
                </c:pt>
                <c:pt idx="1483">
                  <c:v>45296.180555555598</c:v>
                </c:pt>
                <c:pt idx="1484">
                  <c:v>45296.194444444402</c:v>
                </c:pt>
                <c:pt idx="1485">
                  <c:v>45296.208333333299</c:v>
                </c:pt>
                <c:pt idx="1486">
                  <c:v>45296.222222222197</c:v>
                </c:pt>
                <c:pt idx="1487">
                  <c:v>45296.236111111102</c:v>
                </c:pt>
                <c:pt idx="1488">
                  <c:v>45296.25</c:v>
                </c:pt>
                <c:pt idx="1489">
                  <c:v>45296.263888888898</c:v>
                </c:pt>
                <c:pt idx="1490">
                  <c:v>45296.277777777803</c:v>
                </c:pt>
                <c:pt idx="1491">
                  <c:v>45296.291666666701</c:v>
                </c:pt>
                <c:pt idx="1492">
                  <c:v>45296.305555555598</c:v>
                </c:pt>
                <c:pt idx="1493">
                  <c:v>45296.319444444402</c:v>
                </c:pt>
                <c:pt idx="1494">
                  <c:v>45296.333333333299</c:v>
                </c:pt>
                <c:pt idx="1495">
                  <c:v>45296.347222222197</c:v>
                </c:pt>
                <c:pt idx="1496">
                  <c:v>45296.361111111102</c:v>
                </c:pt>
                <c:pt idx="1497">
                  <c:v>45296.375</c:v>
                </c:pt>
                <c:pt idx="1498">
                  <c:v>45296.388888888898</c:v>
                </c:pt>
                <c:pt idx="1499">
                  <c:v>45296.402777777803</c:v>
                </c:pt>
                <c:pt idx="1500">
                  <c:v>45296.416666666701</c:v>
                </c:pt>
                <c:pt idx="1501">
                  <c:v>45296.430555555598</c:v>
                </c:pt>
                <c:pt idx="1502">
                  <c:v>45296.444444444402</c:v>
                </c:pt>
                <c:pt idx="1503">
                  <c:v>45296.458333333299</c:v>
                </c:pt>
                <c:pt idx="1504">
                  <c:v>45296.472222222197</c:v>
                </c:pt>
                <c:pt idx="1505">
                  <c:v>45296.486111111102</c:v>
                </c:pt>
                <c:pt idx="1506">
                  <c:v>45296.5</c:v>
                </c:pt>
                <c:pt idx="1507">
                  <c:v>45296.513888888898</c:v>
                </c:pt>
                <c:pt idx="1508">
                  <c:v>45296.527777777803</c:v>
                </c:pt>
                <c:pt idx="1509">
                  <c:v>45296.541666666701</c:v>
                </c:pt>
                <c:pt idx="1510">
                  <c:v>45296.555555555598</c:v>
                </c:pt>
                <c:pt idx="1511">
                  <c:v>45296.569444444402</c:v>
                </c:pt>
                <c:pt idx="1512">
                  <c:v>45296.583333333299</c:v>
                </c:pt>
                <c:pt idx="1513">
                  <c:v>45296.597222222197</c:v>
                </c:pt>
                <c:pt idx="1514">
                  <c:v>45296.611111111102</c:v>
                </c:pt>
                <c:pt idx="1515">
                  <c:v>45296.625</c:v>
                </c:pt>
                <c:pt idx="1516">
                  <c:v>45296.638888888898</c:v>
                </c:pt>
                <c:pt idx="1517">
                  <c:v>45296.652777777803</c:v>
                </c:pt>
                <c:pt idx="1518">
                  <c:v>45296.666666666701</c:v>
                </c:pt>
                <c:pt idx="1519">
                  <c:v>45296.680555555598</c:v>
                </c:pt>
                <c:pt idx="1520">
                  <c:v>45296.694444444402</c:v>
                </c:pt>
                <c:pt idx="1521">
                  <c:v>45296.708333333299</c:v>
                </c:pt>
                <c:pt idx="1522">
                  <c:v>45296.722222222197</c:v>
                </c:pt>
                <c:pt idx="1523">
                  <c:v>45296.736111111102</c:v>
                </c:pt>
                <c:pt idx="1524">
                  <c:v>45296.75</c:v>
                </c:pt>
                <c:pt idx="1525">
                  <c:v>45296.763888888898</c:v>
                </c:pt>
                <c:pt idx="1526">
                  <c:v>45296.777777777803</c:v>
                </c:pt>
                <c:pt idx="1527">
                  <c:v>45296.791666666701</c:v>
                </c:pt>
                <c:pt idx="1528">
                  <c:v>45296.805555555598</c:v>
                </c:pt>
                <c:pt idx="1529">
                  <c:v>45296.819444444402</c:v>
                </c:pt>
                <c:pt idx="1530">
                  <c:v>45296.833333333299</c:v>
                </c:pt>
                <c:pt idx="1531">
                  <c:v>45296.847222222197</c:v>
                </c:pt>
                <c:pt idx="1532">
                  <c:v>45296.861111111102</c:v>
                </c:pt>
                <c:pt idx="1533">
                  <c:v>45296.875</c:v>
                </c:pt>
                <c:pt idx="1534">
                  <c:v>45296.888888888898</c:v>
                </c:pt>
                <c:pt idx="1535">
                  <c:v>45296.902777777803</c:v>
                </c:pt>
                <c:pt idx="1536">
                  <c:v>45296.916666666701</c:v>
                </c:pt>
                <c:pt idx="1537">
                  <c:v>45296.930555555598</c:v>
                </c:pt>
                <c:pt idx="1538">
                  <c:v>45296.944444444402</c:v>
                </c:pt>
                <c:pt idx="1539">
                  <c:v>45296.958333333299</c:v>
                </c:pt>
                <c:pt idx="1540">
                  <c:v>45296.972222222197</c:v>
                </c:pt>
                <c:pt idx="1541">
                  <c:v>45296.986111111102</c:v>
                </c:pt>
                <c:pt idx="1542">
                  <c:v>45297</c:v>
                </c:pt>
                <c:pt idx="1543">
                  <c:v>45297.013888888898</c:v>
                </c:pt>
                <c:pt idx="1544">
                  <c:v>45297.027777777803</c:v>
                </c:pt>
                <c:pt idx="1545">
                  <c:v>45297.041666666701</c:v>
                </c:pt>
                <c:pt idx="1546">
                  <c:v>45297.055555555598</c:v>
                </c:pt>
                <c:pt idx="1547">
                  <c:v>45297.069444444402</c:v>
                </c:pt>
                <c:pt idx="1548">
                  <c:v>45297.083333333299</c:v>
                </c:pt>
                <c:pt idx="1549">
                  <c:v>45297.097222222197</c:v>
                </c:pt>
                <c:pt idx="1550">
                  <c:v>45297.111111111102</c:v>
                </c:pt>
                <c:pt idx="1551">
                  <c:v>45297.125</c:v>
                </c:pt>
                <c:pt idx="1552">
                  <c:v>45297.138888888898</c:v>
                </c:pt>
                <c:pt idx="1553">
                  <c:v>45297.152777777803</c:v>
                </c:pt>
                <c:pt idx="1554">
                  <c:v>45297.166666666701</c:v>
                </c:pt>
                <c:pt idx="1555">
                  <c:v>45297.180555555598</c:v>
                </c:pt>
                <c:pt idx="1556">
                  <c:v>45297.194444444402</c:v>
                </c:pt>
                <c:pt idx="1557">
                  <c:v>45297.208333333299</c:v>
                </c:pt>
                <c:pt idx="1558">
                  <c:v>45297.222222222197</c:v>
                </c:pt>
                <c:pt idx="1559">
                  <c:v>45297.236111111102</c:v>
                </c:pt>
                <c:pt idx="1560">
                  <c:v>45297.25</c:v>
                </c:pt>
                <c:pt idx="1561">
                  <c:v>45297.263888888898</c:v>
                </c:pt>
                <c:pt idx="1562">
                  <c:v>45297.277777777803</c:v>
                </c:pt>
                <c:pt idx="1563">
                  <c:v>45297.291666666701</c:v>
                </c:pt>
                <c:pt idx="1564">
                  <c:v>45297.305555555598</c:v>
                </c:pt>
                <c:pt idx="1565">
                  <c:v>45297.319444444402</c:v>
                </c:pt>
                <c:pt idx="1566">
                  <c:v>45297.333333333299</c:v>
                </c:pt>
                <c:pt idx="1567">
                  <c:v>45297.347222222197</c:v>
                </c:pt>
                <c:pt idx="1568">
                  <c:v>45297.361111111102</c:v>
                </c:pt>
                <c:pt idx="1569">
                  <c:v>45297.375</c:v>
                </c:pt>
                <c:pt idx="1570">
                  <c:v>45297.388888888898</c:v>
                </c:pt>
                <c:pt idx="1571">
                  <c:v>45297.402777777803</c:v>
                </c:pt>
                <c:pt idx="1572">
                  <c:v>45297.416666666701</c:v>
                </c:pt>
                <c:pt idx="1573">
                  <c:v>45297.430555555598</c:v>
                </c:pt>
                <c:pt idx="1574">
                  <c:v>45297.444444444402</c:v>
                </c:pt>
                <c:pt idx="1575">
                  <c:v>45297.458333333299</c:v>
                </c:pt>
                <c:pt idx="1576">
                  <c:v>45297.472222222197</c:v>
                </c:pt>
                <c:pt idx="1577">
                  <c:v>45297.486111111102</c:v>
                </c:pt>
                <c:pt idx="1578">
                  <c:v>45297.5</c:v>
                </c:pt>
                <c:pt idx="1579">
                  <c:v>45297.513888888898</c:v>
                </c:pt>
                <c:pt idx="1580">
                  <c:v>45297.527777777803</c:v>
                </c:pt>
                <c:pt idx="1581">
                  <c:v>45297.541666666701</c:v>
                </c:pt>
                <c:pt idx="1582">
                  <c:v>45297.555555555598</c:v>
                </c:pt>
                <c:pt idx="1583">
                  <c:v>45297.569444444402</c:v>
                </c:pt>
                <c:pt idx="1584">
                  <c:v>45297.583333333299</c:v>
                </c:pt>
                <c:pt idx="1585">
                  <c:v>45297.597222222197</c:v>
                </c:pt>
                <c:pt idx="1586">
                  <c:v>45297.611111111102</c:v>
                </c:pt>
                <c:pt idx="1587">
                  <c:v>45297.625</c:v>
                </c:pt>
                <c:pt idx="1588">
                  <c:v>45297.638888888898</c:v>
                </c:pt>
                <c:pt idx="1589">
                  <c:v>45297.652777777803</c:v>
                </c:pt>
                <c:pt idx="1590">
                  <c:v>45297.666666666701</c:v>
                </c:pt>
                <c:pt idx="1591">
                  <c:v>45297.680555555598</c:v>
                </c:pt>
                <c:pt idx="1592">
                  <c:v>45297.694444444402</c:v>
                </c:pt>
                <c:pt idx="1593">
                  <c:v>45297.708333333299</c:v>
                </c:pt>
                <c:pt idx="1594">
                  <c:v>45297.722222222197</c:v>
                </c:pt>
                <c:pt idx="1595">
                  <c:v>45297.736111111102</c:v>
                </c:pt>
                <c:pt idx="1596">
                  <c:v>45297.75</c:v>
                </c:pt>
                <c:pt idx="1597">
                  <c:v>45297.763888888898</c:v>
                </c:pt>
                <c:pt idx="1598">
                  <c:v>45297.777777777803</c:v>
                </c:pt>
                <c:pt idx="1599">
                  <c:v>45297.791666666701</c:v>
                </c:pt>
                <c:pt idx="1600">
                  <c:v>45297.805555555598</c:v>
                </c:pt>
                <c:pt idx="1601">
                  <c:v>45297.819444444402</c:v>
                </c:pt>
                <c:pt idx="1602">
                  <c:v>45297.833333333299</c:v>
                </c:pt>
                <c:pt idx="1603">
                  <c:v>45297.847222222197</c:v>
                </c:pt>
                <c:pt idx="1604">
                  <c:v>45297.861111111102</c:v>
                </c:pt>
                <c:pt idx="1605">
                  <c:v>45297.875</c:v>
                </c:pt>
                <c:pt idx="1606">
                  <c:v>45297.888888888898</c:v>
                </c:pt>
                <c:pt idx="1607">
                  <c:v>45297.902777777803</c:v>
                </c:pt>
                <c:pt idx="1608">
                  <c:v>45297.916666666701</c:v>
                </c:pt>
                <c:pt idx="1609">
                  <c:v>45297.930555555598</c:v>
                </c:pt>
                <c:pt idx="1610">
                  <c:v>45297.944444444402</c:v>
                </c:pt>
                <c:pt idx="1611">
                  <c:v>45297.958333333299</c:v>
                </c:pt>
                <c:pt idx="1612">
                  <c:v>45297.972222222197</c:v>
                </c:pt>
                <c:pt idx="1613">
                  <c:v>45297.986111111102</c:v>
                </c:pt>
                <c:pt idx="1614">
                  <c:v>45298</c:v>
                </c:pt>
                <c:pt idx="1615">
                  <c:v>45298.013888888898</c:v>
                </c:pt>
                <c:pt idx="1616">
                  <c:v>45298.027777777803</c:v>
                </c:pt>
                <c:pt idx="1617">
                  <c:v>45298.041666666701</c:v>
                </c:pt>
                <c:pt idx="1618">
                  <c:v>45298.055555555598</c:v>
                </c:pt>
                <c:pt idx="1619">
                  <c:v>45298.069444444402</c:v>
                </c:pt>
                <c:pt idx="1620">
                  <c:v>45298.083333333299</c:v>
                </c:pt>
                <c:pt idx="1621">
                  <c:v>45298.097222222197</c:v>
                </c:pt>
                <c:pt idx="1622">
                  <c:v>45298.111111111102</c:v>
                </c:pt>
                <c:pt idx="1623">
                  <c:v>45298.125</c:v>
                </c:pt>
                <c:pt idx="1624">
                  <c:v>45298.138888888898</c:v>
                </c:pt>
                <c:pt idx="1625">
                  <c:v>45298.152777777803</c:v>
                </c:pt>
                <c:pt idx="1626">
                  <c:v>45298.166666666701</c:v>
                </c:pt>
                <c:pt idx="1627">
                  <c:v>45298.180555555598</c:v>
                </c:pt>
                <c:pt idx="1628">
                  <c:v>45298.194444444402</c:v>
                </c:pt>
                <c:pt idx="1629">
                  <c:v>45298.208333333299</c:v>
                </c:pt>
                <c:pt idx="1630">
                  <c:v>45298.222222222197</c:v>
                </c:pt>
                <c:pt idx="1631">
                  <c:v>45298.236111111102</c:v>
                </c:pt>
                <c:pt idx="1632">
                  <c:v>45298.25</c:v>
                </c:pt>
                <c:pt idx="1633">
                  <c:v>45298.263888888898</c:v>
                </c:pt>
                <c:pt idx="1634">
                  <c:v>45298.277777777803</c:v>
                </c:pt>
                <c:pt idx="1635">
                  <c:v>45298.291666666701</c:v>
                </c:pt>
                <c:pt idx="1636">
                  <c:v>45298.305555555598</c:v>
                </c:pt>
                <c:pt idx="1637">
                  <c:v>45298.319444444402</c:v>
                </c:pt>
                <c:pt idx="1638">
                  <c:v>45298.333333333299</c:v>
                </c:pt>
                <c:pt idx="1639">
                  <c:v>45298.347222222197</c:v>
                </c:pt>
                <c:pt idx="1640">
                  <c:v>45298.361111111102</c:v>
                </c:pt>
                <c:pt idx="1641">
                  <c:v>45298.375</c:v>
                </c:pt>
                <c:pt idx="1642">
                  <c:v>45298.388888888898</c:v>
                </c:pt>
                <c:pt idx="1643">
                  <c:v>45298.402777777803</c:v>
                </c:pt>
                <c:pt idx="1644">
                  <c:v>45298.416666666701</c:v>
                </c:pt>
                <c:pt idx="1645">
                  <c:v>45298.430555555598</c:v>
                </c:pt>
                <c:pt idx="1646">
                  <c:v>45298.444444444402</c:v>
                </c:pt>
                <c:pt idx="1647">
                  <c:v>45298.458333333299</c:v>
                </c:pt>
                <c:pt idx="1648">
                  <c:v>45298.472222222197</c:v>
                </c:pt>
                <c:pt idx="1649">
                  <c:v>45298.486111111102</c:v>
                </c:pt>
                <c:pt idx="1650">
                  <c:v>45298.5</c:v>
                </c:pt>
                <c:pt idx="1651">
                  <c:v>45298.513888888898</c:v>
                </c:pt>
                <c:pt idx="1652">
                  <c:v>45298.527777777803</c:v>
                </c:pt>
                <c:pt idx="1653">
                  <c:v>45298.541666666701</c:v>
                </c:pt>
                <c:pt idx="1654">
                  <c:v>45298.555555555598</c:v>
                </c:pt>
                <c:pt idx="1655">
                  <c:v>45298.569444444402</c:v>
                </c:pt>
                <c:pt idx="1656">
                  <c:v>45298.583333333299</c:v>
                </c:pt>
                <c:pt idx="1657">
                  <c:v>45298.597222222197</c:v>
                </c:pt>
                <c:pt idx="1658">
                  <c:v>45298.611111111102</c:v>
                </c:pt>
                <c:pt idx="1659">
                  <c:v>45298.625</c:v>
                </c:pt>
                <c:pt idx="1660">
                  <c:v>45298.638888888898</c:v>
                </c:pt>
                <c:pt idx="1661">
                  <c:v>45298.652777777803</c:v>
                </c:pt>
                <c:pt idx="1662">
                  <c:v>45298.666666666701</c:v>
                </c:pt>
                <c:pt idx="1663">
                  <c:v>45298.680555555598</c:v>
                </c:pt>
                <c:pt idx="1664">
                  <c:v>45298.694444444402</c:v>
                </c:pt>
                <c:pt idx="1665">
                  <c:v>45298.708333333299</c:v>
                </c:pt>
                <c:pt idx="1666">
                  <c:v>45298.722222222197</c:v>
                </c:pt>
                <c:pt idx="1667">
                  <c:v>45298.736111111102</c:v>
                </c:pt>
                <c:pt idx="1668">
                  <c:v>45298.75</c:v>
                </c:pt>
                <c:pt idx="1669">
                  <c:v>45298.763888888898</c:v>
                </c:pt>
                <c:pt idx="1670">
                  <c:v>45298.777777777803</c:v>
                </c:pt>
                <c:pt idx="1671">
                  <c:v>45298.791666666701</c:v>
                </c:pt>
                <c:pt idx="1672">
                  <c:v>45298.805555555598</c:v>
                </c:pt>
                <c:pt idx="1673">
                  <c:v>45298.819444444402</c:v>
                </c:pt>
                <c:pt idx="1674">
                  <c:v>45298.833333333299</c:v>
                </c:pt>
                <c:pt idx="1675">
                  <c:v>45298.847222222197</c:v>
                </c:pt>
                <c:pt idx="1676">
                  <c:v>45298.861111111102</c:v>
                </c:pt>
                <c:pt idx="1677">
                  <c:v>45298.875</c:v>
                </c:pt>
                <c:pt idx="1678">
                  <c:v>45298.888888888898</c:v>
                </c:pt>
                <c:pt idx="1679">
                  <c:v>45298.902777777803</c:v>
                </c:pt>
                <c:pt idx="1680">
                  <c:v>45298.916666666701</c:v>
                </c:pt>
                <c:pt idx="1681">
                  <c:v>45298.930555555598</c:v>
                </c:pt>
                <c:pt idx="1682">
                  <c:v>45298.944444444402</c:v>
                </c:pt>
                <c:pt idx="1683">
                  <c:v>45298.958333333299</c:v>
                </c:pt>
                <c:pt idx="1684">
                  <c:v>45298.972222222197</c:v>
                </c:pt>
                <c:pt idx="1685">
                  <c:v>45298.986111111102</c:v>
                </c:pt>
                <c:pt idx="1686">
                  <c:v>45299</c:v>
                </c:pt>
                <c:pt idx="1687">
                  <c:v>45299.013888888898</c:v>
                </c:pt>
                <c:pt idx="1688">
                  <c:v>45299.027777777803</c:v>
                </c:pt>
                <c:pt idx="1689">
                  <c:v>45299.041666666701</c:v>
                </c:pt>
                <c:pt idx="1690">
                  <c:v>45299.055555555598</c:v>
                </c:pt>
                <c:pt idx="1691">
                  <c:v>45299.069444444402</c:v>
                </c:pt>
                <c:pt idx="1692">
                  <c:v>45299.083333333299</c:v>
                </c:pt>
                <c:pt idx="1693">
                  <c:v>45299.097222222197</c:v>
                </c:pt>
                <c:pt idx="1694">
                  <c:v>45299.111111111102</c:v>
                </c:pt>
                <c:pt idx="1695">
                  <c:v>45299.125</c:v>
                </c:pt>
                <c:pt idx="1696">
                  <c:v>45299.138888888898</c:v>
                </c:pt>
                <c:pt idx="1697">
                  <c:v>45299.152777777803</c:v>
                </c:pt>
                <c:pt idx="1698">
                  <c:v>45299.166666666701</c:v>
                </c:pt>
                <c:pt idx="1699">
                  <c:v>45299.180555555598</c:v>
                </c:pt>
                <c:pt idx="1700">
                  <c:v>45299.194444444402</c:v>
                </c:pt>
                <c:pt idx="1701">
                  <c:v>45299.208333333299</c:v>
                </c:pt>
                <c:pt idx="1702">
                  <c:v>45299.222222222197</c:v>
                </c:pt>
                <c:pt idx="1703">
                  <c:v>45299.236111111102</c:v>
                </c:pt>
                <c:pt idx="1704">
                  <c:v>45299.25</c:v>
                </c:pt>
                <c:pt idx="1705">
                  <c:v>45299.263888888898</c:v>
                </c:pt>
                <c:pt idx="1706">
                  <c:v>45299.277777777803</c:v>
                </c:pt>
                <c:pt idx="1707">
                  <c:v>45299.291666666701</c:v>
                </c:pt>
                <c:pt idx="1708">
                  <c:v>45299.305555555598</c:v>
                </c:pt>
                <c:pt idx="1709">
                  <c:v>45299.319444444402</c:v>
                </c:pt>
                <c:pt idx="1710">
                  <c:v>45299.333333333299</c:v>
                </c:pt>
                <c:pt idx="1711">
                  <c:v>45299.347222222197</c:v>
                </c:pt>
                <c:pt idx="1712">
                  <c:v>45299.361111111102</c:v>
                </c:pt>
                <c:pt idx="1713">
                  <c:v>45299.375</c:v>
                </c:pt>
                <c:pt idx="1714">
                  <c:v>45299.388888888898</c:v>
                </c:pt>
                <c:pt idx="1715">
                  <c:v>45299.402777777803</c:v>
                </c:pt>
                <c:pt idx="1716">
                  <c:v>45299.416666666701</c:v>
                </c:pt>
                <c:pt idx="1717">
                  <c:v>45299.430555555598</c:v>
                </c:pt>
                <c:pt idx="1718">
                  <c:v>45299.444444444402</c:v>
                </c:pt>
                <c:pt idx="1719">
                  <c:v>45299.458333333299</c:v>
                </c:pt>
                <c:pt idx="1720">
                  <c:v>45299.472222222197</c:v>
                </c:pt>
                <c:pt idx="1721">
                  <c:v>45299.486111111102</c:v>
                </c:pt>
                <c:pt idx="1722">
                  <c:v>45299.5</c:v>
                </c:pt>
                <c:pt idx="1723">
                  <c:v>45299.513888888898</c:v>
                </c:pt>
                <c:pt idx="1724">
                  <c:v>45299.527777777803</c:v>
                </c:pt>
                <c:pt idx="1725">
                  <c:v>45299.541666666701</c:v>
                </c:pt>
                <c:pt idx="1726">
                  <c:v>45299.555555555598</c:v>
                </c:pt>
                <c:pt idx="1727">
                  <c:v>45299.569444444402</c:v>
                </c:pt>
                <c:pt idx="1728">
                  <c:v>45299.583333333299</c:v>
                </c:pt>
                <c:pt idx="1729">
                  <c:v>45299.597222222197</c:v>
                </c:pt>
                <c:pt idx="1730">
                  <c:v>45299.611111111102</c:v>
                </c:pt>
                <c:pt idx="1731">
                  <c:v>45299.625</c:v>
                </c:pt>
                <c:pt idx="1732">
                  <c:v>45299.638888888898</c:v>
                </c:pt>
                <c:pt idx="1733">
                  <c:v>45299.652777777803</c:v>
                </c:pt>
                <c:pt idx="1734">
                  <c:v>45299.666666666701</c:v>
                </c:pt>
                <c:pt idx="1735">
                  <c:v>45299.680555555598</c:v>
                </c:pt>
                <c:pt idx="1736">
                  <c:v>45299.694444444402</c:v>
                </c:pt>
                <c:pt idx="1737">
                  <c:v>45299.708333333299</c:v>
                </c:pt>
                <c:pt idx="1738">
                  <c:v>45299.722222222197</c:v>
                </c:pt>
                <c:pt idx="1739">
                  <c:v>45299.736111111102</c:v>
                </c:pt>
                <c:pt idx="1740">
                  <c:v>45299.75</c:v>
                </c:pt>
                <c:pt idx="1741">
                  <c:v>45299.763888888898</c:v>
                </c:pt>
                <c:pt idx="1742">
                  <c:v>45299.777777777803</c:v>
                </c:pt>
                <c:pt idx="1743">
                  <c:v>45299.791666666701</c:v>
                </c:pt>
                <c:pt idx="1744">
                  <c:v>45299.805555555598</c:v>
                </c:pt>
                <c:pt idx="1745">
                  <c:v>45299.819444444402</c:v>
                </c:pt>
                <c:pt idx="1746">
                  <c:v>45299.833333333299</c:v>
                </c:pt>
                <c:pt idx="1747">
                  <c:v>45299.847222222197</c:v>
                </c:pt>
                <c:pt idx="1748">
                  <c:v>45299.861111111102</c:v>
                </c:pt>
                <c:pt idx="1749">
                  <c:v>45299.875</c:v>
                </c:pt>
                <c:pt idx="1750">
                  <c:v>45299.888888888898</c:v>
                </c:pt>
                <c:pt idx="1751">
                  <c:v>45299.902777777803</c:v>
                </c:pt>
                <c:pt idx="1752">
                  <c:v>45299.916666666701</c:v>
                </c:pt>
                <c:pt idx="1753">
                  <c:v>45299.930555555598</c:v>
                </c:pt>
                <c:pt idx="1754">
                  <c:v>45299.944444444402</c:v>
                </c:pt>
                <c:pt idx="1755">
                  <c:v>45299.958333333299</c:v>
                </c:pt>
                <c:pt idx="1756">
                  <c:v>45299.972222222197</c:v>
                </c:pt>
                <c:pt idx="1757">
                  <c:v>45299.986111111102</c:v>
                </c:pt>
                <c:pt idx="1758">
                  <c:v>45300</c:v>
                </c:pt>
                <c:pt idx="1759">
                  <c:v>45300.013888888898</c:v>
                </c:pt>
                <c:pt idx="1760">
                  <c:v>45300.027777777803</c:v>
                </c:pt>
                <c:pt idx="1761">
                  <c:v>45300.041666666701</c:v>
                </c:pt>
                <c:pt idx="1762">
                  <c:v>45300.055555555598</c:v>
                </c:pt>
                <c:pt idx="1763">
                  <c:v>45300.069444444402</c:v>
                </c:pt>
                <c:pt idx="1764">
                  <c:v>45300.083333333299</c:v>
                </c:pt>
                <c:pt idx="1765">
                  <c:v>45300.097222222197</c:v>
                </c:pt>
                <c:pt idx="1766">
                  <c:v>45300.111111111102</c:v>
                </c:pt>
                <c:pt idx="1767">
                  <c:v>45300.125</c:v>
                </c:pt>
                <c:pt idx="1768">
                  <c:v>45300.138888888898</c:v>
                </c:pt>
                <c:pt idx="1769">
                  <c:v>45300.152777777803</c:v>
                </c:pt>
                <c:pt idx="1770">
                  <c:v>45300.166666666701</c:v>
                </c:pt>
                <c:pt idx="1771">
                  <c:v>45300.180555555598</c:v>
                </c:pt>
                <c:pt idx="1772">
                  <c:v>45300.194444444402</c:v>
                </c:pt>
                <c:pt idx="1773">
                  <c:v>45300.208333333299</c:v>
                </c:pt>
                <c:pt idx="1774">
                  <c:v>45300.222222222197</c:v>
                </c:pt>
                <c:pt idx="1775">
                  <c:v>45300.236111111102</c:v>
                </c:pt>
                <c:pt idx="1776">
                  <c:v>45300.25</c:v>
                </c:pt>
                <c:pt idx="1777">
                  <c:v>45300.263888888898</c:v>
                </c:pt>
                <c:pt idx="1778">
                  <c:v>45300.277777777803</c:v>
                </c:pt>
                <c:pt idx="1779">
                  <c:v>45300.291666666701</c:v>
                </c:pt>
                <c:pt idx="1780">
                  <c:v>45300.305555555598</c:v>
                </c:pt>
                <c:pt idx="1781">
                  <c:v>45300.319444444402</c:v>
                </c:pt>
                <c:pt idx="1782">
                  <c:v>45300.333333333299</c:v>
                </c:pt>
                <c:pt idx="1783">
                  <c:v>45300.347222222197</c:v>
                </c:pt>
                <c:pt idx="1784">
                  <c:v>45300.361111111102</c:v>
                </c:pt>
                <c:pt idx="1785">
                  <c:v>45300.375</c:v>
                </c:pt>
                <c:pt idx="1786">
                  <c:v>45300.388888888898</c:v>
                </c:pt>
                <c:pt idx="1787">
                  <c:v>45300.402777777803</c:v>
                </c:pt>
                <c:pt idx="1788">
                  <c:v>45300.416666666701</c:v>
                </c:pt>
                <c:pt idx="1789">
                  <c:v>45300.430555555598</c:v>
                </c:pt>
                <c:pt idx="1790">
                  <c:v>45300.444444444402</c:v>
                </c:pt>
                <c:pt idx="1791">
                  <c:v>45300.458333333299</c:v>
                </c:pt>
                <c:pt idx="1792">
                  <c:v>45300.472222222197</c:v>
                </c:pt>
                <c:pt idx="1793">
                  <c:v>45300.486111111102</c:v>
                </c:pt>
                <c:pt idx="1794">
                  <c:v>45300.5</c:v>
                </c:pt>
                <c:pt idx="1795">
                  <c:v>45300.513888888898</c:v>
                </c:pt>
                <c:pt idx="1796">
                  <c:v>45300.527777777803</c:v>
                </c:pt>
                <c:pt idx="1797">
                  <c:v>45300.541666666701</c:v>
                </c:pt>
                <c:pt idx="1798">
                  <c:v>45300.555555555598</c:v>
                </c:pt>
                <c:pt idx="1799">
                  <c:v>45300.569444444402</c:v>
                </c:pt>
                <c:pt idx="1800">
                  <c:v>45300.583333333299</c:v>
                </c:pt>
                <c:pt idx="1801">
                  <c:v>45300.597222222197</c:v>
                </c:pt>
                <c:pt idx="1802">
                  <c:v>45300.611111111102</c:v>
                </c:pt>
                <c:pt idx="1803">
                  <c:v>45300.625</c:v>
                </c:pt>
                <c:pt idx="1804">
                  <c:v>45300.638888888898</c:v>
                </c:pt>
                <c:pt idx="1805">
                  <c:v>45300.652777777803</c:v>
                </c:pt>
                <c:pt idx="1806">
                  <c:v>45300.666666666701</c:v>
                </c:pt>
                <c:pt idx="1807">
                  <c:v>45300.680555555598</c:v>
                </c:pt>
                <c:pt idx="1808">
                  <c:v>45300.694444444402</c:v>
                </c:pt>
                <c:pt idx="1809">
                  <c:v>45300.708333333299</c:v>
                </c:pt>
                <c:pt idx="1810">
                  <c:v>45300.722222222197</c:v>
                </c:pt>
                <c:pt idx="1811">
                  <c:v>45300.736111111102</c:v>
                </c:pt>
                <c:pt idx="1812">
                  <c:v>45300.75</c:v>
                </c:pt>
                <c:pt idx="1813">
                  <c:v>45300.763888888898</c:v>
                </c:pt>
                <c:pt idx="1814">
                  <c:v>45300.777777777803</c:v>
                </c:pt>
                <c:pt idx="1815">
                  <c:v>45300.791666666701</c:v>
                </c:pt>
                <c:pt idx="1816">
                  <c:v>45300.805555555598</c:v>
                </c:pt>
                <c:pt idx="1817">
                  <c:v>45300.819444444402</c:v>
                </c:pt>
                <c:pt idx="1818">
                  <c:v>45300.833333333299</c:v>
                </c:pt>
                <c:pt idx="1819">
                  <c:v>45300.847222222197</c:v>
                </c:pt>
                <c:pt idx="1820">
                  <c:v>45300.861111111102</c:v>
                </c:pt>
                <c:pt idx="1821">
                  <c:v>45300.875</c:v>
                </c:pt>
                <c:pt idx="1822">
                  <c:v>45300.888888888898</c:v>
                </c:pt>
                <c:pt idx="1823">
                  <c:v>45300.902777777803</c:v>
                </c:pt>
                <c:pt idx="1824">
                  <c:v>45300.916666666701</c:v>
                </c:pt>
                <c:pt idx="1825">
                  <c:v>45300.930555555598</c:v>
                </c:pt>
                <c:pt idx="1826">
                  <c:v>45300.944444444402</c:v>
                </c:pt>
                <c:pt idx="1827">
                  <c:v>45300.958333333299</c:v>
                </c:pt>
                <c:pt idx="1828">
                  <c:v>45300.972222222197</c:v>
                </c:pt>
                <c:pt idx="1829">
                  <c:v>45300.986111111102</c:v>
                </c:pt>
                <c:pt idx="1830">
                  <c:v>45301</c:v>
                </c:pt>
                <c:pt idx="1831">
                  <c:v>45301.013888888898</c:v>
                </c:pt>
                <c:pt idx="1832">
                  <c:v>45301.027777777803</c:v>
                </c:pt>
                <c:pt idx="1833">
                  <c:v>45301.041666666701</c:v>
                </c:pt>
                <c:pt idx="1834">
                  <c:v>45301.055555555598</c:v>
                </c:pt>
                <c:pt idx="1835">
                  <c:v>45301.069444444402</c:v>
                </c:pt>
                <c:pt idx="1836">
                  <c:v>45301.083333333299</c:v>
                </c:pt>
                <c:pt idx="1837">
                  <c:v>45301.097222222197</c:v>
                </c:pt>
                <c:pt idx="1838">
                  <c:v>45301.111111111102</c:v>
                </c:pt>
                <c:pt idx="1839">
                  <c:v>45301.125</c:v>
                </c:pt>
                <c:pt idx="1840">
                  <c:v>45301.138888888898</c:v>
                </c:pt>
                <c:pt idx="1841">
                  <c:v>45301.152777777803</c:v>
                </c:pt>
                <c:pt idx="1842">
                  <c:v>45301.166666666701</c:v>
                </c:pt>
                <c:pt idx="1843">
                  <c:v>45301.180555555598</c:v>
                </c:pt>
                <c:pt idx="1844">
                  <c:v>45301.194444444402</c:v>
                </c:pt>
                <c:pt idx="1845">
                  <c:v>45301.208333333299</c:v>
                </c:pt>
                <c:pt idx="1846">
                  <c:v>45301.222222222197</c:v>
                </c:pt>
                <c:pt idx="1847">
                  <c:v>45301.236111111102</c:v>
                </c:pt>
                <c:pt idx="1848">
                  <c:v>45301.25</c:v>
                </c:pt>
                <c:pt idx="1849">
                  <c:v>45301.263888888898</c:v>
                </c:pt>
                <c:pt idx="1850">
                  <c:v>45301.277777777803</c:v>
                </c:pt>
                <c:pt idx="1851">
                  <c:v>45301.291666666701</c:v>
                </c:pt>
                <c:pt idx="1852">
                  <c:v>45301.305555555598</c:v>
                </c:pt>
                <c:pt idx="1853">
                  <c:v>45301.319444444402</c:v>
                </c:pt>
                <c:pt idx="1854">
                  <c:v>45301.333333333299</c:v>
                </c:pt>
                <c:pt idx="1855">
                  <c:v>45301.347222222197</c:v>
                </c:pt>
                <c:pt idx="1856">
                  <c:v>45301.361111111102</c:v>
                </c:pt>
                <c:pt idx="1857">
                  <c:v>45301.375</c:v>
                </c:pt>
                <c:pt idx="1858">
                  <c:v>45301.388888888898</c:v>
                </c:pt>
                <c:pt idx="1859">
                  <c:v>45301.402777777803</c:v>
                </c:pt>
                <c:pt idx="1860">
                  <c:v>45301.416666666701</c:v>
                </c:pt>
                <c:pt idx="1861">
                  <c:v>45301.430555555598</c:v>
                </c:pt>
                <c:pt idx="1862">
                  <c:v>45301.444444444402</c:v>
                </c:pt>
                <c:pt idx="1863">
                  <c:v>45301.458333333299</c:v>
                </c:pt>
                <c:pt idx="1864">
                  <c:v>45301.472222222197</c:v>
                </c:pt>
                <c:pt idx="1865">
                  <c:v>45301.486111111102</c:v>
                </c:pt>
                <c:pt idx="1866">
                  <c:v>45301.5</c:v>
                </c:pt>
                <c:pt idx="1867">
                  <c:v>45301.513888888898</c:v>
                </c:pt>
                <c:pt idx="1868">
                  <c:v>45301.527777777803</c:v>
                </c:pt>
                <c:pt idx="1869">
                  <c:v>45301.541666666701</c:v>
                </c:pt>
                <c:pt idx="1870">
                  <c:v>45301.555555555598</c:v>
                </c:pt>
                <c:pt idx="1871">
                  <c:v>45301.569444444402</c:v>
                </c:pt>
                <c:pt idx="1872">
                  <c:v>45301.583333333299</c:v>
                </c:pt>
                <c:pt idx="1873">
                  <c:v>45301.597222222197</c:v>
                </c:pt>
                <c:pt idx="1874">
                  <c:v>45301.611111111102</c:v>
                </c:pt>
                <c:pt idx="1875">
                  <c:v>45301.625</c:v>
                </c:pt>
                <c:pt idx="1876">
                  <c:v>45301.638888888898</c:v>
                </c:pt>
                <c:pt idx="1877">
                  <c:v>45301.652777777803</c:v>
                </c:pt>
                <c:pt idx="1878">
                  <c:v>45301.666666666701</c:v>
                </c:pt>
                <c:pt idx="1879">
                  <c:v>45301.680555555598</c:v>
                </c:pt>
                <c:pt idx="1880">
                  <c:v>45301.694444444402</c:v>
                </c:pt>
                <c:pt idx="1881">
                  <c:v>45301.708333333299</c:v>
                </c:pt>
                <c:pt idx="1882">
                  <c:v>45301.722222222197</c:v>
                </c:pt>
                <c:pt idx="1883">
                  <c:v>45301.736111111102</c:v>
                </c:pt>
                <c:pt idx="1884">
                  <c:v>45301.75</c:v>
                </c:pt>
                <c:pt idx="1885">
                  <c:v>45301.763888888898</c:v>
                </c:pt>
                <c:pt idx="1886">
                  <c:v>45301.777777777803</c:v>
                </c:pt>
                <c:pt idx="1887">
                  <c:v>45301.791666666701</c:v>
                </c:pt>
                <c:pt idx="1888">
                  <c:v>45301.805555555598</c:v>
                </c:pt>
                <c:pt idx="1889">
                  <c:v>45301.819444444402</c:v>
                </c:pt>
                <c:pt idx="1890">
                  <c:v>45301.833333333299</c:v>
                </c:pt>
                <c:pt idx="1891">
                  <c:v>45301.847222222197</c:v>
                </c:pt>
                <c:pt idx="1892">
                  <c:v>45301.861111111102</c:v>
                </c:pt>
                <c:pt idx="1893">
                  <c:v>45301.875</c:v>
                </c:pt>
                <c:pt idx="1894">
                  <c:v>45301.888888888898</c:v>
                </c:pt>
                <c:pt idx="1895">
                  <c:v>45301.902777777803</c:v>
                </c:pt>
                <c:pt idx="1896">
                  <c:v>45301.916666666701</c:v>
                </c:pt>
                <c:pt idx="1897">
                  <c:v>45301.930555555598</c:v>
                </c:pt>
                <c:pt idx="1898">
                  <c:v>45301.944444444402</c:v>
                </c:pt>
                <c:pt idx="1899">
                  <c:v>45301.958333333299</c:v>
                </c:pt>
                <c:pt idx="1900">
                  <c:v>45301.972222222197</c:v>
                </c:pt>
                <c:pt idx="1901">
                  <c:v>45301.986111111102</c:v>
                </c:pt>
                <c:pt idx="1902">
                  <c:v>45302</c:v>
                </c:pt>
                <c:pt idx="1903">
                  <c:v>45302.013888888898</c:v>
                </c:pt>
                <c:pt idx="1904">
                  <c:v>45302.027777777803</c:v>
                </c:pt>
                <c:pt idx="1905">
                  <c:v>45302.041666666701</c:v>
                </c:pt>
                <c:pt idx="1906">
                  <c:v>45302.055555555598</c:v>
                </c:pt>
                <c:pt idx="1907">
                  <c:v>45302.069444444402</c:v>
                </c:pt>
                <c:pt idx="1908">
                  <c:v>45302.083333333299</c:v>
                </c:pt>
                <c:pt idx="1909">
                  <c:v>45302.097222222197</c:v>
                </c:pt>
                <c:pt idx="1910">
                  <c:v>45302.111111111102</c:v>
                </c:pt>
                <c:pt idx="1911">
                  <c:v>45302.125</c:v>
                </c:pt>
                <c:pt idx="1912">
                  <c:v>45302.138888888898</c:v>
                </c:pt>
                <c:pt idx="1913">
                  <c:v>45302.152777777803</c:v>
                </c:pt>
                <c:pt idx="1914">
                  <c:v>45302.166666666701</c:v>
                </c:pt>
                <c:pt idx="1915">
                  <c:v>45302.180555555598</c:v>
                </c:pt>
                <c:pt idx="1916">
                  <c:v>45302.194444444402</c:v>
                </c:pt>
                <c:pt idx="1917">
                  <c:v>45302.208333333299</c:v>
                </c:pt>
                <c:pt idx="1918">
                  <c:v>45302.222222222197</c:v>
                </c:pt>
                <c:pt idx="1919">
                  <c:v>45302.236111111102</c:v>
                </c:pt>
                <c:pt idx="1920">
                  <c:v>45302.25</c:v>
                </c:pt>
                <c:pt idx="1921">
                  <c:v>45302.263888888898</c:v>
                </c:pt>
                <c:pt idx="1922">
                  <c:v>45302.277777777803</c:v>
                </c:pt>
                <c:pt idx="1923">
                  <c:v>45302.291666666701</c:v>
                </c:pt>
                <c:pt idx="1924">
                  <c:v>45302.305555555598</c:v>
                </c:pt>
                <c:pt idx="1925">
                  <c:v>45302.319444444402</c:v>
                </c:pt>
                <c:pt idx="1926">
                  <c:v>45302.333333333299</c:v>
                </c:pt>
                <c:pt idx="1927">
                  <c:v>45302.347222222197</c:v>
                </c:pt>
                <c:pt idx="1928">
                  <c:v>45302.361111111102</c:v>
                </c:pt>
                <c:pt idx="1929">
                  <c:v>45302.375</c:v>
                </c:pt>
                <c:pt idx="1930">
                  <c:v>45302.388888888898</c:v>
                </c:pt>
                <c:pt idx="1931">
                  <c:v>45302.402777777803</c:v>
                </c:pt>
                <c:pt idx="1932">
                  <c:v>45302.416666666701</c:v>
                </c:pt>
                <c:pt idx="1933">
                  <c:v>45302.430555555598</c:v>
                </c:pt>
                <c:pt idx="1934">
                  <c:v>45302.444444444402</c:v>
                </c:pt>
                <c:pt idx="1935">
                  <c:v>45302.458333333299</c:v>
                </c:pt>
              </c:numCache>
            </c:numRef>
          </c:xVal>
          <c:yVal>
            <c:numRef>
              <c:f>StarOddi!$D$2:$D$1937</c:f>
              <c:numCache>
                <c:formatCode>General</c:formatCode>
                <c:ptCount val="1936"/>
                <c:pt idx="0">
                  <c:v>35.86</c:v>
                </c:pt>
                <c:pt idx="1">
                  <c:v>35.86</c:v>
                </c:pt>
                <c:pt idx="2">
                  <c:v>35.869999999999997</c:v>
                </c:pt>
                <c:pt idx="3">
                  <c:v>35.869999999999997</c:v>
                </c:pt>
                <c:pt idx="4">
                  <c:v>35.880000000000003</c:v>
                </c:pt>
                <c:pt idx="5">
                  <c:v>35.880000000000003</c:v>
                </c:pt>
                <c:pt idx="6">
                  <c:v>35.86</c:v>
                </c:pt>
                <c:pt idx="7">
                  <c:v>35.89</c:v>
                </c:pt>
                <c:pt idx="8">
                  <c:v>35.89</c:v>
                </c:pt>
                <c:pt idx="9">
                  <c:v>35.89</c:v>
                </c:pt>
                <c:pt idx="10">
                  <c:v>35.89</c:v>
                </c:pt>
                <c:pt idx="11">
                  <c:v>35.89</c:v>
                </c:pt>
                <c:pt idx="12">
                  <c:v>35.880000000000003</c:v>
                </c:pt>
                <c:pt idx="13">
                  <c:v>35.9</c:v>
                </c:pt>
                <c:pt idx="14">
                  <c:v>35.880000000000003</c:v>
                </c:pt>
                <c:pt idx="15">
                  <c:v>35.9</c:v>
                </c:pt>
                <c:pt idx="16">
                  <c:v>35.880000000000003</c:v>
                </c:pt>
                <c:pt idx="17">
                  <c:v>35.909999999999997</c:v>
                </c:pt>
                <c:pt idx="18">
                  <c:v>35.89</c:v>
                </c:pt>
                <c:pt idx="19">
                  <c:v>35.89</c:v>
                </c:pt>
                <c:pt idx="20">
                  <c:v>35.89</c:v>
                </c:pt>
                <c:pt idx="21">
                  <c:v>35.92</c:v>
                </c:pt>
                <c:pt idx="22">
                  <c:v>35.9</c:v>
                </c:pt>
                <c:pt idx="23">
                  <c:v>35.880000000000003</c:v>
                </c:pt>
                <c:pt idx="24">
                  <c:v>35.880000000000003</c:v>
                </c:pt>
                <c:pt idx="25">
                  <c:v>35.880000000000003</c:v>
                </c:pt>
                <c:pt idx="26">
                  <c:v>35.909999999999997</c:v>
                </c:pt>
                <c:pt idx="27">
                  <c:v>35.89</c:v>
                </c:pt>
                <c:pt idx="28">
                  <c:v>35.909999999999997</c:v>
                </c:pt>
                <c:pt idx="29">
                  <c:v>35.909999999999997</c:v>
                </c:pt>
                <c:pt idx="30">
                  <c:v>35.92</c:v>
                </c:pt>
                <c:pt idx="31">
                  <c:v>35.9</c:v>
                </c:pt>
                <c:pt idx="32">
                  <c:v>35.92</c:v>
                </c:pt>
                <c:pt idx="33">
                  <c:v>35.9</c:v>
                </c:pt>
                <c:pt idx="34">
                  <c:v>35.9</c:v>
                </c:pt>
                <c:pt idx="35">
                  <c:v>35.909999999999997</c:v>
                </c:pt>
                <c:pt idx="36">
                  <c:v>35.909999999999997</c:v>
                </c:pt>
                <c:pt idx="37">
                  <c:v>35.909999999999997</c:v>
                </c:pt>
                <c:pt idx="38">
                  <c:v>35.909999999999997</c:v>
                </c:pt>
                <c:pt idx="39">
                  <c:v>35.92</c:v>
                </c:pt>
                <c:pt idx="40">
                  <c:v>35.92</c:v>
                </c:pt>
                <c:pt idx="41">
                  <c:v>35.94</c:v>
                </c:pt>
                <c:pt idx="42">
                  <c:v>35.92</c:v>
                </c:pt>
                <c:pt idx="43">
                  <c:v>35.92</c:v>
                </c:pt>
                <c:pt idx="44">
                  <c:v>35.93</c:v>
                </c:pt>
                <c:pt idx="45">
                  <c:v>35.93</c:v>
                </c:pt>
                <c:pt idx="46">
                  <c:v>35.93</c:v>
                </c:pt>
                <c:pt idx="47">
                  <c:v>35.93</c:v>
                </c:pt>
                <c:pt idx="48">
                  <c:v>35.93</c:v>
                </c:pt>
                <c:pt idx="49">
                  <c:v>35.93</c:v>
                </c:pt>
                <c:pt idx="50">
                  <c:v>35.93</c:v>
                </c:pt>
                <c:pt idx="51">
                  <c:v>35.94</c:v>
                </c:pt>
                <c:pt idx="52">
                  <c:v>35.94</c:v>
                </c:pt>
                <c:pt idx="53">
                  <c:v>35.92</c:v>
                </c:pt>
                <c:pt idx="54">
                  <c:v>35.94</c:v>
                </c:pt>
                <c:pt idx="55">
                  <c:v>35.94</c:v>
                </c:pt>
                <c:pt idx="56">
                  <c:v>35.92</c:v>
                </c:pt>
                <c:pt idx="57">
                  <c:v>35.92</c:v>
                </c:pt>
                <c:pt idx="58">
                  <c:v>35.92</c:v>
                </c:pt>
                <c:pt idx="59">
                  <c:v>35.92</c:v>
                </c:pt>
                <c:pt idx="60">
                  <c:v>35.92</c:v>
                </c:pt>
                <c:pt idx="61">
                  <c:v>35.93</c:v>
                </c:pt>
                <c:pt idx="62">
                  <c:v>35.950000000000003</c:v>
                </c:pt>
                <c:pt idx="63">
                  <c:v>35.950000000000003</c:v>
                </c:pt>
                <c:pt idx="64">
                  <c:v>35.950000000000003</c:v>
                </c:pt>
                <c:pt idx="65">
                  <c:v>35.950000000000003</c:v>
                </c:pt>
                <c:pt idx="66">
                  <c:v>35.950000000000003</c:v>
                </c:pt>
                <c:pt idx="67">
                  <c:v>35.950000000000003</c:v>
                </c:pt>
                <c:pt idx="68">
                  <c:v>35.950000000000003</c:v>
                </c:pt>
                <c:pt idx="69">
                  <c:v>35.950000000000003</c:v>
                </c:pt>
                <c:pt idx="70">
                  <c:v>35.92</c:v>
                </c:pt>
                <c:pt idx="71">
                  <c:v>35.94</c:v>
                </c:pt>
                <c:pt idx="72">
                  <c:v>35.94</c:v>
                </c:pt>
                <c:pt idx="73">
                  <c:v>35.94</c:v>
                </c:pt>
                <c:pt idx="74">
                  <c:v>35.94</c:v>
                </c:pt>
                <c:pt idx="75">
                  <c:v>35.94</c:v>
                </c:pt>
                <c:pt idx="76">
                  <c:v>35.94</c:v>
                </c:pt>
                <c:pt idx="77">
                  <c:v>35.94</c:v>
                </c:pt>
                <c:pt idx="78">
                  <c:v>35.94</c:v>
                </c:pt>
                <c:pt idx="79">
                  <c:v>35.94</c:v>
                </c:pt>
                <c:pt idx="80">
                  <c:v>35.96</c:v>
                </c:pt>
                <c:pt idx="81">
                  <c:v>35.94</c:v>
                </c:pt>
                <c:pt idx="82">
                  <c:v>35.94</c:v>
                </c:pt>
                <c:pt idx="83">
                  <c:v>35.94</c:v>
                </c:pt>
                <c:pt idx="84">
                  <c:v>35.94</c:v>
                </c:pt>
                <c:pt idx="85">
                  <c:v>35.94</c:v>
                </c:pt>
                <c:pt idx="86">
                  <c:v>35.94</c:v>
                </c:pt>
                <c:pt idx="87">
                  <c:v>35.950000000000003</c:v>
                </c:pt>
                <c:pt idx="88">
                  <c:v>35.950000000000003</c:v>
                </c:pt>
                <c:pt idx="89">
                  <c:v>35.950000000000003</c:v>
                </c:pt>
                <c:pt idx="90">
                  <c:v>35.950000000000003</c:v>
                </c:pt>
                <c:pt idx="91">
                  <c:v>35.97</c:v>
                </c:pt>
                <c:pt idx="92">
                  <c:v>35.950000000000003</c:v>
                </c:pt>
                <c:pt idx="93">
                  <c:v>35.950000000000003</c:v>
                </c:pt>
                <c:pt idx="94">
                  <c:v>35.950000000000003</c:v>
                </c:pt>
                <c:pt idx="95">
                  <c:v>35.950000000000003</c:v>
                </c:pt>
                <c:pt idx="96">
                  <c:v>35.950000000000003</c:v>
                </c:pt>
                <c:pt idx="97">
                  <c:v>35.93</c:v>
                </c:pt>
                <c:pt idx="98">
                  <c:v>35.94</c:v>
                </c:pt>
                <c:pt idx="99">
                  <c:v>35.96</c:v>
                </c:pt>
                <c:pt idx="100">
                  <c:v>35.96</c:v>
                </c:pt>
                <c:pt idx="101">
                  <c:v>35.94</c:v>
                </c:pt>
                <c:pt idx="102">
                  <c:v>35.96</c:v>
                </c:pt>
                <c:pt idx="103">
                  <c:v>35.96</c:v>
                </c:pt>
                <c:pt idx="104">
                  <c:v>35.96</c:v>
                </c:pt>
                <c:pt idx="105">
                  <c:v>35.94</c:v>
                </c:pt>
                <c:pt idx="106">
                  <c:v>35.94</c:v>
                </c:pt>
                <c:pt idx="107">
                  <c:v>35.97</c:v>
                </c:pt>
                <c:pt idx="108">
                  <c:v>35.97</c:v>
                </c:pt>
                <c:pt idx="109">
                  <c:v>35.97</c:v>
                </c:pt>
                <c:pt idx="110">
                  <c:v>35.950000000000003</c:v>
                </c:pt>
                <c:pt idx="111">
                  <c:v>35.950000000000003</c:v>
                </c:pt>
                <c:pt idx="112">
                  <c:v>35.950000000000003</c:v>
                </c:pt>
                <c:pt idx="113">
                  <c:v>35.97</c:v>
                </c:pt>
                <c:pt idx="114">
                  <c:v>35.950000000000003</c:v>
                </c:pt>
                <c:pt idx="115">
                  <c:v>35.97</c:v>
                </c:pt>
                <c:pt idx="116">
                  <c:v>35.97</c:v>
                </c:pt>
                <c:pt idx="117">
                  <c:v>35.950000000000003</c:v>
                </c:pt>
                <c:pt idx="118">
                  <c:v>35.950000000000003</c:v>
                </c:pt>
                <c:pt idx="119">
                  <c:v>35.950000000000003</c:v>
                </c:pt>
                <c:pt idx="120">
                  <c:v>35.950000000000003</c:v>
                </c:pt>
                <c:pt idx="121">
                  <c:v>35.950000000000003</c:v>
                </c:pt>
                <c:pt idx="122">
                  <c:v>35.979999999999997</c:v>
                </c:pt>
                <c:pt idx="123">
                  <c:v>35.96</c:v>
                </c:pt>
                <c:pt idx="124">
                  <c:v>35.96</c:v>
                </c:pt>
                <c:pt idx="125">
                  <c:v>35.96</c:v>
                </c:pt>
                <c:pt idx="126">
                  <c:v>35.96</c:v>
                </c:pt>
                <c:pt idx="127">
                  <c:v>35.96</c:v>
                </c:pt>
                <c:pt idx="128">
                  <c:v>35.96</c:v>
                </c:pt>
                <c:pt idx="129">
                  <c:v>35.96</c:v>
                </c:pt>
                <c:pt idx="130">
                  <c:v>35.979999999999997</c:v>
                </c:pt>
                <c:pt idx="131">
                  <c:v>35.979999999999997</c:v>
                </c:pt>
                <c:pt idx="132">
                  <c:v>35.96</c:v>
                </c:pt>
                <c:pt idx="133">
                  <c:v>35.96</c:v>
                </c:pt>
                <c:pt idx="134">
                  <c:v>35.96</c:v>
                </c:pt>
                <c:pt idx="135">
                  <c:v>35.979999999999997</c:v>
                </c:pt>
                <c:pt idx="136">
                  <c:v>35.96</c:v>
                </c:pt>
                <c:pt idx="137">
                  <c:v>35.979999999999997</c:v>
                </c:pt>
                <c:pt idx="138">
                  <c:v>35.96</c:v>
                </c:pt>
                <c:pt idx="139">
                  <c:v>35.96</c:v>
                </c:pt>
                <c:pt idx="140">
                  <c:v>35.96</c:v>
                </c:pt>
                <c:pt idx="141">
                  <c:v>35.96</c:v>
                </c:pt>
                <c:pt idx="142">
                  <c:v>35.96</c:v>
                </c:pt>
                <c:pt idx="143">
                  <c:v>35.96</c:v>
                </c:pt>
                <c:pt idx="144">
                  <c:v>35.96</c:v>
                </c:pt>
                <c:pt idx="145">
                  <c:v>35.96</c:v>
                </c:pt>
                <c:pt idx="146">
                  <c:v>35.96</c:v>
                </c:pt>
                <c:pt idx="147">
                  <c:v>35.96</c:v>
                </c:pt>
                <c:pt idx="148">
                  <c:v>35.96</c:v>
                </c:pt>
                <c:pt idx="149">
                  <c:v>35.96</c:v>
                </c:pt>
                <c:pt idx="150">
                  <c:v>35.99</c:v>
                </c:pt>
                <c:pt idx="151">
                  <c:v>35.99</c:v>
                </c:pt>
                <c:pt idx="152">
                  <c:v>35.97</c:v>
                </c:pt>
                <c:pt idx="153">
                  <c:v>35.97</c:v>
                </c:pt>
                <c:pt idx="154">
                  <c:v>35.97</c:v>
                </c:pt>
                <c:pt idx="155">
                  <c:v>35.99</c:v>
                </c:pt>
                <c:pt idx="156">
                  <c:v>35.97</c:v>
                </c:pt>
                <c:pt idx="157">
                  <c:v>35.97</c:v>
                </c:pt>
                <c:pt idx="158">
                  <c:v>35.97</c:v>
                </c:pt>
                <c:pt idx="159">
                  <c:v>35.97</c:v>
                </c:pt>
                <c:pt idx="160">
                  <c:v>35.97</c:v>
                </c:pt>
                <c:pt idx="161">
                  <c:v>35.979999999999997</c:v>
                </c:pt>
                <c:pt idx="162">
                  <c:v>35.979999999999997</c:v>
                </c:pt>
                <c:pt idx="163">
                  <c:v>35.979999999999997</c:v>
                </c:pt>
                <c:pt idx="164">
                  <c:v>35.979999999999997</c:v>
                </c:pt>
                <c:pt idx="165">
                  <c:v>35.96</c:v>
                </c:pt>
                <c:pt idx="166">
                  <c:v>35.979999999999997</c:v>
                </c:pt>
                <c:pt idx="167">
                  <c:v>35.979999999999997</c:v>
                </c:pt>
                <c:pt idx="168">
                  <c:v>35.979999999999997</c:v>
                </c:pt>
                <c:pt idx="169">
                  <c:v>35.979999999999997</c:v>
                </c:pt>
                <c:pt idx="170">
                  <c:v>35.979999999999997</c:v>
                </c:pt>
                <c:pt idx="171">
                  <c:v>35.96</c:v>
                </c:pt>
                <c:pt idx="172">
                  <c:v>35.99</c:v>
                </c:pt>
                <c:pt idx="173">
                  <c:v>35.99</c:v>
                </c:pt>
                <c:pt idx="174">
                  <c:v>35.97</c:v>
                </c:pt>
                <c:pt idx="175">
                  <c:v>35.97</c:v>
                </c:pt>
                <c:pt idx="176">
                  <c:v>35.97</c:v>
                </c:pt>
                <c:pt idx="177">
                  <c:v>35.97</c:v>
                </c:pt>
                <c:pt idx="178">
                  <c:v>35.99</c:v>
                </c:pt>
                <c:pt idx="179">
                  <c:v>35.97</c:v>
                </c:pt>
                <c:pt idx="180">
                  <c:v>35.97</c:v>
                </c:pt>
                <c:pt idx="181">
                  <c:v>35.97</c:v>
                </c:pt>
                <c:pt idx="182">
                  <c:v>35.99</c:v>
                </c:pt>
                <c:pt idx="183">
                  <c:v>35.99</c:v>
                </c:pt>
                <c:pt idx="184">
                  <c:v>35.979999999999997</c:v>
                </c:pt>
                <c:pt idx="185">
                  <c:v>35.979999999999997</c:v>
                </c:pt>
                <c:pt idx="186">
                  <c:v>35.979999999999997</c:v>
                </c:pt>
                <c:pt idx="187">
                  <c:v>35.979999999999997</c:v>
                </c:pt>
                <c:pt idx="188">
                  <c:v>35.979999999999997</c:v>
                </c:pt>
                <c:pt idx="189">
                  <c:v>35.979999999999997</c:v>
                </c:pt>
                <c:pt idx="190">
                  <c:v>35.979999999999997</c:v>
                </c:pt>
                <c:pt idx="191">
                  <c:v>35.96</c:v>
                </c:pt>
                <c:pt idx="192">
                  <c:v>35.96</c:v>
                </c:pt>
                <c:pt idx="193">
                  <c:v>35.99</c:v>
                </c:pt>
                <c:pt idx="194">
                  <c:v>35.979999999999997</c:v>
                </c:pt>
                <c:pt idx="195">
                  <c:v>35.97</c:v>
                </c:pt>
                <c:pt idx="196">
                  <c:v>35.97</c:v>
                </c:pt>
                <c:pt idx="197">
                  <c:v>35.97</c:v>
                </c:pt>
                <c:pt idx="198">
                  <c:v>35.99</c:v>
                </c:pt>
                <c:pt idx="199">
                  <c:v>35.99</c:v>
                </c:pt>
                <c:pt idx="200">
                  <c:v>35.99</c:v>
                </c:pt>
                <c:pt idx="201">
                  <c:v>36</c:v>
                </c:pt>
                <c:pt idx="202">
                  <c:v>36.01</c:v>
                </c:pt>
                <c:pt idx="203">
                  <c:v>35.979999999999997</c:v>
                </c:pt>
                <c:pt idx="204">
                  <c:v>36.01</c:v>
                </c:pt>
                <c:pt idx="205">
                  <c:v>35.99</c:v>
                </c:pt>
                <c:pt idx="206">
                  <c:v>36</c:v>
                </c:pt>
                <c:pt idx="207">
                  <c:v>35.979999999999997</c:v>
                </c:pt>
                <c:pt idx="208">
                  <c:v>35.950000000000003</c:v>
                </c:pt>
                <c:pt idx="209">
                  <c:v>35.99</c:v>
                </c:pt>
                <c:pt idx="210">
                  <c:v>35.979999999999997</c:v>
                </c:pt>
                <c:pt idx="211">
                  <c:v>35.979999999999997</c:v>
                </c:pt>
                <c:pt idx="212">
                  <c:v>35.979999999999997</c:v>
                </c:pt>
                <c:pt idx="213">
                  <c:v>35.979999999999997</c:v>
                </c:pt>
                <c:pt idx="214">
                  <c:v>36</c:v>
                </c:pt>
                <c:pt idx="215">
                  <c:v>35.979999999999997</c:v>
                </c:pt>
                <c:pt idx="216">
                  <c:v>36</c:v>
                </c:pt>
                <c:pt idx="217">
                  <c:v>35.99</c:v>
                </c:pt>
                <c:pt idx="218">
                  <c:v>35.99</c:v>
                </c:pt>
                <c:pt idx="219">
                  <c:v>36.01</c:v>
                </c:pt>
                <c:pt idx="220">
                  <c:v>35.99</c:v>
                </c:pt>
                <c:pt idx="221">
                  <c:v>36.01</c:v>
                </c:pt>
                <c:pt idx="222">
                  <c:v>36</c:v>
                </c:pt>
                <c:pt idx="223">
                  <c:v>36</c:v>
                </c:pt>
                <c:pt idx="224">
                  <c:v>35.979999999999997</c:v>
                </c:pt>
                <c:pt idx="225">
                  <c:v>36</c:v>
                </c:pt>
                <c:pt idx="226">
                  <c:v>36</c:v>
                </c:pt>
                <c:pt idx="227">
                  <c:v>36</c:v>
                </c:pt>
                <c:pt idx="228">
                  <c:v>36</c:v>
                </c:pt>
                <c:pt idx="229">
                  <c:v>35.979999999999997</c:v>
                </c:pt>
                <c:pt idx="230">
                  <c:v>36</c:v>
                </c:pt>
                <c:pt idx="231">
                  <c:v>36</c:v>
                </c:pt>
                <c:pt idx="232">
                  <c:v>36</c:v>
                </c:pt>
                <c:pt idx="233">
                  <c:v>35.979999999999997</c:v>
                </c:pt>
                <c:pt idx="234">
                  <c:v>35.979999999999997</c:v>
                </c:pt>
                <c:pt idx="235">
                  <c:v>36.01</c:v>
                </c:pt>
                <c:pt idx="236">
                  <c:v>35.99</c:v>
                </c:pt>
                <c:pt idx="237">
                  <c:v>35.99</c:v>
                </c:pt>
                <c:pt idx="238">
                  <c:v>36.01</c:v>
                </c:pt>
                <c:pt idx="239">
                  <c:v>36.01</c:v>
                </c:pt>
                <c:pt idx="240">
                  <c:v>35.99</c:v>
                </c:pt>
                <c:pt idx="241">
                  <c:v>36.020000000000003</c:v>
                </c:pt>
                <c:pt idx="242">
                  <c:v>36</c:v>
                </c:pt>
                <c:pt idx="243">
                  <c:v>36</c:v>
                </c:pt>
                <c:pt idx="244">
                  <c:v>36</c:v>
                </c:pt>
                <c:pt idx="245">
                  <c:v>36</c:v>
                </c:pt>
                <c:pt idx="246">
                  <c:v>35.979999999999997</c:v>
                </c:pt>
                <c:pt idx="247">
                  <c:v>36.01</c:v>
                </c:pt>
                <c:pt idx="248">
                  <c:v>36.01</c:v>
                </c:pt>
                <c:pt idx="249">
                  <c:v>35.99</c:v>
                </c:pt>
                <c:pt idx="250">
                  <c:v>36.01</c:v>
                </c:pt>
                <c:pt idx="251">
                  <c:v>36.01</c:v>
                </c:pt>
                <c:pt idx="252">
                  <c:v>36.020000000000003</c:v>
                </c:pt>
                <c:pt idx="253">
                  <c:v>36.020000000000003</c:v>
                </c:pt>
                <c:pt idx="254">
                  <c:v>36</c:v>
                </c:pt>
                <c:pt idx="255">
                  <c:v>36</c:v>
                </c:pt>
                <c:pt idx="256">
                  <c:v>36</c:v>
                </c:pt>
                <c:pt idx="257">
                  <c:v>36</c:v>
                </c:pt>
                <c:pt idx="258">
                  <c:v>36.03</c:v>
                </c:pt>
                <c:pt idx="259">
                  <c:v>36.01</c:v>
                </c:pt>
                <c:pt idx="260">
                  <c:v>35.99</c:v>
                </c:pt>
                <c:pt idx="261">
                  <c:v>36.01</c:v>
                </c:pt>
                <c:pt idx="262">
                  <c:v>36.01</c:v>
                </c:pt>
                <c:pt idx="263">
                  <c:v>36.020000000000003</c:v>
                </c:pt>
                <c:pt idx="264">
                  <c:v>36.020000000000003</c:v>
                </c:pt>
                <c:pt idx="265">
                  <c:v>36</c:v>
                </c:pt>
                <c:pt idx="266">
                  <c:v>36</c:v>
                </c:pt>
                <c:pt idx="267">
                  <c:v>36.020000000000003</c:v>
                </c:pt>
                <c:pt idx="268">
                  <c:v>35.979999999999997</c:v>
                </c:pt>
                <c:pt idx="269">
                  <c:v>36.01</c:v>
                </c:pt>
                <c:pt idx="270">
                  <c:v>36.01</c:v>
                </c:pt>
                <c:pt idx="271">
                  <c:v>36</c:v>
                </c:pt>
                <c:pt idx="272">
                  <c:v>35.99</c:v>
                </c:pt>
                <c:pt idx="273">
                  <c:v>36.020000000000003</c:v>
                </c:pt>
                <c:pt idx="274">
                  <c:v>36</c:v>
                </c:pt>
                <c:pt idx="275">
                  <c:v>36.01</c:v>
                </c:pt>
                <c:pt idx="276">
                  <c:v>35.99</c:v>
                </c:pt>
                <c:pt idx="277">
                  <c:v>36</c:v>
                </c:pt>
                <c:pt idx="278">
                  <c:v>36</c:v>
                </c:pt>
                <c:pt idx="279">
                  <c:v>36.01</c:v>
                </c:pt>
                <c:pt idx="280">
                  <c:v>35.99</c:v>
                </c:pt>
                <c:pt idx="281">
                  <c:v>36.020000000000003</c:v>
                </c:pt>
                <c:pt idx="282">
                  <c:v>36.01</c:v>
                </c:pt>
                <c:pt idx="283">
                  <c:v>35.99</c:v>
                </c:pt>
                <c:pt idx="284">
                  <c:v>35.99</c:v>
                </c:pt>
                <c:pt idx="285">
                  <c:v>35.99</c:v>
                </c:pt>
                <c:pt idx="286">
                  <c:v>36.01</c:v>
                </c:pt>
                <c:pt idx="287">
                  <c:v>36.01</c:v>
                </c:pt>
                <c:pt idx="288">
                  <c:v>36.01</c:v>
                </c:pt>
                <c:pt idx="289">
                  <c:v>36.01</c:v>
                </c:pt>
                <c:pt idx="290">
                  <c:v>36.01</c:v>
                </c:pt>
                <c:pt idx="291">
                  <c:v>36.01</c:v>
                </c:pt>
                <c:pt idx="292">
                  <c:v>36.03</c:v>
                </c:pt>
                <c:pt idx="293">
                  <c:v>36</c:v>
                </c:pt>
                <c:pt idx="294">
                  <c:v>36</c:v>
                </c:pt>
                <c:pt idx="295">
                  <c:v>36</c:v>
                </c:pt>
                <c:pt idx="296">
                  <c:v>36.03</c:v>
                </c:pt>
                <c:pt idx="297">
                  <c:v>36.01</c:v>
                </c:pt>
                <c:pt idx="298">
                  <c:v>36.03</c:v>
                </c:pt>
                <c:pt idx="299">
                  <c:v>36.01</c:v>
                </c:pt>
                <c:pt idx="300">
                  <c:v>36</c:v>
                </c:pt>
                <c:pt idx="301">
                  <c:v>36</c:v>
                </c:pt>
                <c:pt idx="302">
                  <c:v>36.03</c:v>
                </c:pt>
                <c:pt idx="303">
                  <c:v>36.020000000000003</c:v>
                </c:pt>
                <c:pt idx="304">
                  <c:v>36.020000000000003</c:v>
                </c:pt>
                <c:pt idx="305">
                  <c:v>36.01</c:v>
                </c:pt>
                <c:pt idx="306">
                  <c:v>36.01</c:v>
                </c:pt>
                <c:pt idx="307">
                  <c:v>36.020000000000003</c:v>
                </c:pt>
                <c:pt idx="308">
                  <c:v>36.020000000000003</c:v>
                </c:pt>
                <c:pt idx="309">
                  <c:v>36.03</c:v>
                </c:pt>
                <c:pt idx="310">
                  <c:v>36.01</c:v>
                </c:pt>
                <c:pt idx="311">
                  <c:v>36.04</c:v>
                </c:pt>
                <c:pt idx="312">
                  <c:v>36.020000000000003</c:v>
                </c:pt>
                <c:pt idx="313">
                  <c:v>36.03</c:v>
                </c:pt>
                <c:pt idx="314">
                  <c:v>36.03</c:v>
                </c:pt>
                <c:pt idx="315">
                  <c:v>36.04</c:v>
                </c:pt>
                <c:pt idx="316">
                  <c:v>36.04</c:v>
                </c:pt>
                <c:pt idx="317">
                  <c:v>36.049999999999997</c:v>
                </c:pt>
                <c:pt idx="318">
                  <c:v>36.03</c:v>
                </c:pt>
                <c:pt idx="319">
                  <c:v>36.03</c:v>
                </c:pt>
                <c:pt idx="320">
                  <c:v>36.04</c:v>
                </c:pt>
                <c:pt idx="321">
                  <c:v>36.04</c:v>
                </c:pt>
                <c:pt idx="322">
                  <c:v>36.020000000000003</c:v>
                </c:pt>
                <c:pt idx="323">
                  <c:v>36.03</c:v>
                </c:pt>
                <c:pt idx="324">
                  <c:v>36.03</c:v>
                </c:pt>
                <c:pt idx="325">
                  <c:v>36.04</c:v>
                </c:pt>
                <c:pt idx="326">
                  <c:v>36.04</c:v>
                </c:pt>
                <c:pt idx="327">
                  <c:v>36.020000000000003</c:v>
                </c:pt>
                <c:pt idx="328">
                  <c:v>36.03</c:v>
                </c:pt>
                <c:pt idx="329">
                  <c:v>36.03</c:v>
                </c:pt>
                <c:pt idx="330">
                  <c:v>36.04</c:v>
                </c:pt>
                <c:pt idx="331">
                  <c:v>36.04</c:v>
                </c:pt>
                <c:pt idx="332">
                  <c:v>36.020000000000003</c:v>
                </c:pt>
                <c:pt idx="333">
                  <c:v>36.04</c:v>
                </c:pt>
                <c:pt idx="334">
                  <c:v>36.049999999999997</c:v>
                </c:pt>
                <c:pt idx="335">
                  <c:v>36.049999999999997</c:v>
                </c:pt>
                <c:pt idx="336">
                  <c:v>36.04</c:v>
                </c:pt>
                <c:pt idx="337">
                  <c:v>36.04</c:v>
                </c:pt>
                <c:pt idx="338">
                  <c:v>36.04</c:v>
                </c:pt>
                <c:pt idx="339">
                  <c:v>36.03</c:v>
                </c:pt>
                <c:pt idx="340">
                  <c:v>36.049999999999997</c:v>
                </c:pt>
                <c:pt idx="341">
                  <c:v>36.049999999999997</c:v>
                </c:pt>
                <c:pt idx="342">
                  <c:v>36.04</c:v>
                </c:pt>
                <c:pt idx="343">
                  <c:v>36.049999999999997</c:v>
                </c:pt>
                <c:pt idx="344">
                  <c:v>36.04</c:v>
                </c:pt>
                <c:pt idx="345">
                  <c:v>36.04</c:v>
                </c:pt>
                <c:pt idx="346">
                  <c:v>36.03</c:v>
                </c:pt>
                <c:pt idx="347">
                  <c:v>36.06</c:v>
                </c:pt>
                <c:pt idx="348">
                  <c:v>36.06</c:v>
                </c:pt>
                <c:pt idx="349">
                  <c:v>36.049999999999997</c:v>
                </c:pt>
                <c:pt idx="350">
                  <c:v>36.03</c:v>
                </c:pt>
                <c:pt idx="351">
                  <c:v>36.04</c:v>
                </c:pt>
                <c:pt idx="352">
                  <c:v>36.04</c:v>
                </c:pt>
                <c:pt idx="353">
                  <c:v>36.049999999999997</c:v>
                </c:pt>
                <c:pt idx="354">
                  <c:v>36.049999999999997</c:v>
                </c:pt>
                <c:pt idx="355">
                  <c:v>36.04</c:v>
                </c:pt>
                <c:pt idx="356">
                  <c:v>36.04</c:v>
                </c:pt>
                <c:pt idx="357">
                  <c:v>36.04</c:v>
                </c:pt>
                <c:pt idx="358">
                  <c:v>36.04</c:v>
                </c:pt>
                <c:pt idx="359">
                  <c:v>36.03</c:v>
                </c:pt>
                <c:pt idx="360">
                  <c:v>36.06</c:v>
                </c:pt>
                <c:pt idx="361">
                  <c:v>36.06</c:v>
                </c:pt>
                <c:pt idx="362">
                  <c:v>36.04</c:v>
                </c:pt>
                <c:pt idx="363">
                  <c:v>36.049999999999997</c:v>
                </c:pt>
                <c:pt idx="364">
                  <c:v>36.049999999999997</c:v>
                </c:pt>
                <c:pt idx="365">
                  <c:v>36.06</c:v>
                </c:pt>
                <c:pt idx="366">
                  <c:v>36.04</c:v>
                </c:pt>
                <c:pt idx="367">
                  <c:v>36.04</c:v>
                </c:pt>
                <c:pt idx="368">
                  <c:v>36.049999999999997</c:v>
                </c:pt>
                <c:pt idx="369">
                  <c:v>36.049999999999997</c:v>
                </c:pt>
                <c:pt idx="370">
                  <c:v>36.06</c:v>
                </c:pt>
                <c:pt idx="371">
                  <c:v>36.04</c:v>
                </c:pt>
                <c:pt idx="372">
                  <c:v>36.07</c:v>
                </c:pt>
                <c:pt idx="373">
                  <c:v>36.049999999999997</c:v>
                </c:pt>
                <c:pt idx="374">
                  <c:v>36.049999999999997</c:v>
                </c:pt>
                <c:pt idx="375">
                  <c:v>36.06</c:v>
                </c:pt>
                <c:pt idx="376">
                  <c:v>36.06</c:v>
                </c:pt>
                <c:pt idx="377">
                  <c:v>36.049999999999997</c:v>
                </c:pt>
                <c:pt idx="378">
                  <c:v>36.07</c:v>
                </c:pt>
                <c:pt idx="379">
                  <c:v>36.049999999999997</c:v>
                </c:pt>
                <c:pt idx="380">
                  <c:v>36.06</c:v>
                </c:pt>
                <c:pt idx="381">
                  <c:v>36.06</c:v>
                </c:pt>
                <c:pt idx="382">
                  <c:v>36.07</c:v>
                </c:pt>
                <c:pt idx="383">
                  <c:v>36.049999999999997</c:v>
                </c:pt>
                <c:pt idx="384">
                  <c:v>36.07</c:v>
                </c:pt>
                <c:pt idx="385">
                  <c:v>36.07</c:v>
                </c:pt>
                <c:pt idx="386">
                  <c:v>36.06</c:v>
                </c:pt>
                <c:pt idx="387">
                  <c:v>36.06</c:v>
                </c:pt>
                <c:pt idx="388">
                  <c:v>36.04</c:v>
                </c:pt>
                <c:pt idx="389">
                  <c:v>36.049999999999997</c:v>
                </c:pt>
                <c:pt idx="390">
                  <c:v>36.07</c:v>
                </c:pt>
                <c:pt idx="391">
                  <c:v>36.049999999999997</c:v>
                </c:pt>
                <c:pt idx="392">
                  <c:v>36.06</c:v>
                </c:pt>
                <c:pt idx="393">
                  <c:v>36.08</c:v>
                </c:pt>
                <c:pt idx="394">
                  <c:v>36.04</c:v>
                </c:pt>
                <c:pt idx="395">
                  <c:v>36.06</c:v>
                </c:pt>
                <c:pt idx="396">
                  <c:v>36.049999999999997</c:v>
                </c:pt>
                <c:pt idx="397">
                  <c:v>36.049999999999997</c:v>
                </c:pt>
                <c:pt idx="398">
                  <c:v>36.07</c:v>
                </c:pt>
                <c:pt idx="399">
                  <c:v>36.06</c:v>
                </c:pt>
                <c:pt idx="400">
                  <c:v>36.06</c:v>
                </c:pt>
                <c:pt idx="401">
                  <c:v>36.06</c:v>
                </c:pt>
                <c:pt idx="402">
                  <c:v>36.049999999999997</c:v>
                </c:pt>
                <c:pt idx="403">
                  <c:v>36.049999999999997</c:v>
                </c:pt>
                <c:pt idx="404">
                  <c:v>36.049999999999997</c:v>
                </c:pt>
                <c:pt idx="405">
                  <c:v>36.07</c:v>
                </c:pt>
                <c:pt idx="406">
                  <c:v>36.06</c:v>
                </c:pt>
                <c:pt idx="407">
                  <c:v>36.06</c:v>
                </c:pt>
                <c:pt idx="408">
                  <c:v>36.06</c:v>
                </c:pt>
                <c:pt idx="409">
                  <c:v>36.06</c:v>
                </c:pt>
                <c:pt idx="410">
                  <c:v>36.06</c:v>
                </c:pt>
                <c:pt idx="411">
                  <c:v>36.07</c:v>
                </c:pt>
                <c:pt idx="412">
                  <c:v>36.049999999999997</c:v>
                </c:pt>
                <c:pt idx="413">
                  <c:v>36.049999999999997</c:v>
                </c:pt>
                <c:pt idx="414">
                  <c:v>36.07</c:v>
                </c:pt>
                <c:pt idx="415">
                  <c:v>36.049999999999997</c:v>
                </c:pt>
                <c:pt idx="416">
                  <c:v>36.07</c:v>
                </c:pt>
                <c:pt idx="417">
                  <c:v>36.03</c:v>
                </c:pt>
                <c:pt idx="418">
                  <c:v>36.04</c:v>
                </c:pt>
                <c:pt idx="419">
                  <c:v>36.06</c:v>
                </c:pt>
                <c:pt idx="420">
                  <c:v>36.06</c:v>
                </c:pt>
                <c:pt idx="421">
                  <c:v>36.090000000000003</c:v>
                </c:pt>
                <c:pt idx="422">
                  <c:v>36.090000000000003</c:v>
                </c:pt>
                <c:pt idx="423">
                  <c:v>36.090000000000003</c:v>
                </c:pt>
                <c:pt idx="424">
                  <c:v>36.07</c:v>
                </c:pt>
                <c:pt idx="425">
                  <c:v>36.07</c:v>
                </c:pt>
                <c:pt idx="426">
                  <c:v>36.08</c:v>
                </c:pt>
                <c:pt idx="427">
                  <c:v>36.06</c:v>
                </c:pt>
                <c:pt idx="428">
                  <c:v>36.090000000000003</c:v>
                </c:pt>
                <c:pt idx="429">
                  <c:v>36.090000000000003</c:v>
                </c:pt>
                <c:pt idx="430">
                  <c:v>36.1</c:v>
                </c:pt>
                <c:pt idx="431">
                  <c:v>36.08</c:v>
                </c:pt>
                <c:pt idx="432">
                  <c:v>36.090000000000003</c:v>
                </c:pt>
                <c:pt idx="433">
                  <c:v>36.11</c:v>
                </c:pt>
                <c:pt idx="434">
                  <c:v>36.1</c:v>
                </c:pt>
                <c:pt idx="435">
                  <c:v>36.11</c:v>
                </c:pt>
                <c:pt idx="436">
                  <c:v>36.11</c:v>
                </c:pt>
                <c:pt idx="437">
                  <c:v>36.090000000000003</c:v>
                </c:pt>
                <c:pt idx="438">
                  <c:v>36.11</c:v>
                </c:pt>
                <c:pt idx="439">
                  <c:v>36.11</c:v>
                </c:pt>
                <c:pt idx="440">
                  <c:v>36.11</c:v>
                </c:pt>
                <c:pt idx="441">
                  <c:v>36.11</c:v>
                </c:pt>
                <c:pt idx="442">
                  <c:v>36.11</c:v>
                </c:pt>
                <c:pt idx="443">
                  <c:v>36.11</c:v>
                </c:pt>
                <c:pt idx="444">
                  <c:v>36.11</c:v>
                </c:pt>
                <c:pt idx="445">
                  <c:v>36.11</c:v>
                </c:pt>
                <c:pt idx="446">
                  <c:v>36.11</c:v>
                </c:pt>
                <c:pt idx="447">
                  <c:v>36.11</c:v>
                </c:pt>
                <c:pt idx="448">
                  <c:v>36.11</c:v>
                </c:pt>
                <c:pt idx="449">
                  <c:v>36.130000000000003</c:v>
                </c:pt>
                <c:pt idx="450">
                  <c:v>36.130000000000003</c:v>
                </c:pt>
                <c:pt idx="451">
                  <c:v>36.130000000000003</c:v>
                </c:pt>
                <c:pt idx="452">
                  <c:v>36.11</c:v>
                </c:pt>
                <c:pt idx="453">
                  <c:v>36.11</c:v>
                </c:pt>
                <c:pt idx="454">
                  <c:v>36.11</c:v>
                </c:pt>
                <c:pt idx="455">
                  <c:v>36.11</c:v>
                </c:pt>
                <c:pt idx="456">
                  <c:v>36.11</c:v>
                </c:pt>
                <c:pt idx="457">
                  <c:v>36.14</c:v>
                </c:pt>
                <c:pt idx="458">
                  <c:v>36.14</c:v>
                </c:pt>
                <c:pt idx="459">
                  <c:v>36.14</c:v>
                </c:pt>
                <c:pt idx="460">
                  <c:v>36.119999999999997</c:v>
                </c:pt>
                <c:pt idx="461">
                  <c:v>36.119999999999997</c:v>
                </c:pt>
                <c:pt idx="462">
                  <c:v>36.119999999999997</c:v>
                </c:pt>
                <c:pt idx="463">
                  <c:v>36.119999999999997</c:v>
                </c:pt>
                <c:pt idx="464">
                  <c:v>36.119999999999997</c:v>
                </c:pt>
                <c:pt idx="465">
                  <c:v>36.14</c:v>
                </c:pt>
                <c:pt idx="466">
                  <c:v>36.119999999999997</c:v>
                </c:pt>
                <c:pt idx="467">
                  <c:v>36.119999999999997</c:v>
                </c:pt>
                <c:pt idx="468">
                  <c:v>36.119999999999997</c:v>
                </c:pt>
                <c:pt idx="469">
                  <c:v>36.119999999999997</c:v>
                </c:pt>
                <c:pt idx="470">
                  <c:v>36.1</c:v>
                </c:pt>
                <c:pt idx="471">
                  <c:v>36.1</c:v>
                </c:pt>
                <c:pt idx="472">
                  <c:v>36.14</c:v>
                </c:pt>
                <c:pt idx="473">
                  <c:v>36.130000000000003</c:v>
                </c:pt>
                <c:pt idx="474">
                  <c:v>36.130000000000003</c:v>
                </c:pt>
                <c:pt idx="475">
                  <c:v>36.130000000000003</c:v>
                </c:pt>
                <c:pt idx="476">
                  <c:v>36.130000000000003</c:v>
                </c:pt>
                <c:pt idx="477">
                  <c:v>36.15</c:v>
                </c:pt>
                <c:pt idx="478">
                  <c:v>36.130000000000003</c:v>
                </c:pt>
                <c:pt idx="479">
                  <c:v>36.130000000000003</c:v>
                </c:pt>
                <c:pt idx="480">
                  <c:v>36.130000000000003</c:v>
                </c:pt>
                <c:pt idx="481">
                  <c:v>36.130000000000003</c:v>
                </c:pt>
                <c:pt idx="482">
                  <c:v>36.130000000000003</c:v>
                </c:pt>
                <c:pt idx="483">
                  <c:v>36.11</c:v>
                </c:pt>
                <c:pt idx="484">
                  <c:v>36.130000000000003</c:v>
                </c:pt>
                <c:pt idx="485">
                  <c:v>36.130000000000003</c:v>
                </c:pt>
                <c:pt idx="486">
                  <c:v>36.130000000000003</c:v>
                </c:pt>
                <c:pt idx="487">
                  <c:v>36.119999999999997</c:v>
                </c:pt>
                <c:pt idx="488">
                  <c:v>36.119999999999997</c:v>
                </c:pt>
                <c:pt idx="489">
                  <c:v>36.130000000000003</c:v>
                </c:pt>
                <c:pt idx="490">
                  <c:v>36.119999999999997</c:v>
                </c:pt>
                <c:pt idx="491">
                  <c:v>36.119999999999997</c:v>
                </c:pt>
                <c:pt idx="492">
                  <c:v>36.14</c:v>
                </c:pt>
                <c:pt idx="493">
                  <c:v>36.14</c:v>
                </c:pt>
                <c:pt idx="494">
                  <c:v>36.14</c:v>
                </c:pt>
                <c:pt idx="495">
                  <c:v>36.14</c:v>
                </c:pt>
                <c:pt idx="496">
                  <c:v>36.14</c:v>
                </c:pt>
                <c:pt idx="497">
                  <c:v>36.14</c:v>
                </c:pt>
                <c:pt idx="498">
                  <c:v>36.14</c:v>
                </c:pt>
                <c:pt idx="499">
                  <c:v>36.14</c:v>
                </c:pt>
                <c:pt idx="500">
                  <c:v>36.14</c:v>
                </c:pt>
                <c:pt idx="501">
                  <c:v>36.130000000000003</c:v>
                </c:pt>
                <c:pt idx="502">
                  <c:v>36.130000000000003</c:v>
                </c:pt>
                <c:pt idx="503">
                  <c:v>36.130000000000003</c:v>
                </c:pt>
                <c:pt idx="504">
                  <c:v>36.130000000000003</c:v>
                </c:pt>
                <c:pt idx="505">
                  <c:v>36.130000000000003</c:v>
                </c:pt>
                <c:pt idx="506">
                  <c:v>36.11</c:v>
                </c:pt>
                <c:pt idx="507">
                  <c:v>36.130000000000003</c:v>
                </c:pt>
                <c:pt idx="508">
                  <c:v>36.130000000000003</c:v>
                </c:pt>
                <c:pt idx="509">
                  <c:v>36.130000000000003</c:v>
                </c:pt>
                <c:pt idx="510">
                  <c:v>36.130000000000003</c:v>
                </c:pt>
                <c:pt idx="511">
                  <c:v>36.130000000000003</c:v>
                </c:pt>
                <c:pt idx="512">
                  <c:v>36.15</c:v>
                </c:pt>
                <c:pt idx="513">
                  <c:v>36.15</c:v>
                </c:pt>
                <c:pt idx="514">
                  <c:v>36.15</c:v>
                </c:pt>
                <c:pt idx="515">
                  <c:v>36.15</c:v>
                </c:pt>
                <c:pt idx="516">
                  <c:v>36.15</c:v>
                </c:pt>
                <c:pt idx="517">
                  <c:v>36.15</c:v>
                </c:pt>
                <c:pt idx="518">
                  <c:v>36.15</c:v>
                </c:pt>
                <c:pt idx="519">
                  <c:v>36.15</c:v>
                </c:pt>
                <c:pt idx="520">
                  <c:v>36.15</c:v>
                </c:pt>
                <c:pt idx="521">
                  <c:v>36.15</c:v>
                </c:pt>
                <c:pt idx="522">
                  <c:v>36.15</c:v>
                </c:pt>
                <c:pt idx="523">
                  <c:v>36.15</c:v>
                </c:pt>
                <c:pt idx="524">
                  <c:v>36.15</c:v>
                </c:pt>
                <c:pt idx="525">
                  <c:v>36.15</c:v>
                </c:pt>
                <c:pt idx="526">
                  <c:v>36.15</c:v>
                </c:pt>
                <c:pt idx="527">
                  <c:v>36.15</c:v>
                </c:pt>
                <c:pt idx="528">
                  <c:v>36.15</c:v>
                </c:pt>
                <c:pt idx="529">
                  <c:v>36.15</c:v>
                </c:pt>
                <c:pt idx="530">
                  <c:v>36.15</c:v>
                </c:pt>
                <c:pt idx="531">
                  <c:v>36.15</c:v>
                </c:pt>
                <c:pt idx="532">
                  <c:v>36.15</c:v>
                </c:pt>
                <c:pt idx="533">
                  <c:v>36.15</c:v>
                </c:pt>
                <c:pt idx="534">
                  <c:v>36.130000000000003</c:v>
                </c:pt>
                <c:pt idx="535">
                  <c:v>36.15</c:v>
                </c:pt>
                <c:pt idx="536">
                  <c:v>36.15</c:v>
                </c:pt>
                <c:pt idx="537">
                  <c:v>36.130000000000003</c:v>
                </c:pt>
                <c:pt idx="538">
                  <c:v>36.130000000000003</c:v>
                </c:pt>
                <c:pt idx="539">
                  <c:v>36.15</c:v>
                </c:pt>
                <c:pt idx="540">
                  <c:v>36.130000000000003</c:v>
                </c:pt>
                <c:pt idx="541">
                  <c:v>36.15</c:v>
                </c:pt>
                <c:pt idx="542">
                  <c:v>36.15</c:v>
                </c:pt>
                <c:pt idx="543">
                  <c:v>36.15</c:v>
                </c:pt>
                <c:pt idx="544">
                  <c:v>36.15</c:v>
                </c:pt>
                <c:pt idx="545">
                  <c:v>36.15</c:v>
                </c:pt>
                <c:pt idx="546">
                  <c:v>36.15</c:v>
                </c:pt>
                <c:pt idx="547">
                  <c:v>36.15</c:v>
                </c:pt>
                <c:pt idx="548">
                  <c:v>36.15</c:v>
                </c:pt>
                <c:pt idx="549">
                  <c:v>36.15</c:v>
                </c:pt>
                <c:pt idx="550">
                  <c:v>36.15</c:v>
                </c:pt>
                <c:pt idx="551">
                  <c:v>36.130000000000003</c:v>
                </c:pt>
                <c:pt idx="552">
                  <c:v>36.130000000000003</c:v>
                </c:pt>
                <c:pt idx="553">
                  <c:v>36.130000000000003</c:v>
                </c:pt>
                <c:pt idx="554">
                  <c:v>36.159999999999997</c:v>
                </c:pt>
                <c:pt idx="555">
                  <c:v>36.159999999999997</c:v>
                </c:pt>
                <c:pt idx="556">
                  <c:v>36.159999999999997</c:v>
                </c:pt>
                <c:pt idx="557">
                  <c:v>36.159999999999997</c:v>
                </c:pt>
                <c:pt idx="558">
                  <c:v>36.159999999999997</c:v>
                </c:pt>
                <c:pt idx="559">
                  <c:v>36.14</c:v>
                </c:pt>
                <c:pt idx="560">
                  <c:v>36.14</c:v>
                </c:pt>
                <c:pt idx="561">
                  <c:v>36.159999999999997</c:v>
                </c:pt>
                <c:pt idx="562">
                  <c:v>36.159999999999997</c:v>
                </c:pt>
                <c:pt idx="563">
                  <c:v>36.14</c:v>
                </c:pt>
                <c:pt idx="564">
                  <c:v>36.159999999999997</c:v>
                </c:pt>
                <c:pt idx="565">
                  <c:v>36.159999999999997</c:v>
                </c:pt>
                <c:pt idx="566">
                  <c:v>36.159999999999997</c:v>
                </c:pt>
                <c:pt idx="567">
                  <c:v>36.14</c:v>
                </c:pt>
                <c:pt idx="568">
                  <c:v>36.14</c:v>
                </c:pt>
                <c:pt idx="569">
                  <c:v>36.159999999999997</c:v>
                </c:pt>
                <c:pt idx="570">
                  <c:v>36.159999999999997</c:v>
                </c:pt>
                <c:pt idx="571">
                  <c:v>36.159999999999997</c:v>
                </c:pt>
                <c:pt idx="572">
                  <c:v>36.159999999999997</c:v>
                </c:pt>
                <c:pt idx="573">
                  <c:v>36.130000000000003</c:v>
                </c:pt>
                <c:pt idx="574">
                  <c:v>36.130000000000003</c:v>
                </c:pt>
                <c:pt idx="575">
                  <c:v>36.130000000000003</c:v>
                </c:pt>
                <c:pt idx="576">
                  <c:v>36.15</c:v>
                </c:pt>
                <c:pt idx="577">
                  <c:v>36.15</c:v>
                </c:pt>
                <c:pt idx="578">
                  <c:v>36.15</c:v>
                </c:pt>
                <c:pt idx="579">
                  <c:v>36.15</c:v>
                </c:pt>
                <c:pt idx="580">
                  <c:v>36.130000000000003</c:v>
                </c:pt>
                <c:pt idx="581">
                  <c:v>36.15</c:v>
                </c:pt>
                <c:pt idx="582">
                  <c:v>36.15</c:v>
                </c:pt>
                <c:pt idx="583">
                  <c:v>36.15</c:v>
                </c:pt>
                <c:pt idx="584">
                  <c:v>36.15</c:v>
                </c:pt>
                <c:pt idx="585">
                  <c:v>36.159999999999997</c:v>
                </c:pt>
                <c:pt idx="586">
                  <c:v>36.159999999999997</c:v>
                </c:pt>
                <c:pt idx="587">
                  <c:v>36.159999999999997</c:v>
                </c:pt>
                <c:pt idx="588">
                  <c:v>36.159999999999997</c:v>
                </c:pt>
                <c:pt idx="589">
                  <c:v>36.159999999999997</c:v>
                </c:pt>
                <c:pt idx="590">
                  <c:v>36.159999999999997</c:v>
                </c:pt>
                <c:pt idx="591">
                  <c:v>36.159999999999997</c:v>
                </c:pt>
                <c:pt idx="592">
                  <c:v>36.14</c:v>
                </c:pt>
                <c:pt idx="593">
                  <c:v>36.14</c:v>
                </c:pt>
                <c:pt idx="594">
                  <c:v>36.159999999999997</c:v>
                </c:pt>
                <c:pt idx="595">
                  <c:v>36.159999999999997</c:v>
                </c:pt>
                <c:pt idx="596">
                  <c:v>36.159999999999997</c:v>
                </c:pt>
                <c:pt idx="597">
                  <c:v>36.159999999999997</c:v>
                </c:pt>
                <c:pt idx="598">
                  <c:v>36.159999999999997</c:v>
                </c:pt>
                <c:pt idx="599">
                  <c:v>36.159999999999997</c:v>
                </c:pt>
                <c:pt idx="600">
                  <c:v>36.14</c:v>
                </c:pt>
                <c:pt idx="601">
                  <c:v>36.159999999999997</c:v>
                </c:pt>
                <c:pt idx="602">
                  <c:v>36.17</c:v>
                </c:pt>
                <c:pt idx="603">
                  <c:v>36.17</c:v>
                </c:pt>
                <c:pt idx="604">
                  <c:v>36.17</c:v>
                </c:pt>
                <c:pt idx="605">
                  <c:v>36.17</c:v>
                </c:pt>
                <c:pt idx="606">
                  <c:v>36.17</c:v>
                </c:pt>
                <c:pt idx="607">
                  <c:v>36.15</c:v>
                </c:pt>
                <c:pt idx="608">
                  <c:v>36.17</c:v>
                </c:pt>
                <c:pt idx="609">
                  <c:v>36.15</c:v>
                </c:pt>
                <c:pt idx="610">
                  <c:v>36.17</c:v>
                </c:pt>
                <c:pt idx="611">
                  <c:v>36.17</c:v>
                </c:pt>
                <c:pt idx="612">
                  <c:v>36.17</c:v>
                </c:pt>
                <c:pt idx="613">
                  <c:v>36.17</c:v>
                </c:pt>
                <c:pt idx="614">
                  <c:v>36.15</c:v>
                </c:pt>
                <c:pt idx="615">
                  <c:v>36.15</c:v>
                </c:pt>
                <c:pt idx="616">
                  <c:v>36.15</c:v>
                </c:pt>
                <c:pt idx="617">
                  <c:v>36.18</c:v>
                </c:pt>
                <c:pt idx="618">
                  <c:v>36.18</c:v>
                </c:pt>
                <c:pt idx="619">
                  <c:v>36.18</c:v>
                </c:pt>
                <c:pt idx="620">
                  <c:v>36.159999999999997</c:v>
                </c:pt>
                <c:pt idx="621">
                  <c:v>36.18</c:v>
                </c:pt>
                <c:pt idx="622">
                  <c:v>36.159999999999997</c:v>
                </c:pt>
                <c:pt idx="623">
                  <c:v>36.159999999999997</c:v>
                </c:pt>
                <c:pt idx="624">
                  <c:v>36.159999999999997</c:v>
                </c:pt>
                <c:pt idx="625">
                  <c:v>36.159999999999997</c:v>
                </c:pt>
                <c:pt idx="626">
                  <c:v>36.18</c:v>
                </c:pt>
                <c:pt idx="627">
                  <c:v>36.159999999999997</c:v>
                </c:pt>
                <c:pt idx="628">
                  <c:v>36.159999999999997</c:v>
                </c:pt>
                <c:pt idx="629">
                  <c:v>36.159999999999997</c:v>
                </c:pt>
                <c:pt idx="630">
                  <c:v>36.19</c:v>
                </c:pt>
                <c:pt idx="631">
                  <c:v>36.19</c:v>
                </c:pt>
                <c:pt idx="632">
                  <c:v>36.19</c:v>
                </c:pt>
                <c:pt idx="633">
                  <c:v>36.19</c:v>
                </c:pt>
                <c:pt idx="634">
                  <c:v>36.17</c:v>
                </c:pt>
                <c:pt idx="635">
                  <c:v>36.17</c:v>
                </c:pt>
                <c:pt idx="636">
                  <c:v>36.17</c:v>
                </c:pt>
                <c:pt idx="637">
                  <c:v>36.17</c:v>
                </c:pt>
                <c:pt idx="638">
                  <c:v>36.17</c:v>
                </c:pt>
                <c:pt idx="639">
                  <c:v>36.19</c:v>
                </c:pt>
                <c:pt idx="640">
                  <c:v>36.19</c:v>
                </c:pt>
                <c:pt idx="641">
                  <c:v>36.19</c:v>
                </c:pt>
                <c:pt idx="642">
                  <c:v>36.19</c:v>
                </c:pt>
                <c:pt idx="643">
                  <c:v>36.17</c:v>
                </c:pt>
                <c:pt idx="644">
                  <c:v>36.17</c:v>
                </c:pt>
                <c:pt idx="645">
                  <c:v>36.19</c:v>
                </c:pt>
                <c:pt idx="646">
                  <c:v>36.19</c:v>
                </c:pt>
                <c:pt idx="647">
                  <c:v>36.17</c:v>
                </c:pt>
                <c:pt idx="648">
                  <c:v>36.19</c:v>
                </c:pt>
                <c:pt idx="649">
                  <c:v>36.17</c:v>
                </c:pt>
                <c:pt idx="650">
                  <c:v>36.17</c:v>
                </c:pt>
                <c:pt idx="651">
                  <c:v>36.17</c:v>
                </c:pt>
                <c:pt idx="652">
                  <c:v>36.17</c:v>
                </c:pt>
                <c:pt idx="653">
                  <c:v>36.17</c:v>
                </c:pt>
                <c:pt idx="654">
                  <c:v>36.17</c:v>
                </c:pt>
                <c:pt idx="655">
                  <c:v>36.18</c:v>
                </c:pt>
                <c:pt idx="656">
                  <c:v>36.18</c:v>
                </c:pt>
                <c:pt idx="657">
                  <c:v>36.18</c:v>
                </c:pt>
                <c:pt idx="658">
                  <c:v>36.18</c:v>
                </c:pt>
                <c:pt idx="659">
                  <c:v>36.18</c:v>
                </c:pt>
                <c:pt idx="660">
                  <c:v>36.18</c:v>
                </c:pt>
                <c:pt idx="661">
                  <c:v>36.18</c:v>
                </c:pt>
                <c:pt idx="662">
                  <c:v>36.200000000000003</c:v>
                </c:pt>
                <c:pt idx="663">
                  <c:v>36.200000000000003</c:v>
                </c:pt>
                <c:pt idx="664">
                  <c:v>36.200000000000003</c:v>
                </c:pt>
                <c:pt idx="665">
                  <c:v>36.18</c:v>
                </c:pt>
                <c:pt idx="666">
                  <c:v>36.18</c:v>
                </c:pt>
                <c:pt idx="667">
                  <c:v>36.18</c:v>
                </c:pt>
                <c:pt idx="668">
                  <c:v>36.18</c:v>
                </c:pt>
                <c:pt idx="669">
                  <c:v>36.18</c:v>
                </c:pt>
                <c:pt idx="670">
                  <c:v>36.19</c:v>
                </c:pt>
                <c:pt idx="671">
                  <c:v>36.19</c:v>
                </c:pt>
                <c:pt idx="672">
                  <c:v>36.19</c:v>
                </c:pt>
                <c:pt idx="673">
                  <c:v>36.19</c:v>
                </c:pt>
                <c:pt idx="674">
                  <c:v>36.19</c:v>
                </c:pt>
                <c:pt idx="675">
                  <c:v>36.19</c:v>
                </c:pt>
                <c:pt idx="676">
                  <c:v>36.21</c:v>
                </c:pt>
                <c:pt idx="677">
                  <c:v>36.19</c:v>
                </c:pt>
                <c:pt idx="678">
                  <c:v>36.19</c:v>
                </c:pt>
                <c:pt idx="679">
                  <c:v>36.19</c:v>
                </c:pt>
                <c:pt idx="680">
                  <c:v>36.19</c:v>
                </c:pt>
                <c:pt idx="681">
                  <c:v>36.19</c:v>
                </c:pt>
                <c:pt idx="682">
                  <c:v>36.19</c:v>
                </c:pt>
                <c:pt idx="683">
                  <c:v>36.19</c:v>
                </c:pt>
                <c:pt idx="684">
                  <c:v>36.22</c:v>
                </c:pt>
                <c:pt idx="685">
                  <c:v>36.200000000000003</c:v>
                </c:pt>
                <c:pt idx="686">
                  <c:v>36.18</c:v>
                </c:pt>
                <c:pt idx="687">
                  <c:v>36.200000000000003</c:v>
                </c:pt>
                <c:pt idx="688">
                  <c:v>36.18</c:v>
                </c:pt>
                <c:pt idx="689">
                  <c:v>36.200000000000003</c:v>
                </c:pt>
                <c:pt idx="690">
                  <c:v>36.200000000000003</c:v>
                </c:pt>
                <c:pt idx="691">
                  <c:v>36.200000000000003</c:v>
                </c:pt>
                <c:pt idx="692">
                  <c:v>36.200000000000003</c:v>
                </c:pt>
                <c:pt idx="693">
                  <c:v>36.18</c:v>
                </c:pt>
                <c:pt idx="694">
                  <c:v>36.200000000000003</c:v>
                </c:pt>
                <c:pt idx="695">
                  <c:v>36.21</c:v>
                </c:pt>
                <c:pt idx="696">
                  <c:v>36.21</c:v>
                </c:pt>
                <c:pt idx="697">
                  <c:v>36.21</c:v>
                </c:pt>
                <c:pt idx="698">
                  <c:v>36.21</c:v>
                </c:pt>
                <c:pt idx="699">
                  <c:v>36.21</c:v>
                </c:pt>
                <c:pt idx="700">
                  <c:v>36.19</c:v>
                </c:pt>
                <c:pt idx="701">
                  <c:v>36.19</c:v>
                </c:pt>
                <c:pt idx="702">
                  <c:v>36.19</c:v>
                </c:pt>
                <c:pt idx="703">
                  <c:v>36.19</c:v>
                </c:pt>
                <c:pt idx="704">
                  <c:v>36.21</c:v>
                </c:pt>
                <c:pt idx="705">
                  <c:v>36.19</c:v>
                </c:pt>
                <c:pt idx="706">
                  <c:v>36.21</c:v>
                </c:pt>
                <c:pt idx="707">
                  <c:v>36.21</c:v>
                </c:pt>
                <c:pt idx="708">
                  <c:v>36.21</c:v>
                </c:pt>
                <c:pt idx="709">
                  <c:v>36.21</c:v>
                </c:pt>
                <c:pt idx="710">
                  <c:v>36.21</c:v>
                </c:pt>
                <c:pt idx="711">
                  <c:v>36.21</c:v>
                </c:pt>
                <c:pt idx="712">
                  <c:v>36.21</c:v>
                </c:pt>
                <c:pt idx="713">
                  <c:v>36.21</c:v>
                </c:pt>
                <c:pt idx="714">
                  <c:v>36.21</c:v>
                </c:pt>
                <c:pt idx="715">
                  <c:v>36.21</c:v>
                </c:pt>
                <c:pt idx="716">
                  <c:v>36.19</c:v>
                </c:pt>
                <c:pt idx="717">
                  <c:v>36.19</c:v>
                </c:pt>
                <c:pt idx="718">
                  <c:v>36.19</c:v>
                </c:pt>
                <c:pt idx="719">
                  <c:v>36.19</c:v>
                </c:pt>
                <c:pt idx="720">
                  <c:v>36.19</c:v>
                </c:pt>
                <c:pt idx="721">
                  <c:v>36.19</c:v>
                </c:pt>
                <c:pt idx="722">
                  <c:v>36.21</c:v>
                </c:pt>
                <c:pt idx="723">
                  <c:v>36.21</c:v>
                </c:pt>
                <c:pt idx="724">
                  <c:v>36.21</c:v>
                </c:pt>
                <c:pt idx="725">
                  <c:v>36.21</c:v>
                </c:pt>
                <c:pt idx="726">
                  <c:v>36.21</c:v>
                </c:pt>
                <c:pt idx="727">
                  <c:v>36.229999999999997</c:v>
                </c:pt>
                <c:pt idx="728">
                  <c:v>36.21</c:v>
                </c:pt>
                <c:pt idx="729">
                  <c:v>36.229999999999997</c:v>
                </c:pt>
                <c:pt idx="730">
                  <c:v>36.229999999999997</c:v>
                </c:pt>
                <c:pt idx="731">
                  <c:v>36.200000000000003</c:v>
                </c:pt>
                <c:pt idx="732">
                  <c:v>36.200000000000003</c:v>
                </c:pt>
                <c:pt idx="733">
                  <c:v>36.200000000000003</c:v>
                </c:pt>
                <c:pt idx="734">
                  <c:v>36.229999999999997</c:v>
                </c:pt>
                <c:pt idx="735">
                  <c:v>36.200000000000003</c:v>
                </c:pt>
                <c:pt idx="736">
                  <c:v>36.200000000000003</c:v>
                </c:pt>
                <c:pt idx="737">
                  <c:v>36.200000000000003</c:v>
                </c:pt>
                <c:pt idx="738">
                  <c:v>36.200000000000003</c:v>
                </c:pt>
                <c:pt idx="739">
                  <c:v>36.200000000000003</c:v>
                </c:pt>
                <c:pt idx="740">
                  <c:v>36.200000000000003</c:v>
                </c:pt>
                <c:pt idx="741">
                  <c:v>36.200000000000003</c:v>
                </c:pt>
                <c:pt idx="742">
                  <c:v>36.200000000000003</c:v>
                </c:pt>
                <c:pt idx="743">
                  <c:v>36.200000000000003</c:v>
                </c:pt>
                <c:pt idx="744">
                  <c:v>36.200000000000003</c:v>
                </c:pt>
                <c:pt idx="745">
                  <c:v>36.200000000000003</c:v>
                </c:pt>
                <c:pt idx="746">
                  <c:v>36.200000000000003</c:v>
                </c:pt>
                <c:pt idx="747">
                  <c:v>36.200000000000003</c:v>
                </c:pt>
                <c:pt idx="748">
                  <c:v>36.200000000000003</c:v>
                </c:pt>
                <c:pt idx="749">
                  <c:v>36.200000000000003</c:v>
                </c:pt>
                <c:pt idx="750">
                  <c:v>36.200000000000003</c:v>
                </c:pt>
                <c:pt idx="751">
                  <c:v>36.200000000000003</c:v>
                </c:pt>
                <c:pt idx="752">
                  <c:v>36.200000000000003</c:v>
                </c:pt>
                <c:pt idx="753">
                  <c:v>36.200000000000003</c:v>
                </c:pt>
                <c:pt idx="754">
                  <c:v>36.200000000000003</c:v>
                </c:pt>
                <c:pt idx="755">
                  <c:v>36.200000000000003</c:v>
                </c:pt>
                <c:pt idx="756">
                  <c:v>36.22</c:v>
                </c:pt>
                <c:pt idx="757">
                  <c:v>36.200000000000003</c:v>
                </c:pt>
                <c:pt idx="758">
                  <c:v>36.200000000000003</c:v>
                </c:pt>
                <c:pt idx="759">
                  <c:v>36.22</c:v>
                </c:pt>
                <c:pt idx="760">
                  <c:v>36.200000000000003</c:v>
                </c:pt>
                <c:pt idx="761">
                  <c:v>36.22</c:v>
                </c:pt>
                <c:pt idx="762">
                  <c:v>36.22</c:v>
                </c:pt>
                <c:pt idx="763">
                  <c:v>36.22</c:v>
                </c:pt>
                <c:pt idx="764">
                  <c:v>36.22</c:v>
                </c:pt>
                <c:pt idx="765">
                  <c:v>36.22</c:v>
                </c:pt>
                <c:pt idx="766">
                  <c:v>36.22</c:v>
                </c:pt>
                <c:pt idx="767">
                  <c:v>36.22</c:v>
                </c:pt>
                <c:pt idx="768">
                  <c:v>36.200000000000003</c:v>
                </c:pt>
                <c:pt idx="769">
                  <c:v>36.22</c:v>
                </c:pt>
                <c:pt idx="770">
                  <c:v>36.200000000000003</c:v>
                </c:pt>
                <c:pt idx="771">
                  <c:v>36.22</c:v>
                </c:pt>
                <c:pt idx="772">
                  <c:v>36.22</c:v>
                </c:pt>
                <c:pt idx="773">
                  <c:v>36.200000000000003</c:v>
                </c:pt>
                <c:pt idx="774">
                  <c:v>36.200000000000003</c:v>
                </c:pt>
                <c:pt idx="775">
                  <c:v>36.22</c:v>
                </c:pt>
                <c:pt idx="776">
                  <c:v>36.22</c:v>
                </c:pt>
                <c:pt idx="777">
                  <c:v>36.22</c:v>
                </c:pt>
                <c:pt idx="778">
                  <c:v>36.22</c:v>
                </c:pt>
                <c:pt idx="779">
                  <c:v>36.22</c:v>
                </c:pt>
                <c:pt idx="780">
                  <c:v>36.22</c:v>
                </c:pt>
                <c:pt idx="781">
                  <c:v>36.22</c:v>
                </c:pt>
                <c:pt idx="782">
                  <c:v>36.24</c:v>
                </c:pt>
                <c:pt idx="783">
                  <c:v>36.22</c:v>
                </c:pt>
                <c:pt idx="784">
                  <c:v>36.22</c:v>
                </c:pt>
                <c:pt idx="785">
                  <c:v>36.24</c:v>
                </c:pt>
                <c:pt idx="786">
                  <c:v>36.22</c:v>
                </c:pt>
                <c:pt idx="787">
                  <c:v>36.22</c:v>
                </c:pt>
                <c:pt idx="788">
                  <c:v>36.22</c:v>
                </c:pt>
                <c:pt idx="789">
                  <c:v>36.24</c:v>
                </c:pt>
                <c:pt idx="790">
                  <c:v>36.24</c:v>
                </c:pt>
                <c:pt idx="791">
                  <c:v>36.24</c:v>
                </c:pt>
                <c:pt idx="792">
                  <c:v>36.21</c:v>
                </c:pt>
                <c:pt idx="793">
                  <c:v>36.229999999999997</c:v>
                </c:pt>
                <c:pt idx="794">
                  <c:v>36.229999999999997</c:v>
                </c:pt>
                <c:pt idx="795">
                  <c:v>36.229999999999997</c:v>
                </c:pt>
                <c:pt idx="796">
                  <c:v>36.229999999999997</c:v>
                </c:pt>
                <c:pt idx="797">
                  <c:v>36.229999999999997</c:v>
                </c:pt>
                <c:pt idx="798">
                  <c:v>36.229999999999997</c:v>
                </c:pt>
                <c:pt idx="799">
                  <c:v>36.21</c:v>
                </c:pt>
                <c:pt idx="800">
                  <c:v>36.229999999999997</c:v>
                </c:pt>
                <c:pt idx="801">
                  <c:v>36.229999999999997</c:v>
                </c:pt>
                <c:pt idx="802">
                  <c:v>36.229999999999997</c:v>
                </c:pt>
                <c:pt idx="803">
                  <c:v>36.229999999999997</c:v>
                </c:pt>
                <c:pt idx="804">
                  <c:v>36.229999999999997</c:v>
                </c:pt>
                <c:pt idx="805">
                  <c:v>36.229999999999997</c:v>
                </c:pt>
                <c:pt idx="806">
                  <c:v>36.229999999999997</c:v>
                </c:pt>
                <c:pt idx="807">
                  <c:v>36.25</c:v>
                </c:pt>
                <c:pt idx="808">
                  <c:v>36.25</c:v>
                </c:pt>
                <c:pt idx="809">
                  <c:v>36.25</c:v>
                </c:pt>
                <c:pt idx="810">
                  <c:v>36.25</c:v>
                </c:pt>
                <c:pt idx="811">
                  <c:v>36.22</c:v>
                </c:pt>
                <c:pt idx="812">
                  <c:v>36.22</c:v>
                </c:pt>
                <c:pt idx="813">
                  <c:v>36.22</c:v>
                </c:pt>
                <c:pt idx="814">
                  <c:v>36.22</c:v>
                </c:pt>
                <c:pt idx="815">
                  <c:v>36.22</c:v>
                </c:pt>
                <c:pt idx="816">
                  <c:v>36.22</c:v>
                </c:pt>
                <c:pt idx="817">
                  <c:v>36.24</c:v>
                </c:pt>
                <c:pt idx="818">
                  <c:v>36.22</c:v>
                </c:pt>
                <c:pt idx="819">
                  <c:v>36.24</c:v>
                </c:pt>
                <c:pt idx="820">
                  <c:v>36.24</c:v>
                </c:pt>
                <c:pt idx="821">
                  <c:v>36.22</c:v>
                </c:pt>
                <c:pt idx="822">
                  <c:v>36.22</c:v>
                </c:pt>
                <c:pt idx="823">
                  <c:v>36.22</c:v>
                </c:pt>
                <c:pt idx="824">
                  <c:v>36.22</c:v>
                </c:pt>
                <c:pt idx="825">
                  <c:v>36.24</c:v>
                </c:pt>
                <c:pt idx="826">
                  <c:v>36.22</c:v>
                </c:pt>
                <c:pt idx="827">
                  <c:v>36.24</c:v>
                </c:pt>
                <c:pt idx="828">
                  <c:v>36.24</c:v>
                </c:pt>
                <c:pt idx="829">
                  <c:v>36.22</c:v>
                </c:pt>
                <c:pt idx="830">
                  <c:v>36.22</c:v>
                </c:pt>
                <c:pt idx="831">
                  <c:v>36.24</c:v>
                </c:pt>
                <c:pt idx="832">
                  <c:v>36.24</c:v>
                </c:pt>
                <c:pt idx="833">
                  <c:v>36.24</c:v>
                </c:pt>
                <c:pt idx="834">
                  <c:v>36.24</c:v>
                </c:pt>
                <c:pt idx="835">
                  <c:v>36.22</c:v>
                </c:pt>
                <c:pt idx="836">
                  <c:v>36.22</c:v>
                </c:pt>
                <c:pt idx="837">
                  <c:v>36.24</c:v>
                </c:pt>
                <c:pt idx="838">
                  <c:v>36.25</c:v>
                </c:pt>
                <c:pt idx="839">
                  <c:v>36.25</c:v>
                </c:pt>
                <c:pt idx="840">
                  <c:v>36.25</c:v>
                </c:pt>
                <c:pt idx="841">
                  <c:v>36.25</c:v>
                </c:pt>
                <c:pt idx="842">
                  <c:v>36.25</c:v>
                </c:pt>
                <c:pt idx="843">
                  <c:v>36.25</c:v>
                </c:pt>
                <c:pt idx="844">
                  <c:v>36.25</c:v>
                </c:pt>
                <c:pt idx="845">
                  <c:v>36.229999999999997</c:v>
                </c:pt>
                <c:pt idx="846">
                  <c:v>36.229999999999997</c:v>
                </c:pt>
                <c:pt idx="847">
                  <c:v>36.24</c:v>
                </c:pt>
                <c:pt idx="848">
                  <c:v>36.25</c:v>
                </c:pt>
                <c:pt idx="849">
                  <c:v>36.24</c:v>
                </c:pt>
                <c:pt idx="850">
                  <c:v>36.24</c:v>
                </c:pt>
                <c:pt idx="851">
                  <c:v>36.229999999999997</c:v>
                </c:pt>
                <c:pt idx="852">
                  <c:v>36.229999999999997</c:v>
                </c:pt>
                <c:pt idx="853">
                  <c:v>36.25</c:v>
                </c:pt>
                <c:pt idx="854">
                  <c:v>36.24</c:v>
                </c:pt>
                <c:pt idx="855">
                  <c:v>36.24</c:v>
                </c:pt>
                <c:pt idx="856">
                  <c:v>36.24</c:v>
                </c:pt>
                <c:pt idx="857">
                  <c:v>36.25</c:v>
                </c:pt>
                <c:pt idx="858">
                  <c:v>36.229999999999997</c:v>
                </c:pt>
                <c:pt idx="859">
                  <c:v>36.24</c:v>
                </c:pt>
                <c:pt idx="860">
                  <c:v>36.229999999999997</c:v>
                </c:pt>
                <c:pt idx="861">
                  <c:v>36.22</c:v>
                </c:pt>
                <c:pt idx="862">
                  <c:v>36.229999999999997</c:v>
                </c:pt>
                <c:pt idx="863">
                  <c:v>36.229999999999997</c:v>
                </c:pt>
                <c:pt idx="864">
                  <c:v>36.26</c:v>
                </c:pt>
                <c:pt idx="865">
                  <c:v>36.24</c:v>
                </c:pt>
                <c:pt idx="866">
                  <c:v>36.25</c:v>
                </c:pt>
                <c:pt idx="867">
                  <c:v>36.229999999999997</c:v>
                </c:pt>
                <c:pt idx="868">
                  <c:v>36.25</c:v>
                </c:pt>
                <c:pt idx="869">
                  <c:v>36.28</c:v>
                </c:pt>
                <c:pt idx="870">
                  <c:v>36.26</c:v>
                </c:pt>
                <c:pt idx="871">
                  <c:v>36.26</c:v>
                </c:pt>
                <c:pt idx="872">
                  <c:v>36.270000000000003</c:v>
                </c:pt>
                <c:pt idx="873">
                  <c:v>36.25</c:v>
                </c:pt>
                <c:pt idx="874">
                  <c:v>36.270000000000003</c:v>
                </c:pt>
                <c:pt idx="875">
                  <c:v>36.25</c:v>
                </c:pt>
                <c:pt idx="876">
                  <c:v>36.26</c:v>
                </c:pt>
                <c:pt idx="877">
                  <c:v>36.26</c:v>
                </c:pt>
                <c:pt idx="878">
                  <c:v>36.270000000000003</c:v>
                </c:pt>
                <c:pt idx="879">
                  <c:v>36.25</c:v>
                </c:pt>
                <c:pt idx="880">
                  <c:v>36.25</c:v>
                </c:pt>
                <c:pt idx="881">
                  <c:v>36.28</c:v>
                </c:pt>
                <c:pt idx="882">
                  <c:v>36.26</c:v>
                </c:pt>
                <c:pt idx="883">
                  <c:v>36.29</c:v>
                </c:pt>
                <c:pt idx="884">
                  <c:v>36.29</c:v>
                </c:pt>
                <c:pt idx="885">
                  <c:v>36.25</c:v>
                </c:pt>
                <c:pt idx="886">
                  <c:v>36.26</c:v>
                </c:pt>
                <c:pt idx="887">
                  <c:v>36.28</c:v>
                </c:pt>
                <c:pt idx="888">
                  <c:v>36.270000000000003</c:v>
                </c:pt>
                <c:pt idx="889">
                  <c:v>36.270000000000003</c:v>
                </c:pt>
                <c:pt idx="890">
                  <c:v>36.28</c:v>
                </c:pt>
                <c:pt idx="891">
                  <c:v>36.26</c:v>
                </c:pt>
                <c:pt idx="892">
                  <c:v>36.26</c:v>
                </c:pt>
                <c:pt idx="893">
                  <c:v>36.270000000000003</c:v>
                </c:pt>
                <c:pt idx="894">
                  <c:v>36.29</c:v>
                </c:pt>
                <c:pt idx="895">
                  <c:v>36.270000000000003</c:v>
                </c:pt>
                <c:pt idx="896">
                  <c:v>36.28</c:v>
                </c:pt>
                <c:pt idx="897">
                  <c:v>36.28</c:v>
                </c:pt>
                <c:pt idx="898">
                  <c:v>36.29</c:v>
                </c:pt>
                <c:pt idx="899">
                  <c:v>36.270000000000003</c:v>
                </c:pt>
                <c:pt idx="900">
                  <c:v>36.270000000000003</c:v>
                </c:pt>
                <c:pt idx="901">
                  <c:v>36.28</c:v>
                </c:pt>
                <c:pt idx="902">
                  <c:v>36.26</c:v>
                </c:pt>
                <c:pt idx="903">
                  <c:v>36.26</c:v>
                </c:pt>
                <c:pt idx="904">
                  <c:v>36.29</c:v>
                </c:pt>
                <c:pt idx="905">
                  <c:v>36.29</c:v>
                </c:pt>
                <c:pt idx="906">
                  <c:v>36.270000000000003</c:v>
                </c:pt>
                <c:pt idx="907">
                  <c:v>36.28</c:v>
                </c:pt>
                <c:pt idx="908">
                  <c:v>36.299999999999997</c:v>
                </c:pt>
                <c:pt idx="909">
                  <c:v>36.28</c:v>
                </c:pt>
                <c:pt idx="910">
                  <c:v>36.29</c:v>
                </c:pt>
                <c:pt idx="911">
                  <c:v>36.29</c:v>
                </c:pt>
                <c:pt idx="912">
                  <c:v>36.270000000000003</c:v>
                </c:pt>
                <c:pt idx="913">
                  <c:v>36.299999999999997</c:v>
                </c:pt>
                <c:pt idx="914">
                  <c:v>36.28</c:v>
                </c:pt>
                <c:pt idx="915">
                  <c:v>36.28</c:v>
                </c:pt>
                <c:pt idx="916">
                  <c:v>36.31</c:v>
                </c:pt>
                <c:pt idx="917">
                  <c:v>36.29</c:v>
                </c:pt>
                <c:pt idx="918">
                  <c:v>36.270000000000003</c:v>
                </c:pt>
                <c:pt idx="919">
                  <c:v>36.270000000000003</c:v>
                </c:pt>
                <c:pt idx="920">
                  <c:v>36.299999999999997</c:v>
                </c:pt>
                <c:pt idx="921">
                  <c:v>36.299999999999997</c:v>
                </c:pt>
                <c:pt idx="922">
                  <c:v>36.28</c:v>
                </c:pt>
                <c:pt idx="923">
                  <c:v>36.299999999999997</c:v>
                </c:pt>
                <c:pt idx="924">
                  <c:v>36.28</c:v>
                </c:pt>
                <c:pt idx="925">
                  <c:v>36.29</c:v>
                </c:pt>
                <c:pt idx="926">
                  <c:v>36.29</c:v>
                </c:pt>
                <c:pt idx="927">
                  <c:v>36.270000000000003</c:v>
                </c:pt>
                <c:pt idx="928">
                  <c:v>36.29</c:v>
                </c:pt>
                <c:pt idx="929">
                  <c:v>36.29</c:v>
                </c:pt>
                <c:pt idx="930">
                  <c:v>36.29</c:v>
                </c:pt>
                <c:pt idx="931">
                  <c:v>36.270000000000003</c:v>
                </c:pt>
                <c:pt idx="932">
                  <c:v>36.299999999999997</c:v>
                </c:pt>
                <c:pt idx="933">
                  <c:v>36.29</c:v>
                </c:pt>
                <c:pt idx="934">
                  <c:v>36.299999999999997</c:v>
                </c:pt>
                <c:pt idx="935">
                  <c:v>36.299999999999997</c:v>
                </c:pt>
                <c:pt idx="936">
                  <c:v>36.299999999999997</c:v>
                </c:pt>
                <c:pt idx="937">
                  <c:v>36.299999999999997</c:v>
                </c:pt>
                <c:pt idx="938">
                  <c:v>36.299999999999997</c:v>
                </c:pt>
                <c:pt idx="939">
                  <c:v>36.299999999999997</c:v>
                </c:pt>
                <c:pt idx="940">
                  <c:v>36.299999999999997</c:v>
                </c:pt>
                <c:pt idx="941">
                  <c:v>36.28</c:v>
                </c:pt>
                <c:pt idx="942">
                  <c:v>36.28</c:v>
                </c:pt>
                <c:pt idx="943">
                  <c:v>36.299999999999997</c:v>
                </c:pt>
                <c:pt idx="944">
                  <c:v>36.299999999999997</c:v>
                </c:pt>
                <c:pt idx="945">
                  <c:v>36.299999999999997</c:v>
                </c:pt>
                <c:pt idx="946">
                  <c:v>36.299999999999997</c:v>
                </c:pt>
                <c:pt idx="947">
                  <c:v>36.299999999999997</c:v>
                </c:pt>
                <c:pt idx="948">
                  <c:v>36.28</c:v>
                </c:pt>
                <c:pt idx="949">
                  <c:v>36.31</c:v>
                </c:pt>
                <c:pt idx="950">
                  <c:v>36.31</c:v>
                </c:pt>
                <c:pt idx="951">
                  <c:v>36.31</c:v>
                </c:pt>
                <c:pt idx="952">
                  <c:v>36.31</c:v>
                </c:pt>
                <c:pt idx="953">
                  <c:v>36.31</c:v>
                </c:pt>
                <c:pt idx="954">
                  <c:v>36.31</c:v>
                </c:pt>
                <c:pt idx="955">
                  <c:v>36.29</c:v>
                </c:pt>
                <c:pt idx="956">
                  <c:v>36.29</c:v>
                </c:pt>
                <c:pt idx="957">
                  <c:v>36.31</c:v>
                </c:pt>
                <c:pt idx="958">
                  <c:v>36.31</c:v>
                </c:pt>
                <c:pt idx="959">
                  <c:v>36.31</c:v>
                </c:pt>
                <c:pt idx="960">
                  <c:v>36.31</c:v>
                </c:pt>
                <c:pt idx="961">
                  <c:v>36.29</c:v>
                </c:pt>
                <c:pt idx="962">
                  <c:v>36.32</c:v>
                </c:pt>
                <c:pt idx="963">
                  <c:v>36.32</c:v>
                </c:pt>
                <c:pt idx="964">
                  <c:v>36.32</c:v>
                </c:pt>
                <c:pt idx="965">
                  <c:v>36.32</c:v>
                </c:pt>
                <c:pt idx="966">
                  <c:v>36.299999999999997</c:v>
                </c:pt>
                <c:pt idx="967">
                  <c:v>36.32</c:v>
                </c:pt>
                <c:pt idx="968">
                  <c:v>36.299999999999997</c:v>
                </c:pt>
                <c:pt idx="969">
                  <c:v>36.32</c:v>
                </c:pt>
                <c:pt idx="970">
                  <c:v>36.32</c:v>
                </c:pt>
                <c:pt idx="971">
                  <c:v>36.299999999999997</c:v>
                </c:pt>
                <c:pt idx="972">
                  <c:v>36.299999999999997</c:v>
                </c:pt>
                <c:pt idx="973">
                  <c:v>36.299999999999997</c:v>
                </c:pt>
                <c:pt idx="974">
                  <c:v>36.33</c:v>
                </c:pt>
                <c:pt idx="975">
                  <c:v>36.31</c:v>
                </c:pt>
                <c:pt idx="976">
                  <c:v>36.31</c:v>
                </c:pt>
                <c:pt idx="977">
                  <c:v>36.31</c:v>
                </c:pt>
                <c:pt idx="978">
                  <c:v>36.31</c:v>
                </c:pt>
                <c:pt idx="979">
                  <c:v>36.31</c:v>
                </c:pt>
                <c:pt idx="980">
                  <c:v>36.31</c:v>
                </c:pt>
                <c:pt idx="981">
                  <c:v>36.31</c:v>
                </c:pt>
                <c:pt idx="982">
                  <c:v>36.31</c:v>
                </c:pt>
                <c:pt idx="983">
                  <c:v>36.32</c:v>
                </c:pt>
                <c:pt idx="984">
                  <c:v>36.32</c:v>
                </c:pt>
                <c:pt idx="985">
                  <c:v>36.32</c:v>
                </c:pt>
                <c:pt idx="986">
                  <c:v>36.32</c:v>
                </c:pt>
                <c:pt idx="987">
                  <c:v>36.32</c:v>
                </c:pt>
                <c:pt idx="988">
                  <c:v>36.32</c:v>
                </c:pt>
                <c:pt idx="989">
                  <c:v>36.32</c:v>
                </c:pt>
                <c:pt idx="990">
                  <c:v>36.32</c:v>
                </c:pt>
                <c:pt idx="991">
                  <c:v>36.32</c:v>
                </c:pt>
                <c:pt idx="992">
                  <c:v>36.32</c:v>
                </c:pt>
                <c:pt idx="993">
                  <c:v>36.299999999999997</c:v>
                </c:pt>
                <c:pt idx="994">
                  <c:v>36.299999999999997</c:v>
                </c:pt>
                <c:pt idx="995">
                  <c:v>36.33</c:v>
                </c:pt>
                <c:pt idx="996">
                  <c:v>36.33</c:v>
                </c:pt>
                <c:pt idx="997">
                  <c:v>36.33</c:v>
                </c:pt>
                <c:pt idx="998">
                  <c:v>36.299999999999997</c:v>
                </c:pt>
                <c:pt idx="999">
                  <c:v>36.33</c:v>
                </c:pt>
                <c:pt idx="1000">
                  <c:v>36.32</c:v>
                </c:pt>
                <c:pt idx="1001">
                  <c:v>36.32</c:v>
                </c:pt>
                <c:pt idx="1002">
                  <c:v>36.32</c:v>
                </c:pt>
                <c:pt idx="1003">
                  <c:v>36.299999999999997</c:v>
                </c:pt>
                <c:pt idx="1004">
                  <c:v>36.32</c:v>
                </c:pt>
                <c:pt idx="1005">
                  <c:v>36.32</c:v>
                </c:pt>
                <c:pt idx="1006">
                  <c:v>36.32</c:v>
                </c:pt>
                <c:pt idx="1007">
                  <c:v>36.32</c:v>
                </c:pt>
                <c:pt idx="1008">
                  <c:v>36.32</c:v>
                </c:pt>
                <c:pt idx="1009">
                  <c:v>36.32</c:v>
                </c:pt>
                <c:pt idx="1010">
                  <c:v>36.32</c:v>
                </c:pt>
                <c:pt idx="1011">
                  <c:v>36.32</c:v>
                </c:pt>
                <c:pt idx="1012">
                  <c:v>36.32</c:v>
                </c:pt>
                <c:pt idx="1013">
                  <c:v>36.32</c:v>
                </c:pt>
                <c:pt idx="1014">
                  <c:v>36.340000000000003</c:v>
                </c:pt>
                <c:pt idx="1015">
                  <c:v>36.340000000000003</c:v>
                </c:pt>
                <c:pt idx="1016">
                  <c:v>36.340000000000003</c:v>
                </c:pt>
                <c:pt idx="1017">
                  <c:v>36.340000000000003</c:v>
                </c:pt>
                <c:pt idx="1018">
                  <c:v>36.340000000000003</c:v>
                </c:pt>
                <c:pt idx="1019">
                  <c:v>36.340000000000003</c:v>
                </c:pt>
                <c:pt idx="1020">
                  <c:v>36.36</c:v>
                </c:pt>
                <c:pt idx="1021">
                  <c:v>36.36</c:v>
                </c:pt>
                <c:pt idx="1022">
                  <c:v>36.36</c:v>
                </c:pt>
                <c:pt idx="1023">
                  <c:v>36.340000000000003</c:v>
                </c:pt>
                <c:pt idx="1024">
                  <c:v>36.36</c:v>
                </c:pt>
                <c:pt idx="1025">
                  <c:v>36.36</c:v>
                </c:pt>
                <c:pt idx="1026">
                  <c:v>36.340000000000003</c:v>
                </c:pt>
                <c:pt idx="1027">
                  <c:v>36.340000000000003</c:v>
                </c:pt>
                <c:pt idx="1028">
                  <c:v>36.340000000000003</c:v>
                </c:pt>
                <c:pt idx="1029">
                  <c:v>36.340000000000003</c:v>
                </c:pt>
                <c:pt idx="1030">
                  <c:v>36.36</c:v>
                </c:pt>
                <c:pt idx="1031">
                  <c:v>36.340000000000003</c:v>
                </c:pt>
                <c:pt idx="1032">
                  <c:v>36.340000000000003</c:v>
                </c:pt>
                <c:pt idx="1033">
                  <c:v>36.340000000000003</c:v>
                </c:pt>
                <c:pt idx="1034">
                  <c:v>36.340000000000003</c:v>
                </c:pt>
                <c:pt idx="1035">
                  <c:v>36.340000000000003</c:v>
                </c:pt>
                <c:pt idx="1036">
                  <c:v>36.340000000000003</c:v>
                </c:pt>
                <c:pt idx="1037">
                  <c:v>36.340000000000003</c:v>
                </c:pt>
                <c:pt idx="1038">
                  <c:v>36.340000000000003</c:v>
                </c:pt>
                <c:pt idx="1039">
                  <c:v>36.340000000000003</c:v>
                </c:pt>
                <c:pt idx="1040">
                  <c:v>36.340000000000003</c:v>
                </c:pt>
                <c:pt idx="1041">
                  <c:v>36.36</c:v>
                </c:pt>
                <c:pt idx="1042">
                  <c:v>36.340000000000003</c:v>
                </c:pt>
                <c:pt idx="1043">
                  <c:v>36.340000000000003</c:v>
                </c:pt>
                <c:pt idx="1044">
                  <c:v>36.340000000000003</c:v>
                </c:pt>
                <c:pt idx="1045">
                  <c:v>36.340000000000003</c:v>
                </c:pt>
                <c:pt idx="1046">
                  <c:v>36.340000000000003</c:v>
                </c:pt>
                <c:pt idx="1047">
                  <c:v>36.340000000000003</c:v>
                </c:pt>
                <c:pt idx="1048">
                  <c:v>36.340000000000003</c:v>
                </c:pt>
                <c:pt idx="1049">
                  <c:v>36.340000000000003</c:v>
                </c:pt>
                <c:pt idx="1050">
                  <c:v>36.35</c:v>
                </c:pt>
                <c:pt idx="1051">
                  <c:v>36.35</c:v>
                </c:pt>
                <c:pt idx="1052">
                  <c:v>36.35</c:v>
                </c:pt>
                <c:pt idx="1053">
                  <c:v>36.35</c:v>
                </c:pt>
                <c:pt idx="1054">
                  <c:v>36.35</c:v>
                </c:pt>
                <c:pt idx="1055">
                  <c:v>36.35</c:v>
                </c:pt>
                <c:pt idx="1056">
                  <c:v>36.35</c:v>
                </c:pt>
                <c:pt idx="1057">
                  <c:v>36.35</c:v>
                </c:pt>
                <c:pt idx="1058">
                  <c:v>36.35</c:v>
                </c:pt>
                <c:pt idx="1059">
                  <c:v>36.35</c:v>
                </c:pt>
                <c:pt idx="1060">
                  <c:v>36.35</c:v>
                </c:pt>
                <c:pt idx="1061">
                  <c:v>36.35</c:v>
                </c:pt>
                <c:pt idx="1062">
                  <c:v>36.35</c:v>
                </c:pt>
                <c:pt idx="1063">
                  <c:v>36.35</c:v>
                </c:pt>
                <c:pt idx="1064">
                  <c:v>36.35</c:v>
                </c:pt>
                <c:pt idx="1065">
                  <c:v>36.35</c:v>
                </c:pt>
                <c:pt idx="1066">
                  <c:v>36.33</c:v>
                </c:pt>
                <c:pt idx="1067">
                  <c:v>36.36</c:v>
                </c:pt>
                <c:pt idx="1068">
                  <c:v>36.35</c:v>
                </c:pt>
                <c:pt idx="1069">
                  <c:v>36.36</c:v>
                </c:pt>
                <c:pt idx="1070">
                  <c:v>36.36</c:v>
                </c:pt>
                <c:pt idx="1071">
                  <c:v>36.380000000000003</c:v>
                </c:pt>
                <c:pt idx="1072">
                  <c:v>36.36</c:v>
                </c:pt>
                <c:pt idx="1073">
                  <c:v>36.36</c:v>
                </c:pt>
                <c:pt idx="1074">
                  <c:v>36.36</c:v>
                </c:pt>
                <c:pt idx="1075">
                  <c:v>36.380000000000003</c:v>
                </c:pt>
                <c:pt idx="1076">
                  <c:v>36.35</c:v>
                </c:pt>
                <c:pt idx="1077">
                  <c:v>36.36</c:v>
                </c:pt>
                <c:pt idx="1078">
                  <c:v>36.36</c:v>
                </c:pt>
                <c:pt idx="1079">
                  <c:v>36.36</c:v>
                </c:pt>
                <c:pt idx="1080">
                  <c:v>36.380000000000003</c:v>
                </c:pt>
                <c:pt idx="1081">
                  <c:v>36.380000000000003</c:v>
                </c:pt>
                <c:pt idx="1082">
                  <c:v>36.35</c:v>
                </c:pt>
                <c:pt idx="1083">
                  <c:v>36.35</c:v>
                </c:pt>
                <c:pt idx="1084">
                  <c:v>36.380000000000003</c:v>
                </c:pt>
                <c:pt idx="1085">
                  <c:v>36.380000000000003</c:v>
                </c:pt>
                <c:pt idx="1086">
                  <c:v>36.36</c:v>
                </c:pt>
                <c:pt idx="1087">
                  <c:v>36.36</c:v>
                </c:pt>
                <c:pt idx="1088">
                  <c:v>36.36</c:v>
                </c:pt>
                <c:pt idx="1089">
                  <c:v>36.36</c:v>
                </c:pt>
                <c:pt idx="1090">
                  <c:v>36.36</c:v>
                </c:pt>
                <c:pt idx="1091">
                  <c:v>36.36</c:v>
                </c:pt>
                <c:pt idx="1092">
                  <c:v>36.380000000000003</c:v>
                </c:pt>
                <c:pt idx="1093">
                  <c:v>36.36</c:v>
                </c:pt>
                <c:pt idx="1094">
                  <c:v>36.36</c:v>
                </c:pt>
                <c:pt idx="1095">
                  <c:v>36.36</c:v>
                </c:pt>
                <c:pt idx="1096">
                  <c:v>36.36</c:v>
                </c:pt>
                <c:pt idx="1097">
                  <c:v>36.36</c:v>
                </c:pt>
                <c:pt idx="1098">
                  <c:v>36.369999999999997</c:v>
                </c:pt>
                <c:pt idx="1099">
                  <c:v>36.369999999999997</c:v>
                </c:pt>
                <c:pt idx="1100">
                  <c:v>36.369999999999997</c:v>
                </c:pt>
                <c:pt idx="1101">
                  <c:v>36.35</c:v>
                </c:pt>
                <c:pt idx="1102">
                  <c:v>36.35</c:v>
                </c:pt>
                <c:pt idx="1103">
                  <c:v>36.369999999999997</c:v>
                </c:pt>
                <c:pt idx="1104">
                  <c:v>36.369999999999997</c:v>
                </c:pt>
                <c:pt idx="1105">
                  <c:v>36.35</c:v>
                </c:pt>
                <c:pt idx="1106">
                  <c:v>36.380000000000003</c:v>
                </c:pt>
                <c:pt idx="1107">
                  <c:v>36.380000000000003</c:v>
                </c:pt>
                <c:pt idx="1108">
                  <c:v>36.36</c:v>
                </c:pt>
                <c:pt idx="1109">
                  <c:v>36.380000000000003</c:v>
                </c:pt>
                <c:pt idx="1110">
                  <c:v>36.380000000000003</c:v>
                </c:pt>
                <c:pt idx="1111">
                  <c:v>36.380000000000003</c:v>
                </c:pt>
                <c:pt idx="1112">
                  <c:v>36.36</c:v>
                </c:pt>
                <c:pt idx="1113">
                  <c:v>36.369999999999997</c:v>
                </c:pt>
                <c:pt idx="1114">
                  <c:v>36.369999999999997</c:v>
                </c:pt>
                <c:pt idx="1115">
                  <c:v>36.39</c:v>
                </c:pt>
                <c:pt idx="1116">
                  <c:v>36.369999999999997</c:v>
                </c:pt>
                <c:pt idx="1117">
                  <c:v>36.380000000000003</c:v>
                </c:pt>
                <c:pt idx="1118">
                  <c:v>36.380000000000003</c:v>
                </c:pt>
                <c:pt idx="1119">
                  <c:v>36.380000000000003</c:v>
                </c:pt>
                <c:pt idx="1120">
                  <c:v>36.39</c:v>
                </c:pt>
                <c:pt idx="1121">
                  <c:v>36.39</c:v>
                </c:pt>
                <c:pt idx="1122">
                  <c:v>36.39</c:v>
                </c:pt>
                <c:pt idx="1123">
                  <c:v>36.39</c:v>
                </c:pt>
                <c:pt idx="1124">
                  <c:v>36.4</c:v>
                </c:pt>
                <c:pt idx="1125">
                  <c:v>36.380000000000003</c:v>
                </c:pt>
                <c:pt idx="1126">
                  <c:v>36.380000000000003</c:v>
                </c:pt>
                <c:pt idx="1127">
                  <c:v>36.39</c:v>
                </c:pt>
                <c:pt idx="1128">
                  <c:v>36.39</c:v>
                </c:pt>
                <c:pt idx="1129">
                  <c:v>36.369999999999997</c:v>
                </c:pt>
                <c:pt idx="1130">
                  <c:v>36.39</c:v>
                </c:pt>
                <c:pt idx="1131">
                  <c:v>36.4</c:v>
                </c:pt>
                <c:pt idx="1132">
                  <c:v>36.380000000000003</c:v>
                </c:pt>
                <c:pt idx="1133">
                  <c:v>36.4</c:v>
                </c:pt>
                <c:pt idx="1134">
                  <c:v>36.380000000000003</c:v>
                </c:pt>
                <c:pt idx="1135">
                  <c:v>36.39</c:v>
                </c:pt>
                <c:pt idx="1136">
                  <c:v>36.39</c:v>
                </c:pt>
                <c:pt idx="1137">
                  <c:v>36.39</c:v>
                </c:pt>
                <c:pt idx="1138">
                  <c:v>36.4</c:v>
                </c:pt>
                <c:pt idx="1139">
                  <c:v>36.380000000000003</c:v>
                </c:pt>
                <c:pt idx="1140">
                  <c:v>36.380000000000003</c:v>
                </c:pt>
                <c:pt idx="1141">
                  <c:v>36.380000000000003</c:v>
                </c:pt>
                <c:pt idx="1142">
                  <c:v>36.380000000000003</c:v>
                </c:pt>
                <c:pt idx="1143">
                  <c:v>36.39</c:v>
                </c:pt>
                <c:pt idx="1144">
                  <c:v>36.39</c:v>
                </c:pt>
                <c:pt idx="1145">
                  <c:v>36.39</c:v>
                </c:pt>
                <c:pt idx="1146">
                  <c:v>36.39</c:v>
                </c:pt>
                <c:pt idx="1147">
                  <c:v>36.39</c:v>
                </c:pt>
                <c:pt idx="1148">
                  <c:v>36.4</c:v>
                </c:pt>
                <c:pt idx="1149">
                  <c:v>36.4</c:v>
                </c:pt>
                <c:pt idx="1150">
                  <c:v>36.380000000000003</c:v>
                </c:pt>
                <c:pt idx="1151">
                  <c:v>36.4</c:v>
                </c:pt>
                <c:pt idx="1152">
                  <c:v>36.4</c:v>
                </c:pt>
                <c:pt idx="1153">
                  <c:v>36.380000000000003</c:v>
                </c:pt>
                <c:pt idx="1154">
                  <c:v>36.409999999999997</c:v>
                </c:pt>
                <c:pt idx="1155">
                  <c:v>36.409999999999997</c:v>
                </c:pt>
                <c:pt idx="1156">
                  <c:v>36.409999999999997</c:v>
                </c:pt>
                <c:pt idx="1157">
                  <c:v>36.39</c:v>
                </c:pt>
                <c:pt idx="1158">
                  <c:v>36.409999999999997</c:v>
                </c:pt>
                <c:pt idx="1159">
                  <c:v>36.409999999999997</c:v>
                </c:pt>
                <c:pt idx="1160">
                  <c:v>36.39</c:v>
                </c:pt>
                <c:pt idx="1161">
                  <c:v>36.4</c:v>
                </c:pt>
                <c:pt idx="1162">
                  <c:v>36.4</c:v>
                </c:pt>
                <c:pt idx="1163">
                  <c:v>36.4</c:v>
                </c:pt>
                <c:pt idx="1164">
                  <c:v>36.4</c:v>
                </c:pt>
                <c:pt idx="1165">
                  <c:v>36.4</c:v>
                </c:pt>
                <c:pt idx="1166">
                  <c:v>36.4</c:v>
                </c:pt>
                <c:pt idx="1167">
                  <c:v>36.409999999999997</c:v>
                </c:pt>
                <c:pt idx="1168">
                  <c:v>36.409999999999997</c:v>
                </c:pt>
                <c:pt idx="1169">
                  <c:v>36.39</c:v>
                </c:pt>
                <c:pt idx="1170">
                  <c:v>36.39</c:v>
                </c:pt>
                <c:pt idx="1171">
                  <c:v>36.39</c:v>
                </c:pt>
                <c:pt idx="1172">
                  <c:v>36.39</c:v>
                </c:pt>
                <c:pt idx="1173">
                  <c:v>36.39</c:v>
                </c:pt>
                <c:pt idx="1174">
                  <c:v>36.4</c:v>
                </c:pt>
                <c:pt idx="1175">
                  <c:v>36.4</c:v>
                </c:pt>
                <c:pt idx="1176">
                  <c:v>36.42</c:v>
                </c:pt>
                <c:pt idx="1177">
                  <c:v>36.4</c:v>
                </c:pt>
                <c:pt idx="1178">
                  <c:v>36.4</c:v>
                </c:pt>
                <c:pt idx="1179">
                  <c:v>36.4</c:v>
                </c:pt>
                <c:pt idx="1180">
                  <c:v>36.409999999999997</c:v>
                </c:pt>
                <c:pt idx="1181">
                  <c:v>36.409999999999997</c:v>
                </c:pt>
                <c:pt idx="1182">
                  <c:v>36.409999999999997</c:v>
                </c:pt>
                <c:pt idx="1183">
                  <c:v>36.409999999999997</c:v>
                </c:pt>
                <c:pt idx="1184">
                  <c:v>36.39</c:v>
                </c:pt>
                <c:pt idx="1185">
                  <c:v>36.42</c:v>
                </c:pt>
                <c:pt idx="1186">
                  <c:v>36.4</c:v>
                </c:pt>
                <c:pt idx="1187">
                  <c:v>36.4</c:v>
                </c:pt>
                <c:pt idx="1188">
                  <c:v>36.4</c:v>
                </c:pt>
                <c:pt idx="1189">
                  <c:v>36.4</c:v>
                </c:pt>
                <c:pt idx="1190">
                  <c:v>36.43</c:v>
                </c:pt>
                <c:pt idx="1191">
                  <c:v>36.409999999999997</c:v>
                </c:pt>
                <c:pt idx="1192">
                  <c:v>36.409999999999997</c:v>
                </c:pt>
                <c:pt idx="1193">
                  <c:v>36.409999999999997</c:v>
                </c:pt>
                <c:pt idx="1194">
                  <c:v>36.409999999999997</c:v>
                </c:pt>
                <c:pt idx="1195">
                  <c:v>36.42</c:v>
                </c:pt>
                <c:pt idx="1196">
                  <c:v>36.42</c:v>
                </c:pt>
                <c:pt idx="1197">
                  <c:v>36.4</c:v>
                </c:pt>
                <c:pt idx="1198">
                  <c:v>36.42</c:v>
                </c:pt>
                <c:pt idx="1199">
                  <c:v>36.43</c:v>
                </c:pt>
                <c:pt idx="1200">
                  <c:v>36.43</c:v>
                </c:pt>
                <c:pt idx="1201">
                  <c:v>36.409999999999997</c:v>
                </c:pt>
                <c:pt idx="1202">
                  <c:v>36.409999999999997</c:v>
                </c:pt>
                <c:pt idx="1203">
                  <c:v>36.409999999999997</c:v>
                </c:pt>
                <c:pt idx="1204">
                  <c:v>36.44</c:v>
                </c:pt>
                <c:pt idx="1205">
                  <c:v>36.42</c:v>
                </c:pt>
                <c:pt idx="1206">
                  <c:v>36.42</c:v>
                </c:pt>
                <c:pt idx="1207">
                  <c:v>36.42</c:v>
                </c:pt>
                <c:pt idx="1208">
                  <c:v>36.4</c:v>
                </c:pt>
                <c:pt idx="1209">
                  <c:v>36.43</c:v>
                </c:pt>
                <c:pt idx="1210">
                  <c:v>36.409999999999997</c:v>
                </c:pt>
                <c:pt idx="1211">
                  <c:v>36.43</c:v>
                </c:pt>
                <c:pt idx="1212">
                  <c:v>36.42</c:v>
                </c:pt>
                <c:pt idx="1213">
                  <c:v>36.44</c:v>
                </c:pt>
                <c:pt idx="1214">
                  <c:v>36.42</c:v>
                </c:pt>
                <c:pt idx="1215">
                  <c:v>36.42</c:v>
                </c:pt>
                <c:pt idx="1216">
                  <c:v>36.450000000000003</c:v>
                </c:pt>
                <c:pt idx="1217">
                  <c:v>36.43</c:v>
                </c:pt>
                <c:pt idx="1218">
                  <c:v>36.409999999999997</c:v>
                </c:pt>
                <c:pt idx="1219">
                  <c:v>36.43</c:v>
                </c:pt>
                <c:pt idx="1220">
                  <c:v>36.43</c:v>
                </c:pt>
                <c:pt idx="1221">
                  <c:v>36.409999999999997</c:v>
                </c:pt>
                <c:pt idx="1222">
                  <c:v>36.44</c:v>
                </c:pt>
                <c:pt idx="1223">
                  <c:v>36.42</c:v>
                </c:pt>
                <c:pt idx="1224">
                  <c:v>36.42</c:v>
                </c:pt>
                <c:pt idx="1225">
                  <c:v>36.42</c:v>
                </c:pt>
                <c:pt idx="1226">
                  <c:v>36.42</c:v>
                </c:pt>
                <c:pt idx="1227">
                  <c:v>36.42</c:v>
                </c:pt>
                <c:pt idx="1228">
                  <c:v>36.43</c:v>
                </c:pt>
                <c:pt idx="1229">
                  <c:v>36.43</c:v>
                </c:pt>
                <c:pt idx="1230">
                  <c:v>36.43</c:v>
                </c:pt>
                <c:pt idx="1231">
                  <c:v>36.409999999999997</c:v>
                </c:pt>
                <c:pt idx="1232">
                  <c:v>36.409999999999997</c:v>
                </c:pt>
                <c:pt idx="1233">
                  <c:v>36.44</c:v>
                </c:pt>
                <c:pt idx="1234">
                  <c:v>36.44</c:v>
                </c:pt>
                <c:pt idx="1235">
                  <c:v>36.42</c:v>
                </c:pt>
                <c:pt idx="1236">
                  <c:v>36.44</c:v>
                </c:pt>
                <c:pt idx="1237">
                  <c:v>36.42</c:v>
                </c:pt>
                <c:pt idx="1238">
                  <c:v>36.42</c:v>
                </c:pt>
                <c:pt idx="1239">
                  <c:v>36.43</c:v>
                </c:pt>
                <c:pt idx="1240">
                  <c:v>36.43</c:v>
                </c:pt>
                <c:pt idx="1241">
                  <c:v>36.409999999999997</c:v>
                </c:pt>
                <c:pt idx="1242">
                  <c:v>36.43</c:v>
                </c:pt>
                <c:pt idx="1243">
                  <c:v>36.43</c:v>
                </c:pt>
                <c:pt idx="1244">
                  <c:v>36.409999999999997</c:v>
                </c:pt>
                <c:pt idx="1245">
                  <c:v>36.44</c:v>
                </c:pt>
                <c:pt idx="1246">
                  <c:v>36.44</c:v>
                </c:pt>
                <c:pt idx="1247">
                  <c:v>36.42</c:v>
                </c:pt>
                <c:pt idx="1248">
                  <c:v>36.44</c:v>
                </c:pt>
                <c:pt idx="1249">
                  <c:v>36.44</c:v>
                </c:pt>
                <c:pt idx="1250">
                  <c:v>36.42</c:v>
                </c:pt>
                <c:pt idx="1251">
                  <c:v>36.42</c:v>
                </c:pt>
                <c:pt idx="1252">
                  <c:v>36.43</c:v>
                </c:pt>
                <c:pt idx="1253">
                  <c:v>36.43</c:v>
                </c:pt>
                <c:pt idx="1254">
                  <c:v>36.43</c:v>
                </c:pt>
                <c:pt idx="1255">
                  <c:v>36.450000000000003</c:v>
                </c:pt>
                <c:pt idx="1256">
                  <c:v>36.43</c:v>
                </c:pt>
                <c:pt idx="1257">
                  <c:v>36.43</c:v>
                </c:pt>
                <c:pt idx="1258">
                  <c:v>36.409999999999997</c:v>
                </c:pt>
                <c:pt idx="1259">
                  <c:v>36.409999999999997</c:v>
                </c:pt>
                <c:pt idx="1260">
                  <c:v>36.44</c:v>
                </c:pt>
                <c:pt idx="1261">
                  <c:v>36.44</c:v>
                </c:pt>
                <c:pt idx="1262">
                  <c:v>36.44</c:v>
                </c:pt>
                <c:pt idx="1263">
                  <c:v>36.44</c:v>
                </c:pt>
                <c:pt idx="1264">
                  <c:v>36.42</c:v>
                </c:pt>
                <c:pt idx="1265">
                  <c:v>36.42</c:v>
                </c:pt>
                <c:pt idx="1266">
                  <c:v>36.44</c:v>
                </c:pt>
                <c:pt idx="1267">
                  <c:v>36.44</c:v>
                </c:pt>
                <c:pt idx="1268">
                  <c:v>36.44</c:v>
                </c:pt>
                <c:pt idx="1269">
                  <c:v>36.42</c:v>
                </c:pt>
                <c:pt idx="1270">
                  <c:v>36.42</c:v>
                </c:pt>
                <c:pt idx="1271">
                  <c:v>36.42</c:v>
                </c:pt>
                <c:pt idx="1272">
                  <c:v>36.4</c:v>
                </c:pt>
                <c:pt idx="1273">
                  <c:v>36.450000000000003</c:v>
                </c:pt>
                <c:pt idx="1274">
                  <c:v>36.450000000000003</c:v>
                </c:pt>
                <c:pt idx="1275">
                  <c:v>36.43</c:v>
                </c:pt>
                <c:pt idx="1276">
                  <c:v>36.43</c:v>
                </c:pt>
                <c:pt idx="1277">
                  <c:v>36.43</c:v>
                </c:pt>
                <c:pt idx="1278">
                  <c:v>36.43</c:v>
                </c:pt>
                <c:pt idx="1279">
                  <c:v>36.43</c:v>
                </c:pt>
                <c:pt idx="1280">
                  <c:v>36.44</c:v>
                </c:pt>
                <c:pt idx="1281">
                  <c:v>36.409999999999997</c:v>
                </c:pt>
                <c:pt idx="1282">
                  <c:v>36.42</c:v>
                </c:pt>
                <c:pt idx="1283">
                  <c:v>36.409999999999997</c:v>
                </c:pt>
                <c:pt idx="1284">
                  <c:v>36.42</c:v>
                </c:pt>
                <c:pt idx="1285">
                  <c:v>36.42</c:v>
                </c:pt>
                <c:pt idx="1286">
                  <c:v>36.450000000000003</c:v>
                </c:pt>
                <c:pt idx="1287">
                  <c:v>36.43</c:v>
                </c:pt>
                <c:pt idx="1288">
                  <c:v>36.43</c:v>
                </c:pt>
                <c:pt idx="1289">
                  <c:v>36.44</c:v>
                </c:pt>
                <c:pt idx="1290">
                  <c:v>36.409999999999997</c:v>
                </c:pt>
                <c:pt idx="1291">
                  <c:v>36.44</c:v>
                </c:pt>
                <c:pt idx="1292">
                  <c:v>36.42</c:v>
                </c:pt>
                <c:pt idx="1293">
                  <c:v>36.42</c:v>
                </c:pt>
                <c:pt idx="1294">
                  <c:v>36.409999999999997</c:v>
                </c:pt>
                <c:pt idx="1295">
                  <c:v>36.44</c:v>
                </c:pt>
                <c:pt idx="1296">
                  <c:v>36.44</c:v>
                </c:pt>
                <c:pt idx="1297">
                  <c:v>36.44</c:v>
                </c:pt>
                <c:pt idx="1298">
                  <c:v>36.450000000000003</c:v>
                </c:pt>
                <c:pt idx="1299">
                  <c:v>36.450000000000003</c:v>
                </c:pt>
                <c:pt idx="1300">
                  <c:v>36.43</c:v>
                </c:pt>
                <c:pt idx="1301">
                  <c:v>36.46</c:v>
                </c:pt>
                <c:pt idx="1302">
                  <c:v>36.46</c:v>
                </c:pt>
                <c:pt idx="1303">
                  <c:v>36.46</c:v>
                </c:pt>
                <c:pt idx="1304">
                  <c:v>36.47</c:v>
                </c:pt>
                <c:pt idx="1305">
                  <c:v>36.450000000000003</c:v>
                </c:pt>
                <c:pt idx="1306">
                  <c:v>36.47</c:v>
                </c:pt>
                <c:pt idx="1307">
                  <c:v>36.450000000000003</c:v>
                </c:pt>
                <c:pt idx="1308">
                  <c:v>36.46</c:v>
                </c:pt>
                <c:pt idx="1309">
                  <c:v>36.46</c:v>
                </c:pt>
                <c:pt idx="1310">
                  <c:v>36.46</c:v>
                </c:pt>
                <c:pt idx="1311">
                  <c:v>36.44</c:v>
                </c:pt>
                <c:pt idx="1312">
                  <c:v>36.44</c:v>
                </c:pt>
                <c:pt idx="1313">
                  <c:v>36.47</c:v>
                </c:pt>
                <c:pt idx="1314">
                  <c:v>36.450000000000003</c:v>
                </c:pt>
                <c:pt idx="1315">
                  <c:v>36.450000000000003</c:v>
                </c:pt>
                <c:pt idx="1316">
                  <c:v>36.43</c:v>
                </c:pt>
                <c:pt idx="1317">
                  <c:v>36.46</c:v>
                </c:pt>
                <c:pt idx="1318">
                  <c:v>36.46</c:v>
                </c:pt>
                <c:pt idx="1319">
                  <c:v>36.47</c:v>
                </c:pt>
                <c:pt idx="1320">
                  <c:v>36.450000000000003</c:v>
                </c:pt>
                <c:pt idx="1321">
                  <c:v>36.450000000000003</c:v>
                </c:pt>
                <c:pt idx="1322">
                  <c:v>36.450000000000003</c:v>
                </c:pt>
                <c:pt idx="1323">
                  <c:v>36.450000000000003</c:v>
                </c:pt>
                <c:pt idx="1324">
                  <c:v>36.46</c:v>
                </c:pt>
                <c:pt idx="1325">
                  <c:v>36.46</c:v>
                </c:pt>
                <c:pt idx="1326">
                  <c:v>36.46</c:v>
                </c:pt>
                <c:pt idx="1327">
                  <c:v>36.44</c:v>
                </c:pt>
                <c:pt idx="1328">
                  <c:v>36.47</c:v>
                </c:pt>
                <c:pt idx="1329">
                  <c:v>36.450000000000003</c:v>
                </c:pt>
                <c:pt idx="1330">
                  <c:v>36.450000000000003</c:v>
                </c:pt>
                <c:pt idx="1331">
                  <c:v>36.47</c:v>
                </c:pt>
                <c:pt idx="1332">
                  <c:v>36.450000000000003</c:v>
                </c:pt>
                <c:pt idx="1333">
                  <c:v>36.479999999999997</c:v>
                </c:pt>
                <c:pt idx="1334">
                  <c:v>36.46</c:v>
                </c:pt>
                <c:pt idx="1335">
                  <c:v>36.44</c:v>
                </c:pt>
                <c:pt idx="1336">
                  <c:v>36.46</c:v>
                </c:pt>
                <c:pt idx="1337">
                  <c:v>36.46</c:v>
                </c:pt>
                <c:pt idx="1338">
                  <c:v>36.46</c:v>
                </c:pt>
                <c:pt idx="1339">
                  <c:v>36.450000000000003</c:v>
                </c:pt>
                <c:pt idx="1340">
                  <c:v>36.450000000000003</c:v>
                </c:pt>
                <c:pt idx="1341">
                  <c:v>36.47</c:v>
                </c:pt>
                <c:pt idx="1342">
                  <c:v>36.47</c:v>
                </c:pt>
                <c:pt idx="1343">
                  <c:v>36.450000000000003</c:v>
                </c:pt>
                <c:pt idx="1344">
                  <c:v>36.450000000000003</c:v>
                </c:pt>
                <c:pt idx="1345">
                  <c:v>36.479999999999997</c:v>
                </c:pt>
                <c:pt idx="1346">
                  <c:v>36.46</c:v>
                </c:pt>
                <c:pt idx="1347">
                  <c:v>36.46</c:v>
                </c:pt>
                <c:pt idx="1348">
                  <c:v>36.479999999999997</c:v>
                </c:pt>
                <c:pt idx="1349">
                  <c:v>36.46</c:v>
                </c:pt>
                <c:pt idx="1350">
                  <c:v>36.44</c:v>
                </c:pt>
                <c:pt idx="1351">
                  <c:v>36.47</c:v>
                </c:pt>
                <c:pt idx="1352">
                  <c:v>36.47</c:v>
                </c:pt>
                <c:pt idx="1353">
                  <c:v>36.450000000000003</c:v>
                </c:pt>
                <c:pt idx="1354">
                  <c:v>36.47</c:v>
                </c:pt>
                <c:pt idx="1355">
                  <c:v>36.450000000000003</c:v>
                </c:pt>
                <c:pt idx="1356">
                  <c:v>36.450000000000003</c:v>
                </c:pt>
                <c:pt idx="1357">
                  <c:v>36.450000000000003</c:v>
                </c:pt>
                <c:pt idx="1358">
                  <c:v>36.479999999999997</c:v>
                </c:pt>
                <c:pt idx="1359">
                  <c:v>36.479999999999997</c:v>
                </c:pt>
                <c:pt idx="1360">
                  <c:v>36.46</c:v>
                </c:pt>
                <c:pt idx="1361">
                  <c:v>36.46</c:v>
                </c:pt>
                <c:pt idx="1362">
                  <c:v>36.44</c:v>
                </c:pt>
                <c:pt idx="1363">
                  <c:v>36.479999999999997</c:v>
                </c:pt>
                <c:pt idx="1364">
                  <c:v>36.46</c:v>
                </c:pt>
                <c:pt idx="1365">
                  <c:v>36.46</c:v>
                </c:pt>
                <c:pt idx="1366">
                  <c:v>36.46</c:v>
                </c:pt>
                <c:pt idx="1367">
                  <c:v>36.46</c:v>
                </c:pt>
                <c:pt idx="1368">
                  <c:v>36.44</c:v>
                </c:pt>
                <c:pt idx="1369">
                  <c:v>36.47</c:v>
                </c:pt>
                <c:pt idx="1370">
                  <c:v>36.47</c:v>
                </c:pt>
                <c:pt idx="1371">
                  <c:v>36.47</c:v>
                </c:pt>
                <c:pt idx="1372">
                  <c:v>36.450000000000003</c:v>
                </c:pt>
                <c:pt idx="1373">
                  <c:v>36.450000000000003</c:v>
                </c:pt>
                <c:pt idx="1374">
                  <c:v>36.450000000000003</c:v>
                </c:pt>
                <c:pt idx="1375">
                  <c:v>36.47</c:v>
                </c:pt>
                <c:pt idx="1376">
                  <c:v>36.47</c:v>
                </c:pt>
                <c:pt idx="1377">
                  <c:v>36.47</c:v>
                </c:pt>
                <c:pt idx="1378">
                  <c:v>36.450000000000003</c:v>
                </c:pt>
                <c:pt idx="1379">
                  <c:v>36.450000000000003</c:v>
                </c:pt>
                <c:pt idx="1380">
                  <c:v>36.479999999999997</c:v>
                </c:pt>
                <c:pt idx="1381">
                  <c:v>36.479999999999997</c:v>
                </c:pt>
                <c:pt idx="1382">
                  <c:v>36.479999999999997</c:v>
                </c:pt>
                <c:pt idx="1383">
                  <c:v>36.46</c:v>
                </c:pt>
                <c:pt idx="1384">
                  <c:v>36.46</c:v>
                </c:pt>
                <c:pt idx="1385">
                  <c:v>36.46</c:v>
                </c:pt>
                <c:pt idx="1386">
                  <c:v>36.46</c:v>
                </c:pt>
                <c:pt idx="1387">
                  <c:v>36.46</c:v>
                </c:pt>
                <c:pt idx="1388">
                  <c:v>36.479999999999997</c:v>
                </c:pt>
                <c:pt idx="1389">
                  <c:v>36.479999999999997</c:v>
                </c:pt>
                <c:pt idx="1390">
                  <c:v>36.479999999999997</c:v>
                </c:pt>
                <c:pt idx="1391">
                  <c:v>36.479999999999997</c:v>
                </c:pt>
                <c:pt idx="1392">
                  <c:v>36.46</c:v>
                </c:pt>
                <c:pt idx="1393">
                  <c:v>36.46</c:v>
                </c:pt>
                <c:pt idx="1394">
                  <c:v>36.46</c:v>
                </c:pt>
                <c:pt idx="1395">
                  <c:v>36.46</c:v>
                </c:pt>
                <c:pt idx="1396">
                  <c:v>36.46</c:v>
                </c:pt>
                <c:pt idx="1397">
                  <c:v>36.46</c:v>
                </c:pt>
                <c:pt idx="1398">
                  <c:v>36.46</c:v>
                </c:pt>
                <c:pt idx="1399">
                  <c:v>36.46</c:v>
                </c:pt>
                <c:pt idx="1400">
                  <c:v>36.46</c:v>
                </c:pt>
                <c:pt idx="1401">
                  <c:v>36.46</c:v>
                </c:pt>
                <c:pt idx="1402">
                  <c:v>36.46</c:v>
                </c:pt>
                <c:pt idx="1403">
                  <c:v>36.46</c:v>
                </c:pt>
                <c:pt idx="1404">
                  <c:v>36.46</c:v>
                </c:pt>
                <c:pt idx="1405">
                  <c:v>36.46</c:v>
                </c:pt>
                <c:pt idx="1406">
                  <c:v>36.46</c:v>
                </c:pt>
                <c:pt idx="1407">
                  <c:v>36.46</c:v>
                </c:pt>
                <c:pt idx="1408">
                  <c:v>36.46</c:v>
                </c:pt>
                <c:pt idx="1409">
                  <c:v>36.46</c:v>
                </c:pt>
                <c:pt idx="1410">
                  <c:v>36.46</c:v>
                </c:pt>
                <c:pt idx="1411">
                  <c:v>36.46</c:v>
                </c:pt>
                <c:pt idx="1412">
                  <c:v>36.46</c:v>
                </c:pt>
                <c:pt idx="1413">
                  <c:v>36.479999999999997</c:v>
                </c:pt>
                <c:pt idx="1414">
                  <c:v>36.46</c:v>
                </c:pt>
                <c:pt idx="1415">
                  <c:v>36.46</c:v>
                </c:pt>
                <c:pt idx="1416">
                  <c:v>36.46</c:v>
                </c:pt>
                <c:pt idx="1417">
                  <c:v>36.46</c:v>
                </c:pt>
                <c:pt idx="1418">
                  <c:v>36.46</c:v>
                </c:pt>
                <c:pt idx="1419">
                  <c:v>36.46</c:v>
                </c:pt>
                <c:pt idx="1420">
                  <c:v>36.479999999999997</c:v>
                </c:pt>
                <c:pt idx="1421">
                  <c:v>36.479999999999997</c:v>
                </c:pt>
                <c:pt idx="1422">
                  <c:v>36.479999999999997</c:v>
                </c:pt>
                <c:pt idx="1423">
                  <c:v>36.479999999999997</c:v>
                </c:pt>
                <c:pt idx="1424">
                  <c:v>36.46</c:v>
                </c:pt>
                <c:pt idx="1425">
                  <c:v>36.46</c:v>
                </c:pt>
                <c:pt idx="1426">
                  <c:v>36.47</c:v>
                </c:pt>
                <c:pt idx="1427">
                  <c:v>36.46</c:v>
                </c:pt>
                <c:pt idx="1428">
                  <c:v>36.46</c:v>
                </c:pt>
                <c:pt idx="1429">
                  <c:v>36.49</c:v>
                </c:pt>
                <c:pt idx="1430">
                  <c:v>36.47</c:v>
                </c:pt>
                <c:pt idx="1431">
                  <c:v>36.44</c:v>
                </c:pt>
                <c:pt idx="1432">
                  <c:v>36.479999999999997</c:v>
                </c:pt>
                <c:pt idx="1433">
                  <c:v>36.46</c:v>
                </c:pt>
                <c:pt idx="1434">
                  <c:v>36.43</c:v>
                </c:pt>
                <c:pt idx="1435">
                  <c:v>36.450000000000003</c:v>
                </c:pt>
                <c:pt idx="1436">
                  <c:v>36.450000000000003</c:v>
                </c:pt>
                <c:pt idx="1437">
                  <c:v>36.47</c:v>
                </c:pt>
                <c:pt idx="1438">
                  <c:v>36.47</c:v>
                </c:pt>
                <c:pt idx="1439">
                  <c:v>36.47</c:v>
                </c:pt>
                <c:pt idx="1440">
                  <c:v>36.47</c:v>
                </c:pt>
                <c:pt idx="1441">
                  <c:v>36.47</c:v>
                </c:pt>
                <c:pt idx="1442">
                  <c:v>36.49</c:v>
                </c:pt>
                <c:pt idx="1443">
                  <c:v>36.47</c:v>
                </c:pt>
                <c:pt idx="1444">
                  <c:v>36.47</c:v>
                </c:pt>
                <c:pt idx="1445">
                  <c:v>36.47</c:v>
                </c:pt>
                <c:pt idx="1446">
                  <c:v>36.5</c:v>
                </c:pt>
                <c:pt idx="1447">
                  <c:v>36.5</c:v>
                </c:pt>
                <c:pt idx="1448">
                  <c:v>36.5</c:v>
                </c:pt>
                <c:pt idx="1449">
                  <c:v>36.479999999999997</c:v>
                </c:pt>
                <c:pt idx="1450">
                  <c:v>36.479999999999997</c:v>
                </c:pt>
                <c:pt idx="1451">
                  <c:v>36.5</c:v>
                </c:pt>
                <c:pt idx="1452">
                  <c:v>36.479999999999997</c:v>
                </c:pt>
                <c:pt idx="1453">
                  <c:v>36.479999999999997</c:v>
                </c:pt>
                <c:pt idx="1454">
                  <c:v>36.479999999999997</c:v>
                </c:pt>
                <c:pt idx="1455">
                  <c:v>36.479999999999997</c:v>
                </c:pt>
                <c:pt idx="1456">
                  <c:v>36.51</c:v>
                </c:pt>
                <c:pt idx="1457">
                  <c:v>36.49</c:v>
                </c:pt>
                <c:pt idx="1458">
                  <c:v>36.49</c:v>
                </c:pt>
                <c:pt idx="1459">
                  <c:v>36.49</c:v>
                </c:pt>
                <c:pt idx="1460">
                  <c:v>36.49</c:v>
                </c:pt>
                <c:pt idx="1461">
                  <c:v>36.49</c:v>
                </c:pt>
                <c:pt idx="1462">
                  <c:v>36.49</c:v>
                </c:pt>
                <c:pt idx="1463">
                  <c:v>36.49</c:v>
                </c:pt>
                <c:pt idx="1464">
                  <c:v>36.49</c:v>
                </c:pt>
                <c:pt idx="1465">
                  <c:v>36.49</c:v>
                </c:pt>
                <c:pt idx="1466">
                  <c:v>36.47</c:v>
                </c:pt>
                <c:pt idx="1467">
                  <c:v>36.5</c:v>
                </c:pt>
                <c:pt idx="1468">
                  <c:v>36.5</c:v>
                </c:pt>
                <c:pt idx="1469">
                  <c:v>36.5</c:v>
                </c:pt>
                <c:pt idx="1470">
                  <c:v>36.5</c:v>
                </c:pt>
                <c:pt idx="1471">
                  <c:v>36.5</c:v>
                </c:pt>
                <c:pt idx="1472">
                  <c:v>36.5</c:v>
                </c:pt>
                <c:pt idx="1473">
                  <c:v>36.479999999999997</c:v>
                </c:pt>
                <c:pt idx="1474">
                  <c:v>36.5</c:v>
                </c:pt>
                <c:pt idx="1475">
                  <c:v>36.5</c:v>
                </c:pt>
                <c:pt idx="1476">
                  <c:v>36.5</c:v>
                </c:pt>
                <c:pt idx="1477">
                  <c:v>36.5</c:v>
                </c:pt>
                <c:pt idx="1478">
                  <c:v>36.479999999999997</c:v>
                </c:pt>
                <c:pt idx="1479">
                  <c:v>36.479999999999997</c:v>
                </c:pt>
                <c:pt idx="1480">
                  <c:v>36.51</c:v>
                </c:pt>
                <c:pt idx="1481">
                  <c:v>36.51</c:v>
                </c:pt>
                <c:pt idx="1482">
                  <c:v>36.51</c:v>
                </c:pt>
                <c:pt idx="1483">
                  <c:v>36.49</c:v>
                </c:pt>
                <c:pt idx="1484">
                  <c:v>36.49</c:v>
                </c:pt>
                <c:pt idx="1485">
                  <c:v>36.49</c:v>
                </c:pt>
                <c:pt idx="1486">
                  <c:v>36.51</c:v>
                </c:pt>
                <c:pt idx="1487">
                  <c:v>36.51</c:v>
                </c:pt>
                <c:pt idx="1488">
                  <c:v>36.49</c:v>
                </c:pt>
                <c:pt idx="1489">
                  <c:v>36.49</c:v>
                </c:pt>
                <c:pt idx="1490">
                  <c:v>36.49</c:v>
                </c:pt>
                <c:pt idx="1491">
                  <c:v>36.49</c:v>
                </c:pt>
                <c:pt idx="1492">
                  <c:v>36.520000000000003</c:v>
                </c:pt>
                <c:pt idx="1493">
                  <c:v>36.520000000000003</c:v>
                </c:pt>
                <c:pt idx="1494">
                  <c:v>36.520000000000003</c:v>
                </c:pt>
                <c:pt idx="1495">
                  <c:v>36.5</c:v>
                </c:pt>
                <c:pt idx="1496">
                  <c:v>36.5</c:v>
                </c:pt>
                <c:pt idx="1497">
                  <c:v>36.5</c:v>
                </c:pt>
                <c:pt idx="1498">
                  <c:v>36.5</c:v>
                </c:pt>
                <c:pt idx="1499">
                  <c:v>36.5</c:v>
                </c:pt>
                <c:pt idx="1500">
                  <c:v>36.5</c:v>
                </c:pt>
                <c:pt idx="1501">
                  <c:v>36.5</c:v>
                </c:pt>
                <c:pt idx="1502">
                  <c:v>36.5</c:v>
                </c:pt>
                <c:pt idx="1503">
                  <c:v>36.520000000000003</c:v>
                </c:pt>
                <c:pt idx="1504">
                  <c:v>36.5</c:v>
                </c:pt>
                <c:pt idx="1505">
                  <c:v>36.520000000000003</c:v>
                </c:pt>
                <c:pt idx="1506">
                  <c:v>36.520000000000003</c:v>
                </c:pt>
                <c:pt idx="1507">
                  <c:v>36.49</c:v>
                </c:pt>
                <c:pt idx="1508">
                  <c:v>36.49</c:v>
                </c:pt>
                <c:pt idx="1509">
                  <c:v>36.51</c:v>
                </c:pt>
                <c:pt idx="1510">
                  <c:v>36.51</c:v>
                </c:pt>
                <c:pt idx="1511">
                  <c:v>36.51</c:v>
                </c:pt>
                <c:pt idx="1512">
                  <c:v>36.49</c:v>
                </c:pt>
                <c:pt idx="1513">
                  <c:v>36.51</c:v>
                </c:pt>
                <c:pt idx="1514">
                  <c:v>36.51</c:v>
                </c:pt>
                <c:pt idx="1515">
                  <c:v>36.479999999999997</c:v>
                </c:pt>
                <c:pt idx="1516">
                  <c:v>36.479999999999997</c:v>
                </c:pt>
                <c:pt idx="1517">
                  <c:v>36.5</c:v>
                </c:pt>
                <c:pt idx="1518">
                  <c:v>36.5</c:v>
                </c:pt>
                <c:pt idx="1519">
                  <c:v>36.5</c:v>
                </c:pt>
                <c:pt idx="1520">
                  <c:v>36.5</c:v>
                </c:pt>
                <c:pt idx="1521">
                  <c:v>36.5</c:v>
                </c:pt>
                <c:pt idx="1522">
                  <c:v>36.5</c:v>
                </c:pt>
                <c:pt idx="1523">
                  <c:v>36.5</c:v>
                </c:pt>
                <c:pt idx="1524">
                  <c:v>36.520000000000003</c:v>
                </c:pt>
                <c:pt idx="1525">
                  <c:v>36.49</c:v>
                </c:pt>
                <c:pt idx="1526">
                  <c:v>36.49</c:v>
                </c:pt>
                <c:pt idx="1527">
                  <c:v>36.49</c:v>
                </c:pt>
                <c:pt idx="1528">
                  <c:v>36.51</c:v>
                </c:pt>
                <c:pt idx="1529">
                  <c:v>36.51</c:v>
                </c:pt>
                <c:pt idx="1530">
                  <c:v>36.51</c:v>
                </c:pt>
                <c:pt idx="1531">
                  <c:v>36.51</c:v>
                </c:pt>
                <c:pt idx="1532">
                  <c:v>36.51</c:v>
                </c:pt>
                <c:pt idx="1533">
                  <c:v>36.51</c:v>
                </c:pt>
                <c:pt idx="1534">
                  <c:v>36.51</c:v>
                </c:pt>
                <c:pt idx="1535">
                  <c:v>36.51</c:v>
                </c:pt>
                <c:pt idx="1536">
                  <c:v>36.51</c:v>
                </c:pt>
                <c:pt idx="1537">
                  <c:v>36.51</c:v>
                </c:pt>
                <c:pt idx="1538">
                  <c:v>36.51</c:v>
                </c:pt>
                <c:pt idx="1539">
                  <c:v>36.51</c:v>
                </c:pt>
                <c:pt idx="1540">
                  <c:v>36.53</c:v>
                </c:pt>
                <c:pt idx="1541">
                  <c:v>36.5</c:v>
                </c:pt>
                <c:pt idx="1542">
                  <c:v>36.5</c:v>
                </c:pt>
                <c:pt idx="1543">
                  <c:v>36.5</c:v>
                </c:pt>
                <c:pt idx="1544">
                  <c:v>36.5</c:v>
                </c:pt>
                <c:pt idx="1545">
                  <c:v>36.5</c:v>
                </c:pt>
                <c:pt idx="1546">
                  <c:v>36.5</c:v>
                </c:pt>
                <c:pt idx="1547">
                  <c:v>36.5</c:v>
                </c:pt>
                <c:pt idx="1548">
                  <c:v>36.5</c:v>
                </c:pt>
                <c:pt idx="1549">
                  <c:v>36.5</c:v>
                </c:pt>
                <c:pt idx="1550">
                  <c:v>36.5</c:v>
                </c:pt>
                <c:pt idx="1551">
                  <c:v>36.5</c:v>
                </c:pt>
                <c:pt idx="1552">
                  <c:v>36.520000000000003</c:v>
                </c:pt>
                <c:pt idx="1553">
                  <c:v>36.520000000000003</c:v>
                </c:pt>
                <c:pt idx="1554">
                  <c:v>36.520000000000003</c:v>
                </c:pt>
                <c:pt idx="1555">
                  <c:v>36.520000000000003</c:v>
                </c:pt>
                <c:pt idx="1556">
                  <c:v>36.520000000000003</c:v>
                </c:pt>
                <c:pt idx="1557">
                  <c:v>36.520000000000003</c:v>
                </c:pt>
                <c:pt idx="1558">
                  <c:v>36.520000000000003</c:v>
                </c:pt>
                <c:pt idx="1559">
                  <c:v>36.5</c:v>
                </c:pt>
                <c:pt idx="1560">
                  <c:v>36.5</c:v>
                </c:pt>
                <c:pt idx="1561">
                  <c:v>36.520000000000003</c:v>
                </c:pt>
                <c:pt idx="1562">
                  <c:v>36.5</c:v>
                </c:pt>
                <c:pt idx="1563">
                  <c:v>36.520000000000003</c:v>
                </c:pt>
                <c:pt idx="1564">
                  <c:v>36.520000000000003</c:v>
                </c:pt>
                <c:pt idx="1565">
                  <c:v>36.520000000000003</c:v>
                </c:pt>
                <c:pt idx="1566">
                  <c:v>36.520000000000003</c:v>
                </c:pt>
                <c:pt idx="1567">
                  <c:v>36.520000000000003</c:v>
                </c:pt>
                <c:pt idx="1568">
                  <c:v>36.520000000000003</c:v>
                </c:pt>
                <c:pt idx="1569">
                  <c:v>36.54</c:v>
                </c:pt>
                <c:pt idx="1570">
                  <c:v>36.54</c:v>
                </c:pt>
                <c:pt idx="1571">
                  <c:v>36.51</c:v>
                </c:pt>
                <c:pt idx="1572">
                  <c:v>36.51</c:v>
                </c:pt>
                <c:pt idx="1573">
                  <c:v>36.51</c:v>
                </c:pt>
                <c:pt idx="1574">
                  <c:v>36.53</c:v>
                </c:pt>
                <c:pt idx="1575">
                  <c:v>36.53</c:v>
                </c:pt>
                <c:pt idx="1576">
                  <c:v>36.51</c:v>
                </c:pt>
                <c:pt idx="1577">
                  <c:v>36.51</c:v>
                </c:pt>
                <c:pt idx="1578">
                  <c:v>36.53</c:v>
                </c:pt>
                <c:pt idx="1579">
                  <c:v>36.53</c:v>
                </c:pt>
                <c:pt idx="1580">
                  <c:v>36.5</c:v>
                </c:pt>
                <c:pt idx="1581">
                  <c:v>36.520000000000003</c:v>
                </c:pt>
                <c:pt idx="1582">
                  <c:v>36.520000000000003</c:v>
                </c:pt>
                <c:pt idx="1583">
                  <c:v>36.520000000000003</c:v>
                </c:pt>
                <c:pt idx="1584">
                  <c:v>36.520000000000003</c:v>
                </c:pt>
                <c:pt idx="1585">
                  <c:v>36.520000000000003</c:v>
                </c:pt>
                <c:pt idx="1586">
                  <c:v>36.520000000000003</c:v>
                </c:pt>
                <c:pt idx="1587">
                  <c:v>36.54</c:v>
                </c:pt>
                <c:pt idx="1588">
                  <c:v>36.54</c:v>
                </c:pt>
                <c:pt idx="1589">
                  <c:v>36.51</c:v>
                </c:pt>
                <c:pt idx="1590">
                  <c:v>36.53</c:v>
                </c:pt>
                <c:pt idx="1591">
                  <c:v>36.51</c:v>
                </c:pt>
                <c:pt idx="1592">
                  <c:v>36.53</c:v>
                </c:pt>
                <c:pt idx="1593">
                  <c:v>36.53</c:v>
                </c:pt>
                <c:pt idx="1594">
                  <c:v>36.53</c:v>
                </c:pt>
                <c:pt idx="1595">
                  <c:v>36.53</c:v>
                </c:pt>
                <c:pt idx="1596">
                  <c:v>36.53</c:v>
                </c:pt>
                <c:pt idx="1597">
                  <c:v>36.51</c:v>
                </c:pt>
                <c:pt idx="1598">
                  <c:v>36.53</c:v>
                </c:pt>
                <c:pt idx="1599">
                  <c:v>36.53</c:v>
                </c:pt>
                <c:pt idx="1600">
                  <c:v>36.53</c:v>
                </c:pt>
                <c:pt idx="1601">
                  <c:v>36.53</c:v>
                </c:pt>
                <c:pt idx="1602">
                  <c:v>36.53</c:v>
                </c:pt>
                <c:pt idx="1603">
                  <c:v>36.53</c:v>
                </c:pt>
                <c:pt idx="1604">
                  <c:v>36.53</c:v>
                </c:pt>
                <c:pt idx="1605">
                  <c:v>36.53</c:v>
                </c:pt>
                <c:pt idx="1606">
                  <c:v>36.53</c:v>
                </c:pt>
                <c:pt idx="1607">
                  <c:v>36.53</c:v>
                </c:pt>
                <c:pt idx="1608">
                  <c:v>36.549999999999997</c:v>
                </c:pt>
                <c:pt idx="1609">
                  <c:v>36.53</c:v>
                </c:pt>
                <c:pt idx="1610">
                  <c:v>36.53</c:v>
                </c:pt>
                <c:pt idx="1611">
                  <c:v>36.549999999999997</c:v>
                </c:pt>
                <c:pt idx="1612">
                  <c:v>36.53</c:v>
                </c:pt>
                <c:pt idx="1613">
                  <c:v>36.53</c:v>
                </c:pt>
                <c:pt idx="1614">
                  <c:v>36.53</c:v>
                </c:pt>
                <c:pt idx="1615">
                  <c:v>36.53</c:v>
                </c:pt>
                <c:pt idx="1616">
                  <c:v>36.53</c:v>
                </c:pt>
                <c:pt idx="1617">
                  <c:v>36.53</c:v>
                </c:pt>
                <c:pt idx="1618">
                  <c:v>36.53</c:v>
                </c:pt>
                <c:pt idx="1619">
                  <c:v>36.53</c:v>
                </c:pt>
                <c:pt idx="1620">
                  <c:v>36.549999999999997</c:v>
                </c:pt>
                <c:pt idx="1621">
                  <c:v>36.549999999999997</c:v>
                </c:pt>
                <c:pt idx="1622">
                  <c:v>36.53</c:v>
                </c:pt>
                <c:pt idx="1623">
                  <c:v>36.549999999999997</c:v>
                </c:pt>
                <c:pt idx="1624">
                  <c:v>36.549999999999997</c:v>
                </c:pt>
                <c:pt idx="1625">
                  <c:v>36.549999999999997</c:v>
                </c:pt>
                <c:pt idx="1626">
                  <c:v>36.53</c:v>
                </c:pt>
                <c:pt idx="1627">
                  <c:v>36.549999999999997</c:v>
                </c:pt>
                <c:pt idx="1628">
                  <c:v>36.53</c:v>
                </c:pt>
                <c:pt idx="1629">
                  <c:v>36.53</c:v>
                </c:pt>
                <c:pt idx="1630">
                  <c:v>36.549999999999997</c:v>
                </c:pt>
                <c:pt idx="1631">
                  <c:v>36.549999999999997</c:v>
                </c:pt>
                <c:pt idx="1632">
                  <c:v>36.53</c:v>
                </c:pt>
                <c:pt idx="1633">
                  <c:v>36.549999999999997</c:v>
                </c:pt>
                <c:pt idx="1634">
                  <c:v>36.53</c:v>
                </c:pt>
                <c:pt idx="1635">
                  <c:v>36.53</c:v>
                </c:pt>
                <c:pt idx="1636">
                  <c:v>36.53</c:v>
                </c:pt>
                <c:pt idx="1637">
                  <c:v>36.53</c:v>
                </c:pt>
                <c:pt idx="1638">
                  <c:v>36.549999999999997</c:v>
                </c:pt>
                <c:pt idx="1639">
                  <c:v>36.549999999999997</c:v>
                </c:pt>
                <c:pt idx="1640">
                  <c:v>36.549999999999997</c:v>
                </c:pt>
                <c:pt idx="1641">
                  <c:v>36.549999999999997</c:v>
                </c:pt>
                <c:pt idx="1642">
                  <c:v>36.549999999999997</c:v>
                </c:pt>
                <c:pt idx="1643">
                  <c:v>36.549999999999997</c:v>
                </c:pt>
                <c:pt idx="1644">
                  <c:v>36.53</c:v>
                </c:pt>
                <c:pt idx="1645">
                  <c:v>36.53</c:v>
                </c:pt>
                <c:pt idx="1646">
                  <c:v>36.53</c:v>
                </c:pt>
                <c:pt idx="1647">
                  <c:v>36.549999999999997</c:v>
                </c:pt>
                <c:pt idx="1648">
                  <c:v>36.549999999999997</c:v>
                </c:pt>
                <c:pt idx="1649">
                  <c:v>36.549999999999997</c:v>
                </c:pt>
                <c:pt idx="1650">
                  <c:v>36.549999999999997</c:v>
                </c:pt>
                <c:pt idx="1651">
                  <c:v>36.53</c:v>
                </c:pt>
                <c:pt idx="1652">
                  <c:v>36.53</c:v>
                </c:pt>
                <c:pt idx="1653">
                  <c:v>36.549999999999997</c:v>
                </c:pt>
                <c:pt idx="1654">
                  <c:v>36.53</c:v>
                </c:pt>
                <c:pt idx="1655">
                  <c:v>36.549999999999997</c:v>
                </c:pt>
                <c:pt idx="1656">
                  <c:v>36.549999999999997</c:v>
                </c:pt>
                <c:pt idx="1657">
                  <c:v>36.549999999999997</c:v>
                </c:pt>
                <c:pt idx="1658">
                  <c:v>36.549999999999997</c:v>
                </c:pt>
                <c:pt idx="1659">
                  <c:v>36.549999999999997</c:v>
                </c:pt>
                <c:pt idx="1660">
                  <c:v>36.549999999999997</c:v>
                </c:pt>
                <c:pt idx="1661">
                  <c:v>36.549999999999997</c:v>
                </c:pt>
                <c:pt idx="1662">
                  <c:v>36.54</c:v>
                </c:pt>
                <c:pt idx="1663">
                  <c:v>36.54</c:v>
                </c:pt>
                <c:pt idx="1664">
                  <c:v>36.54</c:v>
                </c:pt>
                <c:pt idx="1665">
                  <c:v>36.54</c:v>
                </c:pt>
                <c:pt idx="1666">
                  <c:v>36.54</c:v>
                </c:pt>
                <c:pt idx="1667">
                  <c:v>36.54</c:v>
                </c:pt>
                <c:pt idx="1668">
                  <c:v>36.54</c:v>
                </c:pt>
                <c:pt idx="1669">
                  <c:v>36.54</c:v>
                </c:pt>
                <c:pt idx="1670">
                  <c:v>36.54</c:v>
                </c:pt>
                <c:pt idx="1671">
                  <c:v>36.54</c:v>
                </c:pt>
                <c:pt idx="1672">
                  <c:v>36.54</c:v>
                </c:pt>
                <c:pt idx="1673">
                  <c:v>36.54</c:v>
                </c:pt>
                <c:pt idx="1674">
                  <c:v>36.54</c:v>
                </c:pt>
                <c:pt idx="1675">
                  <c:v>36.54</c:v>
                </c:pt>
                <c:pt idx="1676">
                  <c:v>36.54</c:v>
                </c:pt>
                <c:pt idx="1677">
                  <c:v>36.54</c:v>
                </c:pt>
                <c:pt idx="1678">
                  <c:v>36.54</c:v>
                </c:pt>
                <c:pt idx="1679">
                  <c:v>36.54</c:v>
                </c:pt>
                <c:pt idx="1680">
                  <c:v>36.56</c:v>
                </c:pt>
                <c:pt idx="1681">
                  <c:v>36.54</c:v>
                </c:pt>
                <c:pt idx="1682">
                  <c:v>36.57</c:v>
                </c:pt>
                <c:pt idx="1683">
                  <c:v>36.54</c:v>
                </c:pt>
                <c:pt idx="1684">
                  <c:v>36.57</c:v>
                </c:pt>
                <c:pt idx="1685">
                  <c:v>36.57</c:v>
                </c:pt>
                <c:pt idx="1686">
                  <c:v>36.57</c:v>
                </c:pt>
                <c:pt idx="1687">
                  <c:v>36.57</c:v>
                </c:pt>
                <c:pt idx="1688">
                  <c:v>36.57</c:v>
                </c:pt>
                <c:pt idx="1689">
                  <c:v>36.57</c:v>
                </c:pt>
                <c:pt idx="1690">
                  <c:v>36.57</c:v>
                </c:pt>
                <c:pt idx="1691">
                  <c:v>36.57</c:v>
                </c:pt>
                <c:pt idx="1692">
                  <c:v>36.57</c:v>
                </c:pt>
                <c:pt idx="1693">
                  <c:v>36.57</c:v>
                </c:pt>
                <c:pt idx="1694">
                  <c:v>36.57</c:v>
                </c:pt>
                <c:pt idx="1695">
                  <c:v>36.57</c:v>
                </c:pt>
                <c:pt idx="1696">
                  <c:v>36.57</c:v>
                </c:pt>
                <c:pt idx="1697">
                  <c:v>36.57</c:v>
                </c:pt>
                <c:pt idx="1698">
                  <c:v>36.57</c:v>
                </c:pt>
                <c:pt idx="1699">
                  <c:v>36.57</c:v>
                </c:pt>
                <c:pt idx="1700">
                  <c:v>36.549999999999997</c:v>
                </c:pt>
                <c:pt idx="1701">
                  <c:v>36.57</c:v>
                </c:pt>
                <c:pt idx="1702">
                  <c:v>36.57</c:v>
                </c:pt>
                <c:pt idx="1703">
                  <c:v>36.549999999999997</c:v>
                </c:pt>
                <c:pt idx="1704">
                  <c:v>36.549999999999997</c:v>
                </c:pt>
                <c:pt idx="1705">
                  <c:v>36.57</c:v>
                </c:pt>
                <c:pt idx="1706">
                  <c:v>36.57</c:v>
                </c:pt>
                <c:pt idx="1707">
                  <c:v>36.57</c:v>
                </c:pt>
                <c:pt idx="1708">
                  <c:v>36.57</c:v>
                </c:pt>
                <c:pt idx="1709">
                  <c:v>36.549999999999997</c:v>
                </c:pt>
                <c:pt idx="1710">
                  <c:v>36.58</c:v>
                </c:pt>
                <c:pt idx="1711">
                  <c:v>36.56</c:v>
                </c:pt>
                <c:pt idx="1712">
                  <c:v>36.57</c:v>
                </c:pt>
                <c:pt idx="1713">
                  <c:v>36.56</c:v>
                </c:pt>
                <c:pt idx="1714">
                  <c:v>36.57</c:v>
                </c:pt>
                <c:pt idx="1715">
                  <c:v>36.549999999999997</c:v>
                </c:pt>
                <c:pt idx="1716">
                  <c:v>36.56</c:v>
                </c:pt>
                <c:pt idx="1717">
                  <c:v>36.549999999999997</c:v>
                </c:pt>
                <c:pt idx="1718">
                  <c:v>36.549999999999997</c:v>
                </c:pt>
                <c:pt idx="1719">
                  <c:v>36.56</c:v>
                </c:pt>
                <c:pt idx="1720">
                  <c:v>36.57</c:v>
                </c:pt>
                <c:pt idx="1721">
                  <c:v>36.549999999999997</c:v>
                </c:pt>
                <c:pt idx="1722">
                  <c:v>36.56</c:v>
                </c:pt>
                <c:pt idx="1723">
                  <c:v>36.54</c:v>
                </c:pt>
                <c:pt idx="1724">
                  <c:v>36.57</c:v>
                </c:pt>
                <c:pt idx="1725">
                  <c:v>36.549999999999997</c:v>
                </c:pt>
                <c:pt idx="1726">
                  <c:v>36.56</c:v>
                </c:pt>
                <c:pt idx="1727">
                  <c:v>36.54</c:v>
                </c:pt>
                <c:pt idx="1728">
                  <c:v>36.549999999999997</c:v>
                </c:pt>
                <c:pt idx="1729">
                  <c:v>36.56</c:v>
                </c:pt>
                <c:pt idx="1730">
                  <c:v>36.54</c:v>
                </c:pt>
                <c:pt idx="1731">
                  <c:v>36.57</c:v>
                </c:pt>
                <c:pt idx="1732">
                  <c:v>36.549999999999997</c:v>
                </c:pt>
                <c:pt idx="1733">
                  <c:v>36.53</c:v>
                </c:pt>
                <c:pt idx="1734">
                  <c:v>36.53</c:v>
                </c:pt>
                <c:pt idx="1735">
                  <c:v>36.549999999999997</c:v>
                </c:pt>
                <c:pt idx="1736">
                  <c:v>36.58</c:v>
                </c:pt>
                <c:pt idx="1737">
                  <c:v>36.56</c:v>
                </c:pt>
                <c:pt idx="1738">
                  <c:v>36.56</c:v>
                </c:pt>
                <c:pt idx="1739">
                  <c:v>36.57</c:v>
                </c:pt>
                <c:pt idx="1740">
                  <c:v>36.57</c:v>
                </c:pt>
                <c:pt idx="1741">
                  <c:v>36.6</c:v>
                </c:pt>
                <c:pt idx="1742">
                  <c:v>36.590000000000003</c:v>
                </c:pt>
                <c:pt idx="1743">
                  <c:v>36.57</c:v>
                </c:pt>
                <c:pt idx="1744">
                  <c:v>36.56</c:v>
                </c:pt>
                <c:pt idx="1745">
                  <c:v>36.590000000000003</c:v>
                </c:pt>
                <c:pt idx="1746">
                  <c:v>36.58</c:v>
                </c:pt>
                <c:pt idx="1747">
                  <c:v>36.58</c:v>
                </c:pt>
                <c:pt idx="1748">
                  <c:v>36.57</c:v>
                </c:pt>
                <c:pt idx="1749">
                  <c:v>36.58</c:v>
                </c:pt>
                <c:pt idx="1750">
                  <c:v>36.58</c:v>
                </c:pt>
                <c:pt idx="1751">
                  <c:v>36.57</c:v>
                </c:pt>
                <c:pt idx="1752">
                  <c:v>36.57</c:v>
                </c:pt>
                <c:pt idx="1753">
                  <c:v>36.58</c:v>
                </c:pt>
                <c:pt idx="1754">
                  <c:v>36.57</c:v>
                </c:pt>
                <c:pt idx="1755">
                  <c:v>36.57</c:v>
                </c:pt>
                <c:pt idx="1756">
                  <c:v>36.58</c:v>
                </c:pt>
                <c:pt idx="1757">
                  <c:v>36.590000000000003</c:v>
                </c:pt>
                <c:pt idx="1758">
                  <c:v>36.590000000000003</c:v>
                </c:pt>
                <c:pt idx="1759">
                  <c:v>36.58</c:v>
                </c:pt>
                <c:pt idx="1760">
                  <c:v>36.58</c:v>
                </c:pt>
                <c:pt idx="1761">
                  <c:v>36.590000000000003</c:v>
                </c:pt>
                <c:pt idx="1762">
                  <c:v>36.590000000000003</c:v>
                </c:pt>
                <c:pt idx="1763">
                  <c:v>36.58</c:v>
                </c:pt>
                <c:pt idx="1764">
                  <c:v>36.58</c:v>
                </c:pt>
                <c:pt idx="1765">
                  <c:v>36.590000000000003</c:v>
                </c:pt>
                <c:pt idx="1766">
                  <c:v>36.58</c:v>
                </c:pt>
                <c:pt idx="1767">
                  <c:v>36.6</c:v>
                </c:pt>
                <c:pt idx="1768">
                  <c:v>36.590000000000003</c:v>
                </c:pt>
                <c:pt idx="1769">
                  <c:v>36.590000000000003</c:v>
                </c:pt>
                <c:pt idx="1770">
                  <c:v>36.6</c:v>
                </c:pt>
                <c:pt idx="1771">
                  <c:v>36.6</c:v>
                </c:pt>
                <c:pt idx="1772">
                  <c:v>36.61</c:v>
                </c:pt>
                <c:pt idx="1773">
                  <c:v>36.590000000000003</c:v>
                </c:pt>
                <c:pt idx="1774">
                  <c:v>36.590000000000003</c:v>
                </c:pt>
                <c:pt idx="1775">
                  <c:v>36.6</c:v>
                </c:pt>
                <c:pt idx="1776">
                  <c:v>36.6</c:v>
                </c:pt>
                <c:pt idx="1777">
                  <c:v>36.61</c:v>
                </c:pt>
                <c:pt idx="1778">
                  <c:v>36.61</c:v>
                </c:pt>
                <c:pt idx="1779">
                  <c:v>36.590000000000003</c:v>
                </c:pt>
                <c:pt idx="1780">
                  <c:v>36.6</c:v>
                </c:pt>
                <c:pt idx="1781">
                  <c:v>36.6</c:v>
                </c:pt>
                <c:pt idx="1782">
                  <c:v>36.61</c:v>
                </c:pt>
                <c:pt idx="1783">
                  <c:v>36.61</c:v>
                </c:pt>
                <c:pt idx="1784">
                  <c:v>36.590000000000003</c:v>
                </c:pt>
                <c:pt idx="1785">
                  <c:v>36.619999999999997</c:v>
                </c:pt>
                <c:pt idx="1786">
                  <c:v>36.6</c:v>
                </c:pt>
                <c:pt idx="1787">
                  <c:v>36.6</c:v>
                </c:pt>
                <c:pt idx="1788">
                  <c:v>36.61</c:v>
                </c:pt>
                <c:pt idx="1789">
                  <c:v>36.61</c:v>
                </c:pt>
                <c:pt idx="1790">
                  <c:v>36.61</c:v>
                </c:pt>
                <c:pt idx="1791">
                  <c:v>36.590000000000003</c:v>
                </c:pt>
                <c:pt idx="1792">
                  <c:v>36.619999999999997</c:v>
                </c:pt>
                <c:pt idx="1793">
                  <c:v>36.619999999999997</c:v>
                </c:pt>
                <c:pt idx="1794">
                  <c:v>36.619999999999997</c:v>
                </c:pt>
                <c:pt idx="1795">
                  <c:v>36.630000000000003</c:v>
                </c:pt>
                <c:pt idx="1796">
                  <c:v>36.61</c:v>
                </c:pt>
                <c:pt idx="1797">
                  <c:v>36.61</c:v>
                </c:pt>
                <c:pt idx="1798">
                  <c:v>36.61</c:v>
                </c:pt>
                <c:pt idx="1799">
                  <c:v>36.61</c:v>
                </c:pt>
                <c:pt idx="1800">
                  <c:v>36.64</c:v>
                </c:pt>
                <c:pt idx="1801">
                  <c:v>36.619999999999997</c:v>
                </c:pt>
                <c:pt idx="1802">
                  <c:v>36.619999999999997</c:v>
                </c:pt>
                <c:pt idx="1803">
                  <c:v>36.619999999999997</c:v>
                </c:pt>
                <c:pt idx="1804">
                  <c:v>36.619999999999997</c:v>
                </c:pt>
                <c:pt idx="1805">
                  <c:v>36.619999999999997</c:v>
                </c:pt>
                <c:pt idx="1806">
                  <c:v>36.619999999999997</c:v>
                </c:pt>
                <c:pt idx="1807">
                  <c:v>36.619999999999997</c:v>
                </c:pt>
                <c:pt idx="1808">
                  <c:v>36.619999999999997</c:v>
                </c:pt>
                <c:pt idx="1809">
                  <c:v>36.619999999999997</c:v>
                </c:pt>
                <c:pt idx="1810">
                  <c:v>36.619999999999997</c:v>
                </c:pt>
                <c:pt idx="1811">
                  <c:v>36.619999999999997</c:v>
                </c:pt>
                <c:pt idx="1812">
                  <c:v>36.619999999999997</c:v>
                </c:pt>
                <c:pt idx="1813">
                  <c:v>36.619999999999997</c:v>
                </c:pt>
                <c:pt idx="1814">
                  <c:v>36.630000000000003</c:v>
                </c:pt>
                <c:pt idx="1815">
                  <c:v>36.630000000000003</c:v>
                </c:pt>
                <c:pt idx="1816">
                  <c:v>36.630000000000003</c:v>
                </c:pt>
                <c:pt idx="1817">
                  <c:v>36.619999999999997</c:v>
                </c:pt>
                <c:pt idx="1818">
                  <c:v>36.619999999999997</c:v>
                </c:pt>
                <c:pt idx="1819">
                  <c:v>36.64</c:v>
                </c:pt>
                <c:pt idx="1820">
                  <c:v>36.619999999999997</c:v>
                </c:pt>
                <c:pt idx="1821">
                  <c:v>36.65</c:v>
                </c:pt>
                <c:pt idx="1822">
                  <c:v>36.630000000000003</c:v>
                </c:pt>
                <c:pt idx="1823">
                  <c:v>36.630000000000003</c:v>
                </c:pt>
                <c:pt idx="1824">
                  <c:v>36.630000000000003</c:v>
                </c:pt>
                <c:pt idx="1825">
                  <c:v>36.630000000000003</c:v>
                </c:pt>
                <c:pt idx="1826">
                  <c:v>36.64</c:v>
                </c:pt>
                <c:pt idx="1827">
                  <c:v>36.619999999999997</c:v>
                </c:pt>
                <c:pt idx="1828">
                  <c:v>36.619999999999997</c:v>
                </c:pt>
                <c:pt idx="1829">
                  <c:v>36.64</c:v>
                </c:pt>
                <c:pt idx="1830">
                  <c:v>36.64</c:v>
                </c:pt>
                <c:pt idx="1831">
                  <c:v>36.630000000000003</c:v>
                </c:pt>
                <c:pt idx="1832">
                  <c:v>36.630000000000003</c:v>
                </c:pt>
                <c:pt idx="1833">
                  <c:v>36.630000000000003</c:v>
                </c:pt>
                <c:pt idx="1834">
                  <c:v>36.630000000000003</c:v>
                </c:pt>
                <c:pt idx="1835">
                  <c:v>36.630000000000003</c:v>
                </c:pt>
                <c:pt idx="1836">
                  <c:v>36.630000000000003</c:v>
                </c:pt>
                <c:pt idx="1837">
                  <c:v>36.64</c:v>
                </c:pt>
                <c:pt idx="1838">
                  <c:v>36.64</c:v>
                </c:pt>
                <c:pt idx="1839">
                  <c:v>36.64</c:v>
                </c:pt>
                <c:pt idx="1840">
                  <c:v>36.64</c:v>
                </c:pt>
                <c:pt idx="1841">
                  <c:v>36.619999999999997</c:v>
                </c:pt>
                <c:pt idx="1842">
                  <c:v>36.65</c:v>
                </c:pt>
                <c:pt idx="1843">
                  <c:v>36.630000000000003</c:v>
                </c:pt>
                <c:pt idx="1844">
                  <c:v>36.65</c:v>
                </c:pt>
                <c:pt idx="1845">
                  <c:v>36.630000000000003</c:v>
                </c:pt>
                <c:pt idx="1846">
                  <c:v>36.630000000000003</c:v>
                </c:pt>
                <c:pt idx="1847">
                  <c:v>36.64</c:v>
                </c:pt>
                <c:pt idx="1848">
                  <c:v>36.64</c:v>
                </c:pt>
                <c:pt idx="1849">
                  <c:v>36.64</c:v>
                </c:pt>
                <c:pt idx="1850">
                  <c:v>36.64</c:v>
                </c:pt>
                <c:pt idx="1851">
                  <c:v>36.619999999999997</c:v>
                </c:pt>
                <c:pt idx="1852">
                  <c:v>36.61</c:v>
                </c:pt>
                <c:pt idx="1853">
                  <c:v>36.630000000000003</c:v>
                </c:pt>
                <c:pt idx="1854">
                  <c:v>36.619999999999997</c:v>
                </c:pt>
                <c:pt idx="1855">
                  <c:v>36.61</c:v>
                </c:pt>
                <c:pt idx="1856">
                  <c:v>36.619999999999997</c:v>
                </c:pt>
                <c:pt idx="1857">
                  <c:v>36.630000000000003</c:v>
                </c:pt>
                <c:pt idx="1858">
                  <c:v>36.61</c:v>
                </c:pt>
                <c:pt idx="1859">
                  <c:v>36.64</c:v>
                </c:pt>
                <c:pt idx="1860">
                  <c:v>36.64</c:v>
                </c:pt>
                <c:pt idx="1861">
                  <c:v>36.64</c:v>
                </c:pt>
                <c:pt idx="1862">
                  <c:v>36.65</c:v>
                </c:pt>
                <c:pt idx="1863">
                  <c:v>36.65</c:v>
                </c:pt>
                <c:pt idx="1864">
                  <c:v>36.65</c:v>
                </c:pt>
                <c:pt idx="1865">
                  <c:v>36.659999999999997</c:v>
                </c:pt>
                <c:pt idx="1866">
                  <c:v>36.659999999999997</c:v>
                </c:pt>
                <c:pt idx="1867">
                  <c:v>36.64</c:v>
                </c:pt>
                <c:pt idx="1868">
                  <c:v>36.659999999999997</c:v>
                </c:pt>
                <c:pt idx="1869">
                  <c:v>36.64</c:v>
                </c:pt>
                <c:pt idx="1870">
                  <c:v>36.67</c:v>
                </c:pt>
                <c:pt idx="1871">
                  <c:v>36.67</c:v>
                </c:pt>
                <c:pt idx="1872">
                  <c:v>36.67</c:v>
                </c:pt>
                <c:pt idx="1873">
                  <c:v>36.67</c:v>
                </c:pt>
                <c:pt idx="1874">
                  <c:v>36.65</c:v>
                </c:pt>
                <c:pt idx="1875">
                  <c:v>36.68</c:v>
                </c:pt>
                <c:pt idx="1876">
                  <c:v>36.659999999999997</c:v>
                </c:pt>
                <c:pt idx="1877">
                  <c:v>36.68</c:v>
                </c:pt>
                <c:pt idx="1878">
                  <c:v>36.659999999999997</c:v>
                </c:pt>
                <c:pt idx="1879">
                  <c:v>36.659999999999997</c:v>
                </c:pt>
                <c:pt idx="1880">
                  <c:v>36.67</c:v>
                </c:pt>
                <c:pt idx="1881">
                  <c:v>36.67</c:v>
                </c:pt>
                <c:pt idx="1882">
                  <c:v>36.65</c:v>
                </c:pt>
                <c:pt idx="1883">
                  <c:v>36.65</c:v>
                </c:pt>
                <c:pt idx="1884">
                  <c:v>36.65</c:v>
                </c:pt>
                <c:pt idx="1885">
                  <c:v>36.65</c:v>
                </c:pt>
                <c:pt idx="1886">
                  <c:v>36.659999999999997</c:v>
                </c:pt>
                <c:pt idx="1887">
                  <c:v>36.659999999999997</c:v>
                </c:pt>
                <c:pt idx="1888">
                  <c:v>36.659999999999997</c:v>
                </c:pt>
                <c:pt idx="1889">
                  <c:v>36.659999999999997</c:v>
                </c:pt>
                <c:pt idx="1890">
                  <c:v>36.659999999999997</c:v>
                </c:pt>
                <c:pt idx="1891">
                  <c:v>36.64</c:v>
                </c:pt>
                <c:pt idx="1892">
                  <c:v>36.67</c:v>
                </c:pt>
                <c:pt idx="1893">
                  <c:v>36.65</c:v>
                </c:pt>
                <c:pt idx="1894">
                  <c:v>36.67</c:v>
                </c:pt>
                <c:pt idx="1895">
                  <c:v>36.67</c:v>
                </c:pt>
                <c:pt idx="1896">
                  <c:v>36.67</c:v>
                </c:pt>
                <c:pt idx="1897">
                  <c:v>36.65</c:v>
                </c:pt>
                <c:pt idx="1898">
                  <c:v>36.68</c:v>
                </c:pt>
                <c:pt idx="1899">
                  <c:v>36.68</c:v>
                </c:pt>
                <c:pt idx="1900">
                  <c:v>36.659999999999997</c:v>
                </c:pt>
                <c:pt idx="1901">
                  <c:v>36.659999999999997</c:v>
                </c:pt>
                <c:pt idx="1902">
                  <c:v>36.659999999999997</c:v>
                </c:pt>
                <c:pt idx="1903">
                  <c:v>36.68</c:v>
                </c:pt>
                <c:pt idx="1904">
                  <c:v>36.659999999999997</c:v>
                </c:pt>
                <c:pt idx="1905">
                  <c:v>36.67</c:v>
                </c:pt>
                <c:pt idx="1906">
                  <c:v>36.659999999999997</c:v>
                </c:pt>
                <c:pt idx="1907">
                  <c:v>36.67</c:v>
                </c:pt>
                <c:pt idx="1908">
                  <c:v>36.67</c:v>
                </c:pt>
                <c:pt idx="1909">
                  <c:v>36.65</c:v>
                </c:pt>
                <c:pt idx="1910">
                  <c:v>36.67</c:v>
                </c:pt>
                <c:pt idx="1911">
                  <c:v>36.67</c:v>
                </c:pt>
                <c:pt idx="1912">
                  <c:v>36.67</c:v>
                </c:pt>
                <c:pt idx="1913">
                  <c:v>36.67</c:v>
                </c:pt>
                <c:pt idx="1914">
                  <c:v>36.65</c:v>
                </c:pt>
                <c:pt idx="1915">
                  <c:v>36.700000000000003</c:v>
                </c:pt>
                <c:pt idx="1916">
                  <c:v>36.68</c:v>
                </c:pt>
                <c:pt idx="1917">
                  <c:v>36.68</c:v>
                </c:pt>
                <c:pt idx="1918">
                  <c:v>36.659999999999997</c:v>
                </c:pt>
                <c:pt idx="1919">
                  <c:v>36.700000000000003</c:v>
                </c:pt>
                <c:pt idx="1920">
                  <c:v>36.68</c:v>
                </c:pt>
                <c:pt idx="1921">
                  <c:v>36.659999999999997</c:v>
                </c:pt>
                <c:pt idx="1922">
                  <c:v>36.69</c:v>
                </c:pt>
                <c:pt idx="1923">
                  <c:v>36.69</c:v>
                </c:pt>
                <c:pt idx="1924">
                  <c:v>36.67</c:v>
                </c:pt>
                <c:pt idx="1925">
                  <c:v>36.67</c:v>
                </c:pt>
                <c:pt idx="1926">
                  <c:v>36.69</c:v>
                </c:pt>
                <c:pt idx="1927">
                  <c:v>36.67</c:v>
                </c:pt>
                <c:pt idx="1928">
                  <c:v>36.67</c:v>
                </c:pt>
                <c:pt idx="1929">
                  <c:v>36.700000000000003</c:v>
                </c:pt>
                <c:pt idx="1930">
                  <c:v>36.700000000000003</c:v>
                </c:pt>
                <c:pt idx="1931">
                  <c:v>36.68</c:v>
                </c:pt>
                <c:pt idx="1932">
                  <c:v>36.68</c:v>
                </c:pt>
                <c:pt idx="1933">
                  <c:v>36.68</c:v>
                </c:pt>
                <c:pt idx="1934">
                  <c:v>36.68</c:v>
                </c:pt>
                <c:pt idx="1935">
                  <c:v>36.68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C4-4DE7-9015-04E0791AC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8434623"/>
        <c:axId val="496126831"/>
      </c:scatterChart>
      <c:valAx>
        <c:axId val="568434623"/>
        <c:scaling>
          <c:orientation val="minMax"/>
          <c:max val="45303"/>
          <c:min val="4528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/m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126831"/>
        <c:crosses val="autoZero"/>
        <c:crossBetween val="midCat"/>
        <c:minorUnit val="0.5"/>
      </c:valAx>
      <c:valAx>
        <c:axId val="496126831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8434623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/>
              <a:t>Salinité corrigée par le polynôme OSO2305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0316762643475542E-2"/>
          <c:y val="0.12488215488215489"/>
          <c:w val="0.90779269009284291"/>
          <c:h val="0.6087802624671916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'2305'!$A$5:$A$2167</c:f>
              <c:numCache>
                <c:formatCode>m/d/yyyy\ h:mm</c:formatCode>
                <c:ptCount val="2163"/>
                <c:pt idx="0">
                  <c:v>45272.614722222221</c:v>
                </c:pt>
                <c:pt idx="1">
                  <c:v>45272.628541666665</c:v>
                </c:pt>
                <c:pt idx="2">
                  <c:v>45272.642361111109</c:v>
                </c:pt>
                <c:pt idx="3">
                  <c:v>45272.656180555554</c:v>
                </c:pt>
                <c:pt idx="4">
                  <c:v>45272.67</c:v>
                </c:pt>
                <c:pt idx="5">
                  <c:v>45272.683819444443</c:v>
                </c:pt>
                <c:pt idx="6">
                  <c:v>45272.697638888887</c:v>
                </c:pt>
                <c:pt idx="7">
                  <c:v>45272.711469907408</c:v>
                </c:pt>
                <c:pt idx="8">
                  <c:v>45272.725300925929</c:v>
                </c:pt>
                <c:pt idx="9">
                  <c:v>45272.739120370374</c:v>
                </c:pt>
                <c:pt idx="10">
                  <c:v>45272.752939814818</c:v>
                </c:pt>
                <c:pt idx="11">
                  <c:v>45272.766759259262</c:v>
                </c:pt>
                <c:pt idx="12">
                  <c:v>45272.780590277776</c:v>
                </c:pt>
                <c:pt idx="13">
                  <c:v>45272.794409722221</c:v>
                </c:pt>
                <c:pt idx="14">
                  <c:v>45272.808240740742</c:v>
                </c:pt>
                <c:pt idx="15">
                  <c:v>45272.822071759256</c:v>
                </c:pt>
                <c:pt idx="16">
                  <c:v>45272.8358912037</c:v>
                </c:pt>
                <c:pt idx="17">
                  <c:v>45272.849710648145</c:v>
                </c:pt>
                <c:pt idx="18">
                  <c:v>45272.863530092596</c:v>
                </c:pt>
                <c:pt idx="19">
                  <c:v>45272.87736111111</c:v>
                </c:pt>
                <c:pt idx="20">
                  <c:v>45272.891180555554</c:v>
                </c:pt>
                <c:pt idx="21">
                  <c:v>45272.905011574076</c:v>
                </c:pt>
                <c:pt idx="22">
                  <c:v>45272.91883101852</c:v>
                </c:pt>
                <c:pt idx="23">
                  <c:v>45272.932662037034</c:v>
                </c:pt>
                <c:pt idx="24">
                  <c:v>45272.946469907409</c:v>
                </c:pt>
                <c:pt idx="25">
                  <c:v>45272.960300925923</c:v>
                </c:pt>
                <c:pt idx="26">
                  <c:v>45272.974120370367</c:v>
                </c:pt>
                <c:pt idx="27">
                  <c:v>45272.987939814811</c:v>
                </c:pt>
                <c:pt idx="28">
                  <c:v>45273.001770833333</c:v>
                </c:pt>
                <c:pt idx="29">
                  <c:v>45273.015590277777</c:v>
                </c:pt>
                <c:pt idx="30">
                  <c:v>45273.029409722221</c:v>
                </c:pt>
                <c:pt idx="31">
                  <c:v>45273.043240740742</c:v>
                </c:pt>
                <c:pt idx="32">
                  <c:v>45273.057060185187</c:v>
                </c:pt>
                <c:pt idx="33">
                  <c:v>45273.070891203701</c:v>
                </c:pt>
                <c:pt idx="34">
                  <c:v>45273.084710648145</c:v>
                </c:pt>
                <c:pt idx="35">
                  <c:v>45273.098541666666</c:v>
                </c:pt>
                <c:pt idx="36">
                  <c:v>45273.112361111111</c:v>
                </c:pt>
                <c:pt idx="37">
                  <c:v>45273.126180555555</c:v>
                </c:pt>
                <c:pt idx="38">
                  <c:v>45273.140011574076</c:v>
                </c:pt>
                <c:pt idx="39">
                  <c:v>45273.153831018521</c:v>
                </c:pt>
                <c:pt idx="40">
                  <c:v>45273.167650462965</c:v>
                </c:pt>
                <c:pt idx="41">
                  <c:v>45273.181481481479</c:v>
                </c:pt>
                <c:pt idx="42">
                  <c:v>45273.1953125</c:v>
                </c:pt>
                <c:pt idx="43">
                  <c:v>45273.209131944444</c:v>
                </c:pt>
                <c:pt idx="44">
                  <c:v>45273.222951388889</c:v>
                </c:pt>
                <c:pt idx="45">
                  <c:v>45273.23678240741</c:v>
                </c:pt>
                <c:pt idx="46">
                  <c:v>45273.250590277778</c:v>
                </c:pt>
                <c:pt idx="47">
                  <c:v>45273.264421296299</c:v>
                </c:pt>
                <c:pt idx="48">
                  <c:v>45273.278252314813</c:v>
                </c:pt>
                <c:pt idx="49">
                  <c:v>45273.292083333334</c:v>
                </c:pt>
                <c:pt idx="50">
                  <c:v>45273.305914351855</c:v>
                </c:pt>
                <c:pt idx="51">
                  <c:v>45273.319733796299</c:v>
                </c:pt>
                <c:pt idx="52">
                  <c:v>45273.333564814813</c:v>
                </c:pt>
                <c:pt idx="53">
                  <c:v>45273.347384259258</c:v>
                </c:pt>
                <c:pt idx="54">
                  <c:v>45273.361203703702</c:v>
                </c:pt>
                <c:pt idx="55">
                  <c:v>45273.375023148146</c:v>
                </c:pt>
                <c:pt idx="56">
                  <c:v>45273.388865740744</c:v>
                </c:pt>
                <c:pt idx="57">
                  <c:v>45273.402685185189</c:v>
                </c:pt>
                <c:pt idx="58">
                  <c:v>45273.416516203702</c:v>
                </c:pt>
                <c:pt idx="59">
                  <c:v>45273.430335648147</c:v>
                </c:pt>
                <c:pt idx="60">
                  <c:v>45273.444155092591</c:v>
                </c:pt>
                <c:pt idx="61">
                  <c:v>45273.457986111112</c:v>
                </c:pt>
                <c:pt idx="62">
                  <c:v>45273.471817129626</c:v>
                </c:pt>
                <c:pt idx="63">
                  <c:v>45273.485636574071</c:v>
                </c:pt>
                <c:pt idx="64">
                  <c:v>45273.499467592592</c:v>
                </c:pt>
                <c:pt idx="65">
                  <c:v>45273.513287037036</c:v>
                </c:pt>
                <c:pt idx="66">
                  <c:v>45273.527094907404</c:v>
                </c:pt>
                <c:pt idx="67">
                  <c:v>45273.540925925925</c:v>
                </c:pt>
                <c:pt idx="68">
                  <c:v>45273.5547337963</c:v>
                </c:pt>
                <c:pt idx="69">
                  <c:v>45273.568553240744</c:v>
                </c:pt>
                <c:pt idx="70">
                  <c:v>45273.582384259258</c:v>
                </c:pt>
                <c:pt idx="71">
                  <c:v>45273.596203703702</c:v>
                </c:pt>
                <c:pt idx="72">
                  <c:v>45273.610034722224</c:v>
                </c:pt>
                <c:pt idx="73">
                  <c:v>45273.623865740738</c:v>
                </c:pt>
                <c:pt idx="74">
                  <c:v>45273.637696759259</c:v>
                </c:pt>
                <c:pt idx="75">
                  <c:v>45273.651516203703</c:v>
                </c:pt>
                <c:pt idx="76">
                  <c:v>45273.665347222224</c:v>
                </c:pt>
                <c:pt idx="77">
                  <c:v>45273.679166666669</c:v>
                </c:pt>
                <c:pt idx="78">
                  <c:v>45273.692997685182</c:v>
                </c:pt>
                <c:pt idx="79">
                  <c:v>45273.706817129627</c:v>
                </c:pt>
                <c:pt idx="80">
                  <c:v>45273.720648148148</c:v>
                </c:pt>
                <c:pt idx="81">
                  <c:v>45273.734467592592</c:v>
                </c:pt>
                <c:pt idx="82">
                  <c:v>45273.748298611114</c:v>
                </c:pt>
                <c:pt idx="83">
                  <c:v>45273.762118055558</c:v>
                </c:pt>
                <c:pt idx="84">
                  <c:v>45273.775949074072</c:v>
                </c:pt>
                <c:pt idx="85">
                  <c:v>45273.789756944447</c:v>
                </c:pt>
                <c:pt idx="86">
                  <c:v>45273.803587962961</c:v>
                </c:pt>
                <c:pt idx="87">
                  <c:v>45273.817407407405</c:v>
                </c:pt>
                <c:pt idx="88">
                  <c:v>45273.831226851849</c:v>
                </c:pt>
                <c:pt idx="89">
                  <c:v>45273.845046296294</c:v>
                </c:pt>
                <c:pt idx="90">
                  <c:v>45273.858865740738</c:v>
                </c:pt>
                <c:pt idx="91">
                  <c:v>45273.872685185182</c:v>
                </c:pt>
                <c:pt idx="92">
                  <c:v>45273.886516203704</c:v>
                </c:pt>
                <c:pt idx="93">
                  <c:v>45273.900335648148</c:v>
                </c:pt>
                <c:pt idx="94">
                  <c:v>45273.914155092592</c:v>
                </c:pt>
                <c:pt idx="95">
                  <c:v>45273.927974537037</c:v>
                </c:pt>
                <c:pt idx="96">
                  <c:v>45273.941805555558</c:v>
                </c:pt>
                <c:pt idx="97">
                  <c:v>45273.955625000002</c:v>
                </c:pt>
                <c:pt idx="98">
                  <c:v>45273.969444444447</c:v>
                </c:pt>
                <c:pt idx="99">
                  <c:v>45273.983263888891</c:v>
                </c:pt>
                <c:pt idx="100">
                  <c:v>45273.997083333335</c:v>
                </c:pt>
                <c:pt idx="101">
                  <c:v>45274.01090277778</c:v>
                </c:pt>
                <c:pt idx="102">
                  <c:v>45274.024733796294</c:v>
                </c:pt>
                <c:pt idx="103">
                  <c:v>45274.038553240738</c:v>
                </c:pt>
                <c:pt idx="104">
                  <c:v>45274.052372685182</c:v>
                </c:pt>
                <c:pt idx="105">
                  <c:v>45274.066203703704</c:v>
                </c:pt>
                <c:pt idx="106">
                  <c:v>45274.080023148148</c:v>
                </c:pt>
                <c:pt idx="107">
                  <c:v>45274.093854166669</c:v>
                </c:pt>
                <c:pt idx="108">
                  <c:v>45274.107673611114</c:v>
                </c:pt>
                <c:pt idx="109">
                  <c:v>45274.121504629627</c:v>
                </c:pt>
                <c:pt idx="110">
                  <c:v>45274.135324074072</c:v>
                </c:pt>
                <c:pt idx="111">
                  <c:v>45274.149143518516</c:v>
                </c:pt>
                <c:pt idx="112">
                  <c:v>45274.162962962961</c:v>
                </c:pt>
                <c:pt idx="113">
                  <c:v>45274.176793981482</c:v>
                </c:pt>
                <c:pt idx="114">
                  <c:v>45274.190625000003</c:v>
                </c:pt>
                <c:pt idx="115">
                  <c:v>45274.204444444447</c:v>
                </c:pt>
                <c:pt idx="116">
                  <c:v>45274.218263888892</c:v>
                </c:pt>
                <c:pt idx="117">
                  <c:v>45274.232083333336</c:v>
                </c:pt>
                <c:pt idx="118">
                  <c:v>45274.24591435185</c:v>
                </c:pt>
                <c:pt idx="119">
                  <c:v>45274.259733796294</c:v>
                </c:pt>
                <c:pt idx="120">
                  <c:v>45274.273553240739</c:v>
                </c:pt>
                <c:pt idx="121">
                  <c:v>45274.28738425926</c:v>
                </c:pt>
                <c:pt idx="122">
                  <c:v>45274.301203703704</c:v>
                </c:pt>
                <c:pt idx="123">
                  <c:v>45274.315023148149</c:v>
                </c:pt>
                <c:pt idx="124">
                  <c:v>45274.328842592593</c:v>
                </c:pt>
                <c:pt idx="125">
                  <c:v>45274.342673611114</c:v>
                </c:pt>
                <c:pt idx="126">
                  <c:v>45274.356504629628</c:v>
                </c:pt>
                <c:pt idx="127">
                  <c:v>45274.370324074072</c:v>
                </c:pt>
                <c:pt idx="128">
                  <c:v>45274.384155092594</c:v>
                </c:pt>
                <c:pt idx="129">
                  <c:v>45274.397974537038</c:v>
                </c:pt>
                <c:pt idx="130">
                  <c:v>45274.411805555559</c:v>
                </c:pt>
                <c:pt idx="131">
                  <c:v>45274.425636574073</c:v>
                </c:pt>
                <c:pt idx="132">
                  <c:v>45274.439456018517</c:v>
                </c:pt>
                <c:pt idx="133">
                  <c:v>45274.453275462962</c:v>
                </c:pt>
                <c:pt idx="134">
                  <c:v>45274.467106481483</c:v>
                </c:pt>
                <c:pt idx="135">
                  <c:v>45274.480925925927</c:v>
                </c:pt>
                <c:pt idx="136">
                  <c:v>45274.494756944441</c:v>
                </c:pt>
                <c:pt idx="137">
                  <c:v>45274.508576388886</c:v>
                </c:pt>
                <c:pt idx="138">
                  <c:v>45274.522407407407</c:v>
                </c:pt>
                <c:pt idx="139">
                  <c:v>45274.536238425928</c:v>
                </c:pt>
                <c:pt idx="140">
                  <c:v>45274.550057870372</c:v>
                </c:pt>
                <c:pt idx="141">
                  <c:v>45274.563877314817</c:v>
                </c:pt>
                <c:pt idx="142">
                  <c:v>45274.577696759261</c:v>
                </c:pt>
                <c:pt idx="143">
                  <c:v>45274.591527777775</c:v>
                </c:pt>
                <c:pt idx="144">
                  <c:v>45274.605347222219</c:v>
                </c:pt>
                <c:pt idx="145">
                  <c:v>45274.619166666664</c:v>
                </c:pt>
                <c:pt idx="146">
                  <c:v>45274.632986111108</c:v>
                </c:pt>
                <c:pt idx="147">
                  <c:v>45274.646805555552</c:v>
                </c:pt>
                <c:pt idx="148">
                  <c:v>45274.660636574074</c:v>
                </c:pt>
                <c:pt idx="149">
                  <c:v>45274.674456018518</c:v>
                </c:pt>
                <c:pt idx="150">
                  <c:v>45274.688287037039</c:v>
                </c:pt>
                <c:pt idx="151">
                  <c:v>45274.702106481483</c:v>
                </c:pt>
                <c:pt idx="152">
                  <c:v>45274.715925925928</c:v>
                </c:pt>
                <c:pt idx="153">
                  <c:v>45274.729745370372</c:v>
                </c:pt>
                <c:pt idx="154">
                  <c:v>45274.743564814817</c:v>
                </c:pt>
                <c:pt idx="155">
                  <c:v>45274.757384259261</c:v>
                </c:pt>
                <c:pt idx="156">
                  <c:v>45274.771215277775</c:v>
                </c:pt>
                <c:pt idx="157">
                  <c:v>45274.785046296296</c:v>
                </c:pt>
                <c:pt idx="158">
                  <c:v>45274.79886574074</c:v>
                </c:pt>
                <c:pt idx="159">
                  <c:v>45274.812685185185</c:v>
                </c:pt>
                <c:pt idx="160">
                  <c:v>45274.826504629629</c:v>
                </c:pt>
                <c:pt idx="161">
                  <c:v>45274.840324074074</c:v>
                </c:pt>
                <c:pt idx="162">
                  <c:v>45274.854143518518</c:v>
                </c:pt>
                <c:pt idx="163">
                  <c:v>45274.867962962962</c:v>
                </c:pt>
                <c:pt idx="164">
                  <c:v>45274.881793981483</c:v>
                </c:pt>
                <c:pt idx="165">
                  <c:v>45274.895613425928</c:v>
                </c:pt>
                <c:pt idx="166">
                  <c:v>45274.909432870372</c:v>
                </c:pt>
                <c:pt idx="167">
                  <c:v>45274.923263888886</c:v>
                </c:pt>
                <c:pt idx="168">
                  <c:v>45274.937083333331</c:v>
                </c:pt>
                <c:pt idx="169">
                  <c:v>45274.950902777775</c:v>
                </c:pt>
                <c:pt idx="170">
                  <c:v>45274.964722222219</c:v>
                </c:pt>
                <c:pt idx="171">
                  <c:v>45274.978564814817</c:v>
                </c:pt>
                <c:pt idx="172">
                  <c:v>45274.992384259262</c:v>
                </c:pt>
                <c:pt idx="173">
                  <c:v>45275.006215277775</c:v>
                </c:pt>
                <c:pt idx="174">
                  <c:v>45275.02003472222</c:v>
                </c:pt>
                <c:pt idx="175">
                  <c:v>45275.033854166664</c:v>
                </c:pt>
                <c:pt idx="176">
                  <c:v>45275.047685185185</c:v>
                </c:pt>
                <c:pt idx="177">
                  <c:v>45275.061516203707</c:v>
                </c:pt>
                <c:pt idx="178">
                  <c:v>45275.075335648151</c:v>
                </c:pt>
                <c:pt idx="179">
                  <c:v>45275.089166666665</c:v>
                </c:pt>
                <c:pt idx="180">
                  <c:v>45275.102986111109</c:v>
                </c:pt>
                <c:pt idx="181">
                  <c:v>45275.11681712963</c:v>
                </c:pt>
                <c:pt idx="182">
                  <c:v>45275.130636574075</c:v>
                </c:pt>
                <c:pt idx="183">
                  <c:v>45275.144456018519</c:v>
                </c:pt>
                <c:pt idx="184">
                  <c:v>45275.158275462964</c:v>
                </c:pt>
                <c:pt idx="185">
                  <c:v>45275.172094907408</c:v>
                </c:pt>
                <c:pt idx="186">
                  <c:v>45275.185925925929</c:v>
                </c:pt>
                <c:pt idx="187">
                  <c:v>45275.199745370373</c:v>
                </c:pt>
                <c:pt idx="188">
                  <c:v>45275.213576388887</c:v>
                </c:pt>
                <c:pt idx="189">
                  <c:v>45275.227395833332</c:v>
                </c:pt>
                <c:pt idx="190">
                  <c:v>45275.241226851853</c:v>
                </c:pt>
                <c:pt idx="191">
                  <c:v>45275.255046296297</c:v>
                </c:pt>
                <c:pt idx="192">
                  <c:v>45275.268877314818</c:v>
                </c:pt>
                <c:pt idx="193">
                  <c:v>45275.282696759263</c:v>
                </c:pt>
                <c:pt idx="194">
                  <c:v>45275.296527777777</c:v>
                </c:pt>
                <c:pt idx="195">
                  <c:v>45275.310347222221</c:v>
                </c:pt>
                <c:pt idx="196">
                  <c:v>45275.324178240742</c:v>
                </c:pt>
                <c:pt idx="197">
                  <c:v>45275.337997685187</c:v>
                </c:pt>
                <c:pt idx="198">
                  <c:v>45275.351817129631</c:v>
                </c:pt>
                <c:pt idx="199">
                  <c:v>45275.365648148145</c:v>
                </c:pt>
                <c:pt idx="200">
                  <c:v>45275.379467592589</c:v>
                </c:pt>
                <c:pt idx="201">
                  <c:v>45275.393287037034</c:v>
                </c:pt>
                <c:pt idx="202">
                  <c:v>45275.407118055555</c:v>
                </c:pt>
                <c:pt idx="203">
                  <c:v>45275.420937499999</c:v>
                </c:pt>
                <c:pt idx="204">
                  <c:v>45275.43476851852</c:v>
                </c:pt>
                <c:pt idx="205">
                  <c:v>45275.448587962965</c:v>
                </c:pt>
                <c:pt idx="206">
                  <c:v>45275.462418981479</c:v>
                </c:pt>
                <c:pt idx="207">
                  <c:v>45275.476238425923</c:v>
                </c:pt>
                <c:pt idx="208">
                  <c:v>45275.490069444444</c:v>
                </c:pt>
                <c:pt idx="209">
                  <c:v>45275.503888888888</c:v>
                </c:pt>
                <c:pt idx="210">
                  <c:v>45275.517708333333</c:v>
                </c:pt>
                <c:pt idx="211">
                  <c:v>45275.531527777777</c:v>
                </c:pt>
                <c:pt idx="212">
                  <c:v>45275.545358796298</c:v>
                </c:pt>
                <c:pt idx="213">
                  <c:v>45275.559178240743</c:v>
                </c:pt>
                <c:pt idx="214">
                  <c:v>45275.573009259257</c:v>
                </c:pt>
                <c:pt idx="215">
                  <c:v>45275.586817129632</c:v>
                </c:pt>
                <c:pt idx="216">
                  <c:v>45275.600636574076</c:v>
                </c:pt>
                <c:pt idx="217">
                  <c:v>45275.61446759259</c:v>
                </c:pt>
                <c:pt idx="218">
                  <c:v>45275.628287037034</c:v>
                </c:pt>
                <c:pt idx="219">
                  <c:v>45275.642118055555</c:v>
                </c:pt>
                <c:pt idx="220">
                  <c:v>45275.6559375</c:v>
                </c:pt>
                <c:pt idx="221">
                  <c:v>45275.669756944444</c:v>
                </c:pt>
                <c:pt idx="222">
                  <c:v>45275.683587962965</c:v>
                </c:pt>
                <c:pt idx="223">
                  <c:v>45275.69740740741</c:v>
                </c:pt>
                <c:pt idx="224">
                  <c:v>45275.711226851854</c:v>
                </c:pt>
                <c:pt idx="225">
                  <c:v>45275.725057870368</c:v>
                </c:pt>
                <c:pt idx="226">
                  <c:v>45275.738877314812</c:v>
                </c:pt>
                <c:pt idx="227">
                  <c:v>45275.752696759257</c:v>
                </c:pt>
                <c:pt idx="228">
                  <c:v>45275.766527777778</c:v>
                </c:pt>
                <c:pt idx="229">
                  <c:v>45275.780358796299</c:v>
                </c:pt>
                <c:pt idx="230">
                  <c:v>45275.794178240743</c:v>
                </c:pt>
                <c:pt idx="231">
                  <c:v>45275.807997685188</c:v>
                </c:pt>
                <c:pt idx="232">
                  <c:v>45275.821817129632</c:v>
                </c:pt>
                <c:pt idx="233">
                  <c:v>45275.835648148146</c:v>
                </c:pt>
                <c:pt idx="234">
                  <c:v>45275.84946759259</c:v>
                </c:pt>
                <c:pt idx="235">
                  <c:v>45275.863298611112</c:v>
                </c:pt>
                <c:pt idx="236">
                  <c:v>45275.877129629633</c:v>
                </c:pt>
                <c:pt idx="237">
                  <c:v>45275.890949074077</c:v>
                </c:pt>
                <c:pt idx="238">
                  <c:v>45275.904780092591</c:v>
                </c:pt>
                <c:pt idx="239">
                  <c:v>45275.918599537035</c:v>
                </c:pt>
                <c:pt idx="240">
                  <c:v>45275.932430555556</c:v>
                </c:pt>
                <c:pt idx="241">
                  <c:v>45275.946250000001</c:v>
                </c:pt>
                <c:pt idx="242">
                  <c:v>45275.960069444445</c:v>
                </c:pt>
                <c:pt idx="243">
                  <c:v>45275.973900462966</c:v>
                </c:pt>
                <c:pt idx="244">
                  <c:v>45275.987719907411</c:v>
                </c:pt>
                <c:pt idx="245">
                  <c:v>45276.001539351855</c:v>
                </c:pt>
                <c:pt idx="246">
                  <c:v>45276.015370370369</c:v>
                </c:pt>
                <c:pt idx="247">
                  <c:v>45276.029189814813</c:v>
                </c:pt>
                <c:pt idx="248">
                  <c:v>45276.043009259258</c:v>
                </c:pt>
                <c:pt idx="249">
                  <c:v>45276.056828703702</c:v>
                </c:pt>
                <c:pt idx="250">
                  <c:v>45276.070648148147</c:v>
                </c:pt>
                <c:pt idx="251">
                  <c:v>45276.084467592591</c:v>
                </c:pt>
                <c:pt idx="252">
                  <c:v>45276.098298611112</c:v>
                </c:pt>
                <c:pt idx="253">
                  <c:v>45276.112118055556</c:v>
                </c:pt>
                <c:pt idx="254">
                  <c:v>45276.125937500001</c:v>
                </c:pt>
                <c:pt idx="255">
                  <c:v>45276.139756944445</c:v>
                </c:pt>
                <c:pt idx="256">
                  <c:v>45276.15357638889</c:v>
                </c:pt>
                <c:pt idx="257">
                  <c:v>45276.167407407411</c:v>
                </c:pt>
                <c:pt idx="258">
                  <c:v>45276.181226851855</c:v>
                </c:pt>
                <c:pt idx="259">
                  <c:v>45276.195057870369</c:v>
                </c:pt>
                <c:pt idx="260">
                  <c:v>45276.208877314813</c:v>
                </c:pt>
                <c:pt idx="261">
                  <c:v>45276.222708333335</c:v>
                </c:pt>
                <c:pt idx="262">
                  <c:v>45276.236527777779</c:v>
                </c:pt>
                <c:pt idx="263">
                  <c:v>45276.250347222223</c:v>
                </c:pt>
                <c:pt idx="264">
                  <c:v>45276.264178240737</c:v>
                </c:pt>
                <c:pt idx="265">
                  <c:v>45276.277997685182</c:v>
                </c:pt>
                <c:pt idx="266">
                  <c:v>45276.291817129626</c:v>
                </c:pt>
                <c:pt idx="267">
                  <c:v>45276.305648148147</c:v>
                </c:pt>
                <c:pt idx="268">
                  <c:v>45276.319467592592</c:v>
                </c:pt>
                <c:pt idx="269">
                  <c:v>45276.333287037036</c:v>
                </c:pt>
                <c:pt idx="270">
                  <c:v>45276.347118055557</c:v>
                </c:pt>
                <c:pt idx="271">
                  <c:v>45276.360949074071</c:v>
                </c:pt>
                <c:pt idx="272">
                  <c:v>45276.374768518515</c:v>
                </c:pt>
                <c:pt idx="273">
                  <c:v>45276.38858796296</c:v>
                </c:pt>
                <c:pt idx="274">
                  <c:v>45276.402407407404</c:v>
                </c:pt>
                <c:pt idx="275">
                  <c:v>45276.416226851848</c:v>
                </c:pt>
                <c:pt idx="276">
                  <c:v>45276.43005787037</c:v>
                </c:pt>
                <c:pt idx="277">
                  <c:v>45276.443877314814</c:v>
                </c:pt>
                <c:pt idx="278">
                  <c:v>45276.457708333335</c:v>
                </c:pt>
                <c:pt idx="279">
                  <c:v>45276.471539351849</c:v>
                </c:pt>
                <c:pt idx="280">
                  <c:v>45276.485358796293</c:v>
                </c:pt>
                <c:pt idx="281">
                  <c:v>45276.499178240738</c:v>
                </c:pt>
                <c:pt idx="282">
                  <c:v>45276.513009259259</c:v>
                </c:pt>
                <c:pt idx="283">
                  <c:v>45276.526817129627</c:v>
                </c:pt>
                <c:pt idx="284">
                  <c:v>45276.540648148148</c:v>
                </c:pt>
                <c:pt idx="285">
                  <c:v>45276.554467592592</c:v>
                </c:pt>
                <c:pt idx="286">
                  <c:v>45276.568298611113</c:v>
                </c:pt>
                <c:pt idx="287">
                  <c:v>45276.582106481481</c:v>
                </c:pt>
                <c:pt idx="288">
                  <c:v>45276.595925925925</c:v>
                </c:pt>
                <c:pt idx="289">
                  <c:v>45276.60974537037</c:v>
                </c:pt>
                <c:pt idx="290">
                  <c:v>45276.623576388891</c:v>
                </c:pt>
                <c:pt idx="291">
                  <c:v>45276.637407407405</c:v>
                </c:pt>
                <c:pt idx="292">
                  <c:v>45276.651238425926</c:v>
                </c:pt>
                <c:pt idx="293">
                  <c:v>45276.665069444447</c:v>
                </c:pt>
                <c:pt idx="294">
                  <c:v>45276.678888888891</c:v>
                </c:pt>
                <c:pt idx="295">
                  <c:v>45276.692708333336</c:v>
                </c:pt>
                <c:pt idx="296">
                  <c:v>45276.70652777778</c:v>
                </c:pt>
                <c:pt idx="297">
                  <c:v>45276.720347222225</c:v>
                </c:pt>
                <c:pt idx="298">
                  <c:v>45276.734166666669</c:v>
                </c:pt>
                <c:pt idx="299">
                  <c:v>45276.747986111113</c:v>
                </c:pt>
                <c:pt idx="300">
                  <c:v>45276.761805555558</c:v>
                </c:pt>
                <c:pt idx="301">
                  <c:v>45276.775625000002</c:v>
                </c:pt>
                <c:pt idx="302">
                  <c:v>45276.789444444446</c:v>
                </c:pt>
                <c:pt idx="303">
                  <c:v>45276.803263888891</c:v>
                </c:pt>
                <c:pt idx="304">
                  <c:v>45276.817083333335</c:v>
                </c:pt>
                <c:pt idx="305">
                  <c:v>45276.830914351849</c:v>
                </c:pt>
                <c:pt idx="306">
                  <c:v>45276.844722222224</c:v>
                </c:pt>
                <c:pt idx="307">
                  <c:v>45276.858541666668</c:v>
                </c:pt>
                <c:pt idx="308">
                  <c:v>45276.872372685182</c:v>
                </c:pt>
                <c:pt idx="309">
                  <c:v>45276.886203703703</c:v>
                </c:pt>
                <c:pt idx="310">
                  <c:v>45276.900023148148</c:v>
                </c:pt>
                <c:pt idx="311">
                  <c:v>45276.913842592592</c:v>
                </c:pt>
                <c:pt idx="312">
                  <c:v>45276.927673611113</c:v>
                </c:pt>
                <c:pt idx="313">
                  <c:v>45276.941504629627</c:v>
                </c:pt>
                <c:pt idx="314">
                  <c:v>45276.955324074072</c:v>
                </c:pt>
                <c:pt idx="315">
                  <c:v>45276.969143518516</c:v>
                </c:pt>
                <c:pt idx="316">
                  <c:v>45276.982974537037</c:v>
                </c:pt>
                <c:pt idx="317">
                  <c:v>45276.996793981481</c:v>
                </c:pt>
                <c:pt idx="318">
                  <c:v>45277.010625000003</c:v>
                </c:pt>
                <c:pt idx="319">
                  <c:v>45277.024444444447</c:v>
                </c:pt>
                <c:pt idx="320">
                  <c:v>45277.038263888891</c:v>
                </c:pt>
                <c:pt idx="321">
                  <c:v>45277.052083333336</c:v>
                </c:pt>
                <c:pt idx="322">
                  <c:v>45277.06591435185</c:v>
                </c:pt>
                <c:pt idx="323">
                  <c:v>45277.079733796294</c:v>
                </c:pt>
                <c:pt idx="324">
                  <c:v>45277.093553240738</c:v>
                </c:pt>
                <c:pt idx="325">
                  <c:v>45277.107372685183</c:v>
                </c:pt>
                <c:pt idx="326">
                  <c:v>45277.121203703704</c:v>
                </c:pt>
                <c:pt idx="327">
                  <c:v>45277.135023148148</c:v>
                </c:pt>
                <c:pt idx="328">
                  <c:v>45277.148842592593</c:v>
                </c:pt>
                <c:pt idx="329">
                  <c:v>45277.162662037037</c:v>
                </c:pt>
                <c:pt idx="330">
                  <c:v>45277.176481481481</c:v>
                </c:pt>
                <c:pt idx="331">
                  <c:v>45277.190312500003</c:v>
                </c:pt>
                <c:pt idx="332">
                  <c:v>45277.204131944447</c:v>
                </c:pt>
                <c:pt idx="333">
                  <c:v>45277.217951388891</c:v>
                </c:pt>
                <c:pt idx="334">
                  <c:v>45277.231782407405</c:v>
                </c:pt>
                <c:pt idx="335">
                  <c:v>45277.24560185185</c:v>
                </c:pt>
                <c:pt idx="336">
                  <c:v>45277.259421296294</c:v>
                </c:pt>
                <c:pt idx="337">
                  <c:v>45277.273240740738</c:v>
                </c:pt>
                <c:pt idx="338">
                  <c:v>45277.28707175926</c:v>
                </c:pt>
                <c:pt idx="339">
                  <c:v>45277.300902777781</c:v>
                </c:pt>
                <c:pt idx="340">
                  <c:v>45277.314733796295</c:v>
                </c:pt>
                <c:pt idx="341">
                  <c:v>45277.328553240739</c:v>
                </c:pt>
                <c:pt idx="342">
                  <c:v>45277.342372685183</c:v>
                </c:pt>
                <c:pt idx="343">
                  <c:v>45277.356203703705</c:v>
                </c:pt>
                <c:pt idx="344">
                  <c:v>45277.370023148149</c:v>
                </c:pt>
                <c:pt idx="345">
                  <c:v>45277.38385416667</c:v>
                </c:pt>
                <c:pt idx="346">
                  <c:v>45277.397662037038</c:v>
                </c:pt>
                <c:pt idx="347">
                  <c:v>45277.411493055559</c:v>
                </c:pt>
                <c:pt idx="348">
                  <c:v>45277.425312500003</c:v>
                </c:pt>
                <c:pt idx="349">
                  <c:v>45277.439131944448</c:v>
                </c:pt>
                <c:pt idx="350">
                  <c:v>45277.452962962961</c:v>
                </c:pt>
                <c:pt idx="351">
                  <c:v>45277.466782407406</c:v>
                </c:pt>
                <c:pt idx="352">
                  <c:v>45277.480613425927</c:v>
                </c:pt>
                <c:pt idx="353">
                  <c:v>45277.494432870371</c:v>
                </c:pt>
                <c:pt idx="354">
                  <c:v>45277.508252314816</c:v>
                </c:pt>
                <c:pt idx="355">
                  <c:v>45277.52207175926</c:v>
                </c:pt>
                <c:pt idx="356">
                  <c:v>45277.535891203705</c:v>
                </c:pt>
                <c:pt idx="357">
                  <c:v>45277.549722222226</c:v>
                </c:pt>
                <c:pt idx="358">
                  <c:v>45277.56354166667</c:v>
                </c:pt>
                <c:pt idx="359">
                  <c:v>45277.577361111114</c:v>
                </c:pt>
                <c:pt idx="360">
                  <c:v>45277.591192129628</c:v>
                </c:pt>
                <c:pt idx="361">
                  <c:v>45277.605011574073</c:v>
                </c:pt>
                <c:pt idx="362">
                  <c:v>45277.618831018517</c:v>
                </c:pt>
                <c:pt idx="363">
                  <c:v>45277.632662037038</c:v>
                </c:pt>
                <c:pt idx="364">
                  <c:v>45277.646481481483</c:v>
                </c:pt>
                <c:pt idx="365">
                  <c:v>45277.660312499997</c:v>
                </c:pt>
                <c:pt idx="366">
                  <c:v>45277.674143518518</c:v>
                </c:pt>
                <c:pt idx="367">
                  <c:v>45277.687962962962</c:v>
                </c:pt>
                <c:pt idx="368">
                  <c:v>45277.701782407406</c:v>
                </c:pt>
                <c:pt idx="369">
                  <c:v>45277.715601851851</c:v>
                </c:pt>
                <c:pt idx="370">
                  <c:v>45277.729421296295</c:v>
                </c:pt>
                <c:pt idx="371">
                  <c:v>45277.743252314816</c:v>
                </c:pt>
                <c:pt idx="372">
                  <c:v>45277.75708333333</c:v>
                </c:pt>
                <c:pt idx="373">
                  <c:v>45277.770902777775</c:v>
                </c:pt>
                <c:pt idx="374">
                  <c:v>45277.784722222219</c:v>
                </c:pt>
                <c:pt idx="375">
                  <c:v>45277.79855324074</c:v>
                </c:pt>
                <c:pt idx="376">
                  <c:v>45277.812372685185</c:v>
                </c:pt>
                <c:pt idx="377">
                  <c:v>45277.826192129629</c:v>
                </c:pt>
                <c:pt idx="378">
                  <c:v>45277.840011574073</c:v>
                </c:pt>
                <c:pt idx="379">
                  <c:v>45277.853842592594</c:v>
                </c:pt>
                <c:pt idx="380">
                  <c:v>45277.867662037039</c:v>
                </c:pt>
                <c:pt idx="381">
                  <c:v>45277.881481481483</c:v>
                </c:pt>
                <c:pt idx="382">
                  <c:v>45277.895300925928</c:v>
                </c:pt>
                <c:pt idx="383">
                  <c:v>45277.909131944441</c:v>
                </c:pt>
                <c:pt idx="384">
                  <c:v>45277.922951388886</c:v>
                </c:pt>
                <c:pt idx="385">
                  <c:v>45277.93677083333</c:v>
                </c:pt>
                <c:pt idx="386">
                  <c:v>45277.950601851851</c:v>
                </c:pt>
                <c:pt idx="387">
                  <c:v>45277.964432870373</c:v>
                </c:pt>
                <c:pt idx="388">
                  <c:v>45277.978252314817</c:v>
                </c:pt>
                <c:pt idx="389">
                  <c:v>45277.992071759261</c:v>
                </c:pt>
                <c:pt idx="390">
                  <c:v>45278.005902777775</c:v>
                </c:pt>
                <c:pt idx="391">
                  <c:v>45278.01972222222</c:v>
                </c:pt>
                <c:pt idx="392">
                  <c:v>45278.033541666664</c:v>
                </c:pt>
                <c:pt idx="393">
                  <c:v>45278.047372685185</c:v>
                </c:pt>
                <c:pt idx="394">
                  <c:v>45278.061192129629</c:v>
                </c:pt>
                <c:pt idx="395">
                  <c:v>45278.075023148151</c:v>
                </c:pt>
                <c:pt idx="396">
                  <c:v>45278.088842592595</c:v>
                </c:pt>
                <c:pt idx="397">
                  <c:v>45278.102673611109</c:v>
                </c:pt>
                <c:pt idx="398">
                  <c:v>45278.116493055553</c:v>
                </c:pt>
                <c:pt idx="399">
                  <c:v>45278.130312499998</c:v>
                </c:pt>
                <c:pt idx="400">
                  <c:v>45278.144143518519</c:v>
                </c:pt>
                <c:pt idx="401">
                  <c:v>45278.157962962963</c:v>
                </c:pt>
                <c:pt idx="402">
                  <c:v>45278.171793981484</c:v>
                </c:pt>
                <c:pt idx="403">
                  <c:v>45278.185613425929</c:v>
                </c:pt>
                <c:pt idx="404">
                  <c:v>45278.199432870373</c:v>
                </c:pt>
                <c:pt idx="405">
                  <c:v>45278.213252314818</c:v>
                </c:pt>
                <c:pt idx="406">
                  <c:v>45278.227083333331</c:v>
                </c:pt>
                <c:pt idx="407">
                  <c:v>45278.240914351853</c:v>
                </c:pt>
                <c:pt idx="408">
                  <c:v>45278.254733796297</c:v>
                </c:pt>
                <c:pt idx="409">
                  <c:v>45278.268564814818</c:v>
                </c:pt>
                <c:pt idx="410">
                  <c:v>45278.282395833332</c:v>
                </c:pt>
                <c:pt idx="411">
                  <c:v>45278.296215277776</c:v>
                </c:pt>
                <c:pt idx="412">
                  <c:v>45278.310034722221</c:v>
                </c:pt>
                <c:pt idx="413">
                  <c:v>45278.323854166665</c:v>
                </c:pt>
                <c:pt idx="414">
                  <c:v>45278.337673611109</c:v>
                </c:pt>
                <c:pt idx="415">
                  <c:v>45278.351493055554</c:v>
                </c:pt>
                <c:pt idx="416">
                  <c:v>45278.365324074075</c:v>
                </c:pt>
                <c:pt idx="417">
                  <c:v>45278.379155092596</c:v>
                </c:pt>
                <c:pt idx="418">
                  <c:v>45278.392974537041</c:v>
                </c:pt>
                <c:pt idx="419">
                  <c:v>45278.406805555554</c:v>
                </c:pt>
                <c:pt idx="420">
                  <c:v>45278.420624999999</c:v>
                </c:pt>
                <c:pt idx="421">
                  <c:v>45278.43445601852</c:v>
                </c:pt>
                <c:pt idx="422">
                  <c:v>45278.448275462964</c:v>
                </c:pt>
                <c:pt idx="423">
                  <c:v>45278.462106481478</c:v>
                </c:pt>
                <c:pt idx="424">
                  <c:v>45278.475925925923</c:v>
                </c:pt>
                <c:pt idx="425">
                  <c:v>45278.489756944444</c:v>
                </c:pt>
                <c:pt idx="426">
                  <c:v>45278.503576388888</c:v>
                </c:pt>
                <c:pt idx="427">
                  <c:v>45278.517395833333</c:v>
                </c:pt>
                <c:pt idx="428">
                  <c:v>45278.531226851854</c:v>
                </c:pt>
                <c:pt idx="429">
                  <c:v>45278.545046296298</c:v>
                </c:pt>
                <c:pt idx="430">
                  <c:v>45278.558865740742</c:v>
                </c:pt>
                <c:pt idx="431">
                  <c:v>45278.572685185187</c:v>
                </c:pt>
                <c:pt idx="432">
                  <c:v>45278.586516203701</c:v>
                </c:pt>
                <c:pt idx="433">
                  <c:v>45278.600335648145</c:v>
                </c:pt>
                <c:pt idx="434">
                  <c:v>45278.614155092589</c:v>
                </c:pt>
                <c:pt idx="435">
                  <c:v>45278.627986111111</c:v>
                </c:pt>
                <c:pt idx="436">
                  <c:v>45278.641817129632</c:v>
                </c:pt>
                <c:pt idx="437">
                  <c:v>45278.655636574076</c:v>
                </c:pt>
                <c:pt idx="438">
                  <c:v>45278.669456018521</c:v>
                </c:pt>
                <c:pt idx="439">
                  <c:v>45278.683287037034</c:v>
                </c:pt>
                <c:pt idx="440">
                  <c:v>45278.697106481479</c:v>
                </c:pt>
                <c:pt idx="441">
                  <c:v>45278.7109375</c:v>
                </c:pt>
                <c:pt idx="442">
                  <c:v>45278.724756944444</c:v>
                </c:pt>
                <c:pt idx="443">
                  <c:v>45278.738587962966</c:v>
                </c:pt>
                <c:pt idx="444">
                  <c:v>45278.75240740741</c:v>
                </c:pt>
                <c:pt idx="445">
                  <c:v>45278.766226851854</c:v>
                </c:pt>
                <c:pt idx="446">
                  <c:v>45278.780046296299</c:v>
                </c:pt>
                <c:pt idx="447">
                  <c:v>45278.793877314813</c:v>
                </c:pt>
                <c:pt idx="448">
                  <c:v>45278.807696759257</c:v>
                </c:pt>
                <c:pt idx="449">
                  <c:v>45278.821527777778</c:v>
                </c:pt>
                <c:pt idx="450">
                  <c:v>45278.835347222222</c:v>
                </c:pt>
                <c:pt idx="451">
                  <c:v>45278.849166666667</c:v>
                </c:pt>
                <c:pt idx="452">
                  <c:v>45278.862997685188</c:v>
                </c:pt>
                <c:pt idx="453">
                  <c:v>45278.876817129632</c:v>
                </c:pt>
                <c:pt idx="454">
                  <c:v>45278.890636574077</c:v>
                </c:pt>
                <c:pt idx="455">
                  <c:v>45278.904456018521</c:v>
                </c:pt>
                <c:pt idx="456">
                  <c:v>45278.918287037035</c:v>
                </c:pt>
                <c:pt idx="457">
                  <c:v>45278.932106481479</c:v>
                </c:pt>
                <c:pt idx="458">
                  <c:v>45278.945925925924</c:v>
                </c:pt>
                <c:pt idx="459">
                  <c:v>45278.959745370368</c:v>
                </c:pt>
                <c:pt idx="460">
                  <c:v>45278.973564814813</c:v>
                </c:pt>
                <c:pt idx="461">
                  <c:v>45278.987395833334</c:v>
                </c:pt>
                <c:pt idx="462">
                  <c:v>45279.001215277778</c:v>
                </c:pt>
                <c:pt idx="463">
                  <c:v>45279.015046296299</c:v>
                </c:pt>
                <c:pt idx="464">
                  <c:v>45279.028877314813</c:v>
                </c:pt>
                <c:pt idx="465">
                  <c:v>45279.042696759258</c:v>
                </c:pt>
                <c:pt idx="466">
                  <c:v>45279.056516203702</c:v>
                </c:pt>
                <c:pt idx="467">
                  <c:v>45279.070335648146</c:v>
                </c:pt>
                <c:pt idx="468">
                  <c:v>45279.084166666667</c:v>
                </c:pt>
                <c:pt idx="469">
                  <c:v>45279.097986111112</c:v>
                </c:pt>
                <c:pt idx="470">
                  <c:v>45279.111805555556</c:v>
                </c:pt>
                <c:pt idx="471">
                  <c:v>45279.125625000001</c:v>
                </c:pt>
                <c:pt idx="472">
                  <c:v>45279.139456018522</c:v>
                </c:pt>
                <c:pt idx="473">
                  <c:v>45279.153275462966</c:v>
                </c:pt>
                <c:pt idx="474">
                  <c:v>45279.167094907411</c:v>
                </c:pt>
                <c:pt idx="475">
                  <c:v>45279.180925925924</c:v>
                </c:pt>
                <c:pt idx="476">
                  <c:v>45279.194745370369</c:v>
                </c:pt>
                <c:pt idx="477">
                  <c:v>45279.208564814813</c:v>
                </c:pt>
                <c:pt idx="478">
                  <c:v>45279.222384259258</c:v>
                </c:pt>
                <c:pt idx="479">
                  <c:v>45279.236215277779</c:v>
                </c:pt>
                <c:pt idx="480">
                  <c:v>45279.250034722223</c:v>
                </c:pt>
                <c:pt idx="481">
                  <c:v>45279.263865740744</c:v>
                </c:pt>
                <c:pt idx="482">
                  <c:v>45279.277685185189</c:v>
                </c:pt>
                <c:pt idx="483">
                  <c:v>45279.291516203702</c:v>
                </c:pt>
                <c:pt idx="484">
                  <c:v>45279.305335648147</c:v>
                </c:pt>
                <c:pt idx="485">
                  <c:v>45279.319155092591</c:v>
                </c:pt>
                <c:pt idx="486">
                  <c:v>45279.332986111112</c:v>
                </c:pt>
                <c:pt idx="487">
                  <c:v>45279.346805555557</c:v>
                </c:pt>
                <c:pt idx="488">
                  <c:v>45279.360625000001</c:v>
                </c:pt>
                <c:pt idx="489">
                  <c:v>45279.374456018515</c:v>
                </c:pt>
                <c:pt idx="490">
                  <c:v>45279.388275462959</c:v>
                </c:pt>
                <c:pt idx="491">
                  <c:v>45279.402106481481</c:v>
                </c:pt>
                <c:pt idx="492">
                  <c:v>45279.415925925925</c:v>
                </c:pt>
                <c:pt idx="493">
                  <c:v>45279.429745370369</c:v>
                </c:pt>
                <c:pt idx="494">
                  <c:v>45279.443576388891</c:v>
                </c:pt>
                <c:pt idx="495">
                  <c:v>45279.457395833335</c:v>
                </c:pt>
                <c:pt idx="496">
                  <c:v>45279.471226851849</c:v>
                </c:pt>
                <c:pt idx="497">
                  <c:v>45279.485046296293</c:v>
                </c:pt>
                <c:pt idx="498">
                  <c:v>45279.498865740738</c:v>
                </c:pt>
                <c:pt idx="499">
                  <c:v>45279.512685185182</c:v>
                </c:pt>
                <c:pt idx="500">
                  <c:v>45279.526516203703</c:v>
                </c:pt>
                <c:pt idx="501">
                  <c:v>45279.540335648147</c:v>
                </c:pt>
                <c:pt idx="502">
                  <c:v>45279.554155092592</c:v>
                </c:pt>
                <c:pt idx="503">
                  <c:v>45279.567974537036</c:v>
                </c:pt>
                <c:pt idx="504">
                  <c:v>45279.581805555557</c:v>
                </c:pt>
                <c:pt idx="505">
                  <c:v>45279.595636574071</c:v>
                </c:pt>
                <c:pt idx="506">
                  <c:v>45279.609467592592</c:v>
                </c:pt>
                <c:pt idx="507">
                  <c:v>45279.623287037037</c:v>
                </c:pt>
                <c:pt idx="508">
                  <c:v>45279.637106481481</c:v>
                </c:pt>
                <c:pt idx="509">
                  <c:v>45279.650925925926</c:v>
                </c:pt>
                <c:pt idx="510">
                  <c:v>45279.66474537037</c:v>
                </c:pt>
                <c:pt idx="511">
                  <c:v>45279.678564814814</c:v>
                </c:pt>
                <c:pt idx="512">
                  <c:v>45279.692384259259</c:v>
                </c:pt>
                <c:pt idx="513">
                  <c:v>45279.706203703703</c:v>
                </c:pt>
                <c:pt idx="514">
                  <c:v>45279.720034722224</c:v>
                </c:pt>
                <c:pt idx="515">
                  <c:v>45279.733854166669</c:v>
                </c:pt>
                <c:pt idx="516">
                  <c:v>45279.747673611113</c:v>
                </c:pt>
                <c:pt idx="517">
                  <c:v>45279.761493055557</c:v>
                </c:pt>
                <c:pt idx="518">
                  <c:v>45279.775312500002</c:v>
                </c:pt>
                <c:pt idx="519">
                  <c:v>45279.789131944446</c:v>
                </c:pt>
                <c:pt idx="520">
                  <c:v>45279.80296296296</c:v>
                </c:pt>
                <c:pt idx="521">
                  <c:v>45279.816782407404</c:v>
                </c:pt>
                <c:pt idx="522">
                  <c:v>45279.830601851849</c:v>
                </c:pt>
                <c:pt idx="523">
                  <c:v>45279.844421296293</c:v>
                </c:pt>
                <c:pt idx="524">
                  <c:v>45279.858252314814</c:v>
                </c:pt>
                <c:pt idx="525">
                  <c:v>45279.872071759259</c:v>
                </c:pt>
                <c:pt idx="526">
                  <c:v>45279.885891203703</c:v>
                </c:pt>
                <c:pt idx="527">
                  <c:v>45279.899710648147</c:v>
                </c:pt>
                <c:pt idx="528">
                  <c:v>45279.913541666669</c:v>
                </c:pt>
                <c:pt idx="529">
                  <c:v>45279.927372685182</c:v>
                </c:pt>
                <c:pt idx="530">
                  <c:v>45279.941192129627</c:v>
                </c:pt>
                <c:pt idx="531">
                  <c:v>45279.955023148148</c:v>
                </c:pt>
                <c:pt idx="532">
                  <c:v>45279.968842592592</c:v>
                </c:pt>
                <c:pt idx="533">
                  <c:v>45279.982662037037</c:v>
                </c:pt>
                <c:pt idx="534">
                  <c:v>45279.996493055558</c:v>
                </c:pt>
                <c:pt idx="535">
                  <c:v>45280.010312500002</c:v>
                </c:pt>
                <c:pt idx="536">
                  <c:v>45280.024131944447</c:v>
                </c:pt>
                <c:pt idx="537">
                  <c:v>45280.037962962961</c:v>
                </c:pt>
                <c:pt idx="538">
                  <c:v>45280.051782407405</c:v>
                </c:pt>
                <c:pt idx="539">
                  <c:v>45280.065613425926</c:v>
                </c:pt>
                <c:pt idx="540">
                  <c:v>45280.079444444447</c:v>
                </c:pt>
                <c:pt idx="541">
                  <c:v>45280.093263888892</c:v>
                </c:pt>
                <c:pt idx="542">
                  <c:v>45280.107094907406</c:v>
                </c:pt>
                <c:pt idx="543">
                  <c:v>45280.12091435185</c:v>
                </c:pt>
                <c:pt idx="544">
                  <c:v>45280.134733796294</c:v>
                </c:pt>
                <c:pt idx="545">
                  <c:v>45280.148564814815</c:v>
                </c:pt>
                <c:pt idx="546">
                  <c:v>45280.16238425926</c:v>
                </c:pt>
                <c:pt idx="547">
                  <c:v>45280.176215277781</c:v>
                </c:pt>
                <c:pt idx="548">
                  <c:v>45280.190046296295</c:v>
                </c:pt>
                <c:pt idx="549">
                  <c:v>45280.203865740739</c:v>
                </c:pt>
                <c:pt idx="550">
                  <c:v>45280.217685185184</c:v>
                </c:pt>
                <c:pt idx="551">
                  <c:v>45280.231516203705</c:v>
                </c:pt>
                <c:pt idx="552">
                  <c:v>45280.245347222219</c:v>
                </c:pt>
                <c:pt idx="553">
                  <c:v>45280.259166666663</c:v>
                </c:pt>
                <c:pt idx="554">
                  <c:v>45280.272986111115</c:v>
                </c:pt>
                <c:pt idx="555">
                  <c:v>45280.286817129629</c:v>
                </c:pt>
                <c:pt idx="556">
                  <c:v>45280.30064814815</c:v>
                </c:pt>
                <c:pt idx="557">
                  <c:v>45280.314467592594</c:v>
                </c:pt>
                <c:pt idx="558">
                  <c:v>45280.328287037039</c:v>
                </c:pt>
                <c:pt idx="559">
                  <c:v>45280.342118055552</c:v>
                </c:pt>
                <c:pt idx="560">
                  <c:v>45280.355937499997</c:v>
                </c:pt>
                <c:pt idx="561">
                  <c:v>45280.369756944441</c:v>
                </c:pt>
                <c:pt idx="562">
                  <c:v>45280.383576388886</c:v>
                </c:pt>
                <c:pt idx="563">
                  <c:v>45280.397407407407</c:v>
                </c:pt>
                <c:pt idx="564">
                  <c:v>45280.411226851851</c:v>
                </c:pt>
                <c:pt idx="565">
                  <c:v>45280.425057870372</c:v>
                </c:pt>
                <c:pt idx="566">
                  <c:v>45280.438888888886</c:v>
                </c:pt>
                <c:pt idx="567">
                  <c:v>45280.452708333331</c:v>
                </c:pt>
                <c:pt idx="568">
                  <c:v>45280.466539351852</c:v>
                </c:pt>
                <c:pt idx="569">
                  <c:v>45280.480358796296</c:v>
                </c:pt>
                <c:pt idx="570">
                  <c:v>45280.494189814817</c:v>
                </c:pt>
                <c:pt idx="571">
                  <c:v>45280.508020833331</c:v>
                </c:pt>
                <c:pt idx="572">
                  <c:v>45280.521840277775</c:v>
                </c:pt>
                <c:pt idx="573">
                  <c:v>45280.53565972222</c:v>
                </c:pt>
                <c:pt idx="574">
                  <c:v>45280.549490740741</c:v>
                </c:pt>
                <c:pt idx="575">
                  <c:v>45280.563310185185</c:v>
                </c:pt>
                <c:pt idx="576">
                  <c:v>45280.57712962963</c:v>
                </c:pt>
                <c:pt idx="577">
                  <c:v>45280.590960648151</c:v>
                </c:pt>
                <c:pt idx="578">
                  <c:v>45280.604780092595</c:v>
                </c:pt>
                <c:pt idx="579">
                  <c:v>45280.61859953704</c:v>
                </c:pt>
                <c:pt idx="580">
                  <c:v>45280.632418981484</c:v>
                </c:pt>
                <c:pt idx="581">
                  <c:v>45280.646238425928</c:v>
                </c:pt>
                <c:pt idx="582">
                  <c:v>45280.660057870373</c:v>
                </c:pt>
                <c:pt idx="583">
                  <c:v>45280.673877314817</c:v>
                </c:pt>
                <c:pt idx="584">
                  <c:v>45280.687696759262</c:v>
                </c:pt>
                <c:pt idx="585">
                  <c:v>45280.701527777775</c:v>
                </c:pt>
                <c:pt idx="586">
                  <c:v>45280.71534722222</c:v>
                </c:pt>
                <c:pt idx="587">
                  <c:v>45280.729166666664</c:v>
                </c:pt>
                <c:pt idx="588">
                  <c:v>45280.742997685185</c:v>
                </c:pt>
                <c:pt idx="589">
                  <c:v>45280.756828703707</c:v>
                </c:pt>
                <c:pt idx="590">
                  <c:v>45280.770648148151</c:v>
                </c:pt>
                <c:pt idx="591">
                  <c:v>45280.784479166665</c:v>
                </c:pt>
                <c:pt idx="592">
                  <c:v>45280.798298611109</c:v>
                </c:pt>
                <c:pt idx="593">
                  <c:v>45280.81212962963</c:v>
                </c:pt>
                <c:pt idx="594">
                  <c:v>45280.825960648152</c:v>
                </c:pt>
                <c:pt idx="595">
                  <c:v>45280.839780092596</c:v>
                </c:pt>
                <c:pt idx="596">
                  <c:v>45280.85359953704</c:v>
                </c:pt>
                <c:pt idx="597">
                  <c:v>45280.867418981485</c:v>
                </c:pt>
                <c:pt idx="598">
                  <c:v>45280.881238425929</c:v>
                </c:pt>
                <c:pt idx="599">
                  <c:v>45280.895057870373</c:v>
                </c:pt>
                <c:pt idx="600">
                  <c:v>45280.908877314818</c:v>
                </c:pt>
                <c:pt idx="601">
                  <c:v>45280.922696759262</c:v>
                </c:pt>
                <c:pt idx="602">
                  <c:v>45280.936527777776</c:v>
                </c:pt>
                <c:pt idx="603">
                  <c:v>45280.95034722222</c:v>
                </c:pt>
                <c:pt idx="604">
                  <c:v>45280.964166666665</c:v>
                </c:pt>
                <c:pt idx="605">
                  <c:v>45280.977986111109</c:v>
                </c:pt>
                <c:pt idx="606">
                  <c:v>45280.99181712963</c:v>
                </c:pt>
                <c:pt idx="607">
                  <c:v>45281.005636574075</c:v>
                </c:pt>
                <c:pt idx="608">
                  <c:v>45281.019467592596</c:v>
                </c:pt>
                <c:pt idx="609">
                  <c:v>45281.03328703704</c:v>
                </c:pt>
                <c:pt idx="610">
                  <c:v>45281.047118055554</c:v>
                </c:pt>
                <c:pt idx="611">
                  <c:v>45281.060937499999</c:v>
                </c:pt>
                <c:pt idx="612">
                  <c:v>45281.074756944443</c:v>
                </c:pt>
                <c:pt idx="613">
                  <c:v>45281.088576388887</c:v>
                </c:pt>
                <c:pt idx="614">
                  <c:v>45281.102407407408</c:v>
                </c:pt>
                <c:pt idx="615">
                  <c:v>45281.116238425922</c:v>
                </c:pt>
                <c:pt idx="616">
                  <c:v>45281.130057870374</c:v>
                </c:pt>
                <c:pt idx="617">
                  <c:v>45281.143888888888</c:v>
                </c:pt>
                <c:pt idx="618">
                  <c:v>45281.157708333332</c:v>
                </c:pt>
                <c:pt idx="619">
                  <c:v>45281.171539351853</c:v>
                </c:pt>
                <c:pt idx="620">
                  <c:v>45281.185358796298</c:v>
                </c:pt>
                <c:pt idx="621">
                  <c:v>45281.199189814812</c:v>
                </c:pt>
                <c:pt idx="622">
                  <c:v>45281.213009259256</c:v>
                </c:pt>
                <c:pt idx="623">
                  <c:v>45281.226840277777</c:v>
                </c:pt>
                <c:pt idx="624">
                  <c:v>45281.240659722222</c:v>
                </c:pt>
                <c:pt idx="625">
                  <c:v>45281.254490740743</c:v>
                </c:pt>
                <c:pt idx="626">
                  <c:v>45281.268310185187</c:v>
                </c:pt>
                <c:pt idx="627">
                  <c:v>45281.282129629632</c:v>
                </c:pt>
                <c:pt idx="628">
                  <c:v>45281.295960648145</c:v>
                </c:pt>
                <c:pt idx="629">
                  <c:v>45281.30978009259</c:v>
                </c:pt>
                <c:pt idx="630">
                  <c:v>45281.323599537034</c:v>
                </c:pt>
                <c:pt idx="631">
                  <c:v>45281.337442129632</c:v>
                </c:pt>
                <c:pt idx="632">
                  <c:v>45281.351273148146</c:v>
                </c:pt>
                <c:pt idx="633">
                  <c:v>45281.365104166667</c:v>
                </c:pt>
                <c:pt idx="634">
                  <c:v>45281.378935185188</c:v>
                </c:pt>
                <c:pt idx="635">
                  <c:v>45281.392766203702</c:v>
                </c:pt>
                <c:pt idx="636">
                  <c:v>45281.406574074077</c:v>
                </c:pt>
                <c:pt idx="637">
                  <c:v>45281.420393518521</c:v>
                </c:pt>
                <c:pt idx="638">
                  <c:v>45281.434224537035</c:v>
                </c:pt>
                <c:pt idx="639">
                  <c:v>45281.44804398148</c:v>
                </c:pt>
                <c:pt idx="640">
                  <c:v>45281.461863425924</c:v>
                </c:pt>
                <c:pt idx="641">
                  <c:v>45281.475682870368</c:v>
                </c:pt>
                <c:pt idx="642">
                  <c:v>45281.489502314813</c:v>
                </c:pt>
                <c:pt idx="643">
                  <c:v>45281.503321759257</c:v>
                </c:pt>
                <c:pt idx="644">
                  <c:v>45281.517141203702</c:v>
                </c:pt>
                <c:pt idx="645">
                  <c:v>45281.530972222223</c:v>
                </c:pt>
                <c:pt idx="646">
                  <c:v>45281.544791666667</c:v>
                </c:pt>
                <c:pt idx="647">
                  <c:v>45281.558622685188</c:v>
                </c:pt>
                <c:pt idx="648">
                  <c:v>45281.572442129633</c:v>
                </c:pt>
                <c:pt idx="649">
                  <c:v>45281.586261574077</c:v>
                </c:pt>
                <c:pt idx="650">
                  <c:v>45281.600092592591</c:v>
                </c:pt>
                <c:pt idx="651">
                  <c:v>45281.613923611112</c:v>
                </c:pt>
                <c:pt idx="652">
                  <c:v>45281.627743055556</c:v>
                </c:pt>
                <c:pt idx="653">
                  <c:v>45281.641562500001</c:v>
                </c:pt>
                <c:pt idx="654">
                  <c:v>45281.655393518522</c:v>
                </c:pt>
                <c:pt idx="655">
                  <c:v>45281.669212962966</c:v>
                </c:pt>
                <c:pt idx="656">
                  <c:v>45281.68304398148</c:v>
                </c:pt>
                <c:pt idx="657">
                  <c:v>45281.696863425925</c:v>
                </c:pt>
                <c:pt idx="658">
                  <c:v>45281.710694444446</c:v>
                </c:pt>
                <c:pt idx="659">
                  <c:v>45281.72451388889</c:v>
                </c:pt>
                <c:pt idx="660">
                  <c:v>45281.738333333335</c:v>
                </c:pt>
                <c:pt idx="661">
                  <c:v>45281.752152777779</c:v>
                </c:pt>
                <c:pt idx="662">
                  <c:v>45281.765983796293</c:v>
                </c:pt>
                <c:pt idx="663">
                  <c:v>45281.779803240737</c:v>
                </c:pt>
                <c:pt idx="664">
                  <c:v>45281.793622685182</c:v>
                </c:pt>
                <c:pt idx="665">
                  <c:v>45281.807442129626</c:v>
                </c:pt>
                <c:pt idx="666">
                  <c:v>45281.821273148147</c:v>
                </c:pt>
                <c:pt idx="667">
                  <c:v>45281.835092592592</c:v>
                </c:pt>
                <c:pt idx="668">
                  <c:v>45281.848912037036</c:v>
                </c:pt>
                <c:pt idx="669">
                  <c:v>45281.86273148148</c:v>
                </c:pt>
                <c:pt idx="670">
                  <c:v>45281.876562500001</c:v>
                </c:pt>
                <c:pt idx="671">
                  <c:v>45281.890393518515</c:v>
                </c:pt>
                <c:pt idx="672">
                  <c:v>45281.90421296296</c:v>
                </c:pt>
                <c:pt idx="673">
                  <c:v>45281.918032407404</c:v>
                </c:pt>
                <c:pt idx="674">
                  <c:v>45281.931863425925</c:v>
                </c:pt>
                <c:pt idx="675">
                  <c:v>45281.94568287037</c:v>
                </c:pt>
                <c:pt idx="676">
                  <c:v>45281.959513888891</c:v>
                </c:pt>
                <c:pt idx="677">
                  <c:v>45281.973333333335</c:v>
                </c:pt>
                <c:pt idx="678">
                  <c:v>45281.98715277778</c:v>
                </c:pt>
                <c:pt idx="679">
                  <c:v>45282.000983796293</c:v>
                </c:pt>
                <c:pt idx="680">
                  <c:v>45282.014791666668</c:v>
                </c:pt>
                <c:pt idx="681">
                  <c:v>45282.028622685182</c:v>
                </c:pt>
                <c:pt idx="682">
                  <c:v>45282.042442129627</c:v>
                </c:pt>
                <c:pt idx="683">
                  <c:v>45282.056261574071</c:v>
                </c:pt>
                <c:pt idx="684">
                  <c:v>45282.070081018515</c:v>
                </c:pt>
                <c:pt idx="685">
                  <c:v>45282.08390046296</c:v>
                </c:pt>
                <c:pt idx="686">
                  <c:v>45282.097731481481</c:v>
                </c:pt>
                <c:pt idx="687">
                  <c:v>45282.111550925925</c:v>
                </c:pt>
                <c:pt idx="688">
                  <c:v>45282.125381944446</c:v>
                </c:pt>
                <c:pt idx="689">
                  <c:v>45282.139201388891</c:v>
                </c:pt>
                <c:pt idx="690">
                  <c:v>45282.153020833335</c:v>
                </c:pt>
                <c:pt idx="691">
                  <c:v>45282.166851851849</c:v>
                </c:pt>
                <c:pt idx="692">
                  <c:v>45282.180659722224</c:v>
                </c:pt>
                <c:pt idx="693">
                  <c:v>45282.194479166668</c:v>
                </c:pt>
                <c:pt idx="694">
                  <c:v>45282.208310185182</c:v>
                </c:pt>
                <c:pt idx="695">
                  <c:v>45282.222129629627</c:v>
                </c:pt>
                <c:pt idx="696">
                  <c:v>45282.235949074071</c:v>
                </c:pt>
                <c:pt idx="697">
                  <c:v>45282.249768518515</c:v>
                </c:pt>
                <c:pt idx="698">
                  <c:v>45282.263599537036</c:v>
                </c:pt>
                <c:pt idx="699">
                  <c:v>45282.277418981481</c:v>
                </c:pt>
                <c:pt idx="700">
                  <c:v>45282.291238425925</c:v>
                </c:pt>
                <c:pt idx="701">
                  <c:v>45282.305069444446</c:v>
                </c:pt>
                <c:pt idx="702">
                  <c:v>45282.31890046296</c:v>
                </c:pt>
                <c:pt idx="703">
                  <c:v>45282.332719907405</c:v>
                </c:pt>
                <c:pt idx="704">
                  <c:v>45282.346539351849</c:v>
                </c:pt>
                <c:pt idx="705">
                  <c:v>45282.36037037037</c:v>
                </c:pt>
                <c:pt idx="706">
                  <c:v>45282.374189814815</c:v>
                </c:pt>
                <c:pt idx="707">
                  <c:v>45282.388009259259</c:v>
                </c:pt>
                <c:pt idx="708">
                  <c:v>45282.40185185185</c:v>
                </c:pt>
                <c:pt idx="709">
                  <c:v>45282.415671296294</c:v>
                </c:pt>
                <c:pt idx="710">
                  <c:v>45282.429502314815</c:v>
                </c:pt>
                <c:pt idx="711">
                  <c:v>45282.443310185183</c:v>
                </c:pt>
                <c:pt idx="712">
                  <c:v>45282.457141203704</c:v>
                </c:pt>
                <c:pt idx="713">
                  <c:v>45282.470960648148</c:v>
                </c:pt>
                <c:pt idx="714">
                  <c:v>45282.484791666669</c:v>
                </c:pt>
                <c:pt idx="715">
                  <c:v>45282.498611111114</c:v>
                </c:pt>
                <c:pt idx="716">
                  <c:v>45282.512430555558</c:v>
                </c:pt>
                <c:pt idx="717">
                  <c:v>45282.526250000003</c:v>
                </c:pt>
                <c:pt idx="718">
                  <c:v>45282.540081018517</c:v>
                </c:pt>
                <c:pt idx="719">
                  <c:v>45282.553912037038</c:v>
                </c:pt>
                <c:pt idx="720">
                  <c:v>45282.567731481482</c:v>
                </c:pt>
                <c:pt idx="721">
                  <c:v>45282.581562500003</c:v>
                </c:pt>
                <c:pt idx="722">
                  <c:v>45282.595381944448</c:v>
                </c:pt>
                <c:pt idx="723">
                  <c:v>45282.609201388892</c:v>
                </c:pt>
                <c:pt idx="724">
                  <c:v>45282.623020833336</c:v>
                </c:pt>
                <c:pt idx="725">
                  <c:v>45282.636840277781</c:v>
                </c:pt>
                <c:pt idx="726">
                  <c:v>45282.650659722225</c:v>
                </c:pt>
                <c:pt idx="727">
                  <c:v>45282.664490740739</c:v>
                </c:pt>
                <c:pt idx="728">
                  <c:v>45282.678310185183</c:v>
                </c:pt>
                <c:pt idx="729">
                  <c:v>45282.692141203705</c:v>
                </c:pt>
                <c:pt idx="730">
                  <c:v>45282.705960648149</c:v>
                </c:pt>
                <c:pt idx="731">
                  <c:v>45282.719780092593</c:v>
                </c:pt>
                <c:pt idx="732">
                  <c:v>45282.733611111114</c:v>
                </c:pt>
                <c:pt idx="733">
                  <c:v>45282.747442129628</c:v>
                </c:pt>
                <c:pt idx="734">
                  <c:v>45282.761261574073</c:v>
                </c:pt>
                <c:pt idx="735">
                  <c:v>45282.775092592594</c:v>
                </c:pt>
                <c:pt idx="736">
                  <c:v>45282.788912037038</c:v>
                </c:pt>
                <c:pt idx="737">
                  <c:v>45282.802731481483</c:v>
                </c:pt>
                <c:pt idx="738">
                  <c:v>45282.816550925927</c:v>
                </c:pt>
                <c:pt idx="739">
                  <c:v>45282.830381944441</c:v>
                </c:pt>
                <c:pt idx="740">
                  <c:v>45282.844201388885</c:v>
                </c:pt>
                <c:pt idx="741">
                  <c:v>45282.858032407406</c:v>
                </c:pt>
                <c:pt idx="742">
                  <c:v>45282.871863425928</c:v>
                </c:pt>
                <c:pt idx="743">
                  <c:v>45282.885682870372</c:v>
                </c:pt>
                <c:pt idx="744">
                  <c:v>45282.899513888886</c:v>
                </c:pt>
                <c:pt idx="745">
                  <c:v>45282.91333333333</c:v>
                </c:pt>
                <c:pt idx="746">
                  <c:v>45282.927152777775</c:v>
                </c:pt>
                <c:pt idx="747">
                  <c:v>45282.940983796296</c:v>
                </c:pt>
                <c:pt idx="748">
                  <c:v>45282.95480324074</c:v>
                </c:pt>
                <c:pt idx="749">
                  <c:v>45282.968622685185</c:v>
                </c:pt>
                <c:pt idx="750">
                  <c:v>45282.982453703706</c:v>
                </c:pt>
                <c:pt idx="751">
                  <c:v>45282.99627314815</c:v>
                </c:pt>
                <c:pt idx="752">
                  <c:v>45283.010104166664</c:v>
                </c:pt>
                <c:pt idx="753">
                  <c:v>45283.023923611108</c:v>
                </c:pt>
                <c:pt idx="754">
                  <c:v>45283.037754629629</c:v>
                </c:pt>
                <c:pt idx="755">
                  <c:v>45283.051585648151</c:v>
                </c:pt>
                <c:pt idx="756">
                  <c:v>45283.065405092595</c:v>
                </c:pt>
                <c:pt idx="757">
                  <c:v>45283.079224537039</c:v>
                </c:pt>
                <c:pt idx="758">
                  <c:v>45283.093055555553</c:v>
                </c:pt>
                <c:pt idx="759">
                  <c:v>45283.106886574074</c:v>
                </c:pt>
                <c:pt idx="760">
                  <c:v>45283.120706018519</c:v>
                </c:pt>
                <c:pt idx="761">
                  <c:v>45283.134525462963</c:v>
                </c:pt>
                <c:pt idx="762">
                  <c:v>45283.148356481484</c:v>
                </c:pt>
                <c:pt idx="763">
                  <c:v>45283.162175925929</c:v>
                </c:pt>
                <c:pt idx="764">
                  <c:v>45283.176006944443</c:v>
                </c:pt>
                <c:pt idx="765">
                  <c:v>45283.189826388887</c:v>
                </c:pt>
                <c:pt idx="766">
                  <c:v>45283.203645833331</c:v>
                </c:pt>
                <c:pt idx="767">
                  <c:v>45283.217476851853</c:v>
                </c:pt>
                <c:pt idx="768">
                  <c:v>45283.231296296297</c:v>
                </c:pt>
                <c:pt idx="769">
                  <c:v>45283.245115740741</c:v>
                </c:pt>
                <c:pt idx="770">
                  <c:v>45283.258946759262</c:v>
                </c:pt>
                <c:pt idx="771">
                  <c:v>45283.272766203707</c:v>
                </c:pt>
                <c:pt idx="772">
                  <c:v>45283.286597222221</c:v>
                </c:pt>
                <c:pt idx="773">
                  <c:v>45283.300428240742</c:v>
                </c:pt>
                <c:pt idx="774">
                  <c:v>45283.314247685186</c:v>
                </c:pt>
                <c:pt idx="775">
                  <c:v>45283.328067129631</c:v>
                </c:pt>
                <c:pt idx="776">
                  <c:v>45283.341886574075</c:v>
                </c:pt>
                <c:pt idx="777">
                  <c:v>45283.355717592596</c:v>
                </c:pt>
                <c:pt idx="778">
                  <c:v>45283.369537037041</c:v>
                </c:pt>
                <c:pt idx="779">
                  <c:v>45283.383356481485</c:v>
                </c:pt>
                <c:pt idx="780">
                  <c:v>45283.397187499999</c:v>
                </c:pt>
                <c:pt idx="781">
                  <c:v>45283.411006944443</c:v>
                </c:pt>
                <c:pt idx="782">
                  <c:v>45283.424826388888</c:v>
                </c:pt>
                <c:pt idx="783">
                  <c:v>45283.438657407409</c:v>
                </c:pt>
                <c:pt idx="784">
                  <c:v>45283.452476851853</c:v>
                </c:pt>
                <c:pt idx="785">
                  <c:v>45283.466296296298</c:v>
                </c:pt>
                <c:pt idx="786">
                  <c:v>45283.480127314811</c:v>
                </c:pt>
                <c:pt idx="787">
                  <c:v>45283.493958333333</c:v>
                </c:pt>
                <c:pt idx="788">
                  <c:v>45283.507777777777</c:v>
                </c:pt>
                <c:pt idx="789">
                  <c:v>45283.521597222221</c:v>
                </c:pt>
                <c:pt idx="790">
                  <c:v>45283.535428240742</c:v>
                </c:pt>
                <c:pt idx="791">
                  <c:v>45283.549247685187</c:v>
                </c:pt>
                <c:pt idx="792">
                  <c:v>45283.563067129631</c:v>
                </c:pt>
                <c:pt idx="793">
                  <c:v>45283.576886574076</c:v>
                </c:pt>
                <c:pt idx="794">
                  <c:v>45283.59070601852</c:v>
                </c:pt>
                <c:pt idx="795">
                  <c:v>45283.604525462964</c:v>
                </c:pt>
                <c:pt idx="796">
                  <c:v>45283.618344907409</c:v>
                </c:pt>
                <c:pt idx="797">
                  <c:v>45283.632164351853</c:v>
                </c:pt>
                <c:pt idx="798">
                  <c:v>45283.645983796298</c:v>
                </c:pt>
                <c:pt idx="799">
                  <c:v>45283.659814814811</c:v>
                </c:pt>
                <c:pt idx="800">
                  <c:v>45283.673634259256</c:v>
                </c:pt>
                <c:pt idx="801">
                  <c:v>45283.6874537037</c:v>
                </c:pt>
                <c:pt idx="802">
                  <c:v>45283.701273148145</c:v>
                </c:pt>
                <c:pt idx="803">
                  <c:v>45283.715104166666</c:v>
                </c:pt>
                <c:pt idx="804">
                  <c:v>45283.728935185187</c:v>
                </c:pt>
                <c:pt idx="805">
                  <c:v>45283.742754629631</c:v>
                </c:pt>
                <c:pt idx="806">
                  <c:v>45283.756585648145</c:v>
                </c:pt>
                <c:pt idx="807">
                  <c:v>45283.770405092589</c:v>
                </c:pt>
                <c:pt idx="808">
                  <c:v>45283.784236111111</c:v>
                </c:pt>
                <c:pt idx="809">
                  <c:v>45283.798055555555</c:v>
                </c:pt>
                <c:pt idx="810">
                  <c:v>45283.811886574076</c:v>
                </c:pt>
                <c:pt idx="811">
                  <c:v>45283.825706018521</c:v>
                </c:pt>
                <c:pt idx="812">
                  <c:v>45283.839525462965</c:v>
                </c:pt>
                <c:pt idx="813">
                  <c:v>45283.853356481479</c:v>
                </c:pt>
                <c:pt idx="814">
                  <c:v>45283.8671875</c:v>
                </c:pt>
                <c:pt idx="815">
                  <c:v>45283.881006944444</c:v>
                </c:pt>
                <c:pt idx="816">
                  <c:v>45283.894826388889</c:v>
                </c:pt>
                <c:pt idx="817">
                  <c:v>45283.90865740741</c:v>
                </c:pt>
                <c:pt idx="818">
                  <c:v>45283.922476851854</c:v>
                </c:pt>
                <c:pt idx="819">
                  <c:v>45283.936296296299</c:v>
                </c:pt>
                <c:pt idx="820">
                  <c:v>45283.950115740743</c:v>
                </c:pt>
                <c:pt idx="821">
                  <c:v>45283.963935185187</c:v>
                </c:pt>
                <c:pt idx="822">
                  <c:v>45283.977766203701</c:v>
                </c:pt>
                <c:pt idx="823">
                  <c:v>45283.991585648146</c:v>
                </c:pt>
                <c:pt idx="824">
                  <c:v>45284.005416666667</c:v>
                </c:pt>
                <c:pt idx="825">
                  <c:v>45284.019236111111</c:v>
                </c:pt>
                <c:pt idx="826">
                  <c:v>45284.033055555556</c:v>
                </c:pt>
                <c:pt idx="827">
                  <c:v>45284.046875</c:v>
                </c:pt>
                <c:pt idx="828">
                  <c:v>45284.060694444444</c:v>
                </c:pt>
                <c:pt idx="829">
                  <c:v>45284.074525462966</c:v>
                </c:pt>
                <c:pt idx="830">
                  <c:v>45284.08834490741</c:v>
                </c:pt>
                <c:pt idx="831">
                  <c:v>45284.102164351854</c:v>
                </c:pt>
                <c:pt idx="832">
                  <c:v>45284.115983796299</c:v>
                </c:pt>
                <c:pt idx="833">
                  <c:v>45284.129814814813</c:v>
                </c:pt>
                <c:pt idx="834">
                  <c:v>45284.143634259257</c:v>
                </c:pt>
                <c:pt idx="835">
                  <c:v>45284.157453703701</c:v>
                </c:pt>
                <c:pt idx="836">
                  <c:v>45284.171273148146</c:v>
                </c:pt>
                <c:pt idx="837">
                  <c:v>45284.185104166667</c:v>
                </c:pt>
                <c:pt idx="838">
                  <c:v>45284.198935185188</c:v>
                </c:pt>
                <c:pt idx="839">
                  <c:v>45284.212754629632</c:v>
                </c:pt>
                <c:pt idx="840">
                  <c:v>45284.226574074077</c:v>
                </c:pt>
                <c:pt idx="841">
                  <c:v>45284.240405092591</c:v>
                </c:pt>
                <c:pt idx="842">
                  <c:v>45284.254224537035</c:v>
                </c:pt>
                <c:pt idx="843">
                  <c:v>45284.268043981479</c:v>
                </c:pt>
                <c:pt idx="844">
                  <c:v>45284.281863425924</c:v>
                </c:pt>
                <c:pt idx="845">
                  <c:v>45284.295694444445</c:v>
                </c:pt>
                <c:pt idx="846">
                  <c:v>45284.309513888889</c:v>
                </c:pt>
                <c:pt idx="847">
                  <c:v>45284.323333333334</c:v>
                </c:pt>
                <c:pt idx="848">
                  <c:v>45284.337164351855</c:v>
                </c:pt>
                <c:pt idx="849">
                  <c:v>45284.350983796299</c:v>
                </c:pt>
                <c:pt idx="850">
                  <c:v>45284.364814814813</c:v>
                </c:pt>
                <c:pt idx="851">
                  <c:v>45284.378645833334</c:v>
                </c:pt>
                <c:pt idx="852">
                  <c:v>45284.392465277779</c:v>
                </c:pt>
                <c:pt idx="853">
                  <c:v>45284.4062962963</c:v>
                </c:pt>
                <c:pt idx="854">
                  <c:v>45284.420115740744</c:v>
                </c:pt>
                <c:pt idx="855">
                  <c:v>45284.433935185189</c:v>
                </c:pt>
                <c:pt idx="856">
                  <c:v>45284.447766203702</c:v>
                </c:pt>
                <c:pt idx="857">
                  <c:v>45284.461585648147</c:v>
                </c:pt>
                <c:pt idx="858">
                  <c:v>45284.475405092591</c:v>
                </c:pt>
                <c:pt idx="859">
                  <c:v>45284.489224537036</c:v>
                </c:pt>
                <c:pt idx="860">
                  <c:v>45284.503055555557</c:v>
                </c:pt>
                <c:pt idx="861">
                  <c:v>45284.516875000001</c:v>
                </c:pt>
                <c:pt idx="862">
                  <c:v>45284.530694444446</c:v>
                </c:pt>
                <c:pt idx="863">
                  <c:v>45284.54451388889</c:v>
                </c:pt>
                <c:pt idx="864">
                  <c:v>45284.558344907404</c:v>
                </c:pt>
                <c:pt idx="865">
                  <c:v>45284.572175925925</c:v>
                </c:pt>
                <c:pt idx="866">
                  <c:v>45284.585995370369</c:v>
                </c:pt>
                <c:pt idx="867">
                  <c:v>45284.599814814814</c:v>
                </c:pt>
                <c:pt idx="868">
                  <c:v>45284.613634259258</c:v>
                </c:pt>
                <c:pt idx="869">
                  <c:v>45284.627465277779</c:v>
                </c:pt>
                <c:pt idx="870">
                  <c:v>45284.641284722224</c:v>
                </c:pt>
                <c:pt idx="871">
                  <c:v>45284.655115740738</c:v>
                </c:pt>
                <c:pt idx="872">
                  <c:v>45284.668935185182</c:v>
                </c:pt>
                <c:pt idx="873">
                  <c:v>45284.682754629626</c:v>
                </c:pt>
                <c:pt idx="874">
                  <c:v>45284.696574074071</c:v>
                </c:pt>
                <c:pt idx="875">
                  <c:v>45284.710405092592</c:v>
                </c:pt>
                <c:pt idx="876">
                  <c:v>45284.724224537036</c:v>
                </c:pt>
                <c:pt idx="877">
                  <c:v>45284.738055555557</c:v>
                </c:pt>
                <c:pt idx="878">
                  <c:v>45284.751875000002</c:v>
                </c:pt>
                <c:pt idx="879">
                  <c:v>45284.765694444446</c:v>
                </c:pt>
                <c:pt idx="880">
                  <c:v>45284.77952546296</c:v>
                </c:pt>
                <c:pt idx="881">
                  <c:v>45284.793356481481</c:v>
                </c:pt>
                <c:pt idx="882">
                  <c:v>45284.807175925926</c:v>
                </c:pt>
                <c:pt idx="883">
                  <c:v>45284.82099537037</c:v>
                </c:pt>
                <c:pt idx="884">
                  <c:v>45284.834814814814</c:v>
                </c:pt>
                <c:pt idx="885">
                  <c:v>45284.848645833335</c:v>
                </c:pt>
                <c:pt idx="886">
                  <c:v>45284.86246527778</c:v>
                </c:pt>
                <c:pt idx="887">
                  <c:v>45284.876284722224</c:v>
                </c:pt>
                <c:pt idx="888">
                  <c:v>45284.890104166669</c:v>
                </c:pt>
                <c:pt idx="889">
                  <c:v>45284.903923611113</c:v>
                </c:pt>
                <c:pt idx="890">
                  <c:v>45284.917754629627</c:v>
                </c:pt>
                <c:pt idx="891">
                  <c:v>45284.931574074071</c:v>
                </c:pt>
                <c:pt idx="892">
                  <c:v>45284.945405092592</c:v>
                </c:pt>
                <c:pt idx="893">
                  <c:v>45284.959236111114</c:v>
                </c:pt>
                <c:pt idx="894">
                  <c:v>45284.973055555558</c:v>
                </c:pt>
                <c:pt idx="895">
                  <c:v>45284.986886574072</c:v>
                </c:pt>
                <c:pt idx="896">
                  <c:v>45285.000706018516</c:v>
                </c:pt>
                <c:pt idx="897">
                  <c:v>45285.014537037037</c:v>
                </c:pt>
                <c:pt idx="898">
                  <c:v>45285.028356481482</c:v>
                </c:pt>
                <c:pt idx="899">
                  <c:v>45285.042175925926</c:v>
                </c:pt>
                <c:pt idx="900">
                  <c:v>45285.056006944447</c:v>
                </c:pt>
                <c:pt idx="901">
                  <c:v>45285.069826388892</c:v>
                </c:pt>
                <c:pt idx="902">
                  <c:v>45285.083645833336</c:v>
                </c:pt>
                <c:pt idx="903">
                  <c:v>45285.09747685185</c:v>
                </c:pt>
                <c:pt idx="904">
                  <c:v>45285.111296296294</c:v>
                </c:pt>
                <c:pt idx="905">
                  <c:v>45285.125127314815</c:v>
                </c:pt>
                <c:pt idx="906">
                  <c:v>45285.13894675926</c:v>
                </c:pt>
                <c:pt idx="907">
                  <c:v>45285.152766203704</c:v>
                </c:pt>
                <c:pt idx="908">
                  <c:v>45285.166597222225</c:v>
                </c:pt>
                <c:pt idx="909">
                  <c:v>45285.18041666667</c:v>
                </c:pt>
                <c:pt idx="910">
                  <c:v>45285.194236111114</c:v>
                </c:pt>
                <c:pt idx="911">
                  <c:v>45285.208067129628</c:v>
                </c:pt>
                <c:pt idx="912">
                  <c:v>45285.221886574072</c:v>
                </c:pt>
                <c:pt idx="913">
                  <c:v>45285.235706018517</c:v>
                </c:pt>
                <c:pt idx="914">
                  <c:v>45285.249525462961</c:v>
                </c:pt>
                <c:pt idx="915">
                  <c:v>45285.263344907406</c:v>
                </c:pt>
                <c:pt idx="916">
                  <c:v>45285.27716435185</c:v>
                </c:pt>
                <c:pt idx="917">
                  <c:v>45285.290983796294</c:v>
                </c:pt>
                <c:pt idx="918">
                  <c:v>45285.304814814815</c:v>
                </c:pt>
                <c:pt idx="919">
                  <c:v>45285.31863425926</c:v>
                </c:pt>
                <c:pt idx="920">
                  <c:v>45285.332453703704</c:v>
                </c:pt>
                <c:pt idx="921">
                  <c:v>45285.346284722225</c:v>
                </c:pt>
                <c:pt idx="922">
                  <c:v>45285.36010416667</c:v>
                </c:pt>
                <c:pt idx="923">
                  <c:v>45285.373935185184</c:v>
                </c:pt>
                <c:pt idx="924">
                  <c:v>45285.387754629628</c:v>
                </c:pt>
                <c:pt idx="925">
                  <c:v>45285.401574074072</c:v>
                </c:pt>
                <c:pt idx="926">
                  <c:v>45285.415405092594</c:v>
                </c:pt>
                <c:pt idx="927">
                  <c:v>45285.429224537038</c:v>
                </c:pt>
                <c:pt idx="928">
                  <c:v>45285.443043981482</c:v>
                </c:pt>
                <c:pt idx="929">
                  <c:v>45285.456875000003</c:v>
                </c:pt>
                <c:pt idx="930">
                  <c:v>45285.470694444448</c:v>
                </c:pt>
                <c:pt idx="931">
                  <c:v>45285.484525462962</c:v>
                </c:pt>
                <c:pt idx="932">
                  <c:v>45285.498356481483</c:v>
                </c:pt>
                <c:pt idx="933">
                  <c:v>45285.512175925927</c:v>
                </c:pt>
                <c:pt idx="934">
                  <c:v>45285.525995370372</c:v>
                </c:pt>
                <c:pt idx="935">
                  <c:v>45285.539814814816</c:v>
                </c:pt>
                <c:pt idx="936">
                  <c:v>45285.55363425926</c:v>
                </c:pt>
                <c:pt idx="937">
                  <c:v>45285.567453703705</c:v>
                </c:pt>
                <c:pt idx="938">
                  <c:v>45285.581273148149</c:v>
                </c:pt>
                <c:pt idx="939">
                  <c:v>45285.595104166663</c:v>
                </c:pt>
                <c:pt idx="940">
                  <c:v>45285.608923611115</c:v>
                </c:pt>
                <c:pt idx="941">
                  <c:v>45285.622754629629</c:v>
                </c:pt>
                <c:pt idx="942">
                  <c:v>45285.636574074073</c:v>
                </c:pt>
                <c:pt idx="943">
                  <c:v>45285.650393518517</c:v>
                </c:pt>
                <c:pt idx="944">
                  <c:v>45285.664224537039</c:v>
                </c:pt>
                <c:pt idx="945">
                  <c:v>45285.678043981483</c:v>
                </c:pt>
                <c:pt idx="946">
                  <c:v>45285.691874999997</c:v>
                </c:pt>
                <c:pt idx="947">
                  <c:v>45285.705694444441</c:v>
                </c:pt>
                <c:pt idx="948">
                  <c:v>45285.719525462962</c:v>
                </c:pt>
                <c:pt idx="949">
                  <c:v>45285.733344907407</c:v>
                </c:pt>
                <c:pt idx="950">
                  <c:v>45285.747164351851</c:v>
                </c:pt>
                <c:pt idx="951">
                  <c:v>45285.760983796295</c:v>
                </c:pt>
                <c:pt idx="952">
                  <c:v>45285.77480324074</c:v>
                </c:pt>
                <c:pt idx="953">
                  <c:v>45285.788634259261</c:v>
                </c:pt>
                <c:pt idx="954">
                  <c:v>45285.802453703705</c:v>
                </c:pt>
                <c:pt idx="955">
                  <c:v>45285.816284722219</c:v>
                </c:pt>
                <c:pt idx="956">
                  <c:v>45285.830104166664</c:v>
                </c:pt>
                <c:pt idx="957">
                  <c:v>45285.843935185185</c:v>
                </c:pt>
                <c:pt idx="958">
                  <c:v>45285.857754629629</c:v>
                </c:pt>
                <c:pt idx="959">
                  <c:v>45285.871574074074</c:v>
                </c:pt>
                <c:pt idx="960">
                  <c:v>45285.885393518518</c:v>
                </c:pt>
                <c:pt idx="961">
                  <c:v>45285.899212962962</c:v>
                </c:pt>
                <c:pt idx="962">
                  <c:v>45285.913043981483</c:v>
                </c:pt>
                <c:pt idx="963">
                  <c:v>45285.926863425928</c:v>
                </c:pt>
                <c:pt idx="964">
                  <c:v>45285.940694444442</c:v>
                </c:pt>
                <c:pt idx="965">
                  <c:v>45285.954513888886</c:v>
                </c:pt>
                <c:pt idx="966">
                  <c:v>45285.968333333331</c:v>
                </c:pt>
                <c:pt idx="967">
                  <c:v>45285.982164351852</c:v>
                </c:pt>
                <c:pt idx="968">
                  <c:v>45285.995983796296</c:v>
                </c:pt>
                <c:pt idx="969">
                  <c:v>45286.00980324074</c:v>
                </c:pt>
                <c:pt idx="970">
                  <c:v>45286.023622685185</c:v>
                </c:pt>
                <c:pt idx="971">
                  <c:v>45286.037453703706</c:v>
                </c:pt>
                <c:pt idx="972">
                  <c:v>45286.05128472222</c:v>
                </c:pt>
                <c:pt idx="973">
                  <c:v>45286.065104166664</c:v>
                </c:pt>
                <c:pt idx="974">
                  <c:v>45286.078923611109</c:v>
                </c:pt>
                <c:pt idx="975">
                  <c:v>45286.092743055553</c:v>
                </c:pt>
                <c:pt idx="976">
                  <c:v>45286.106574074074</c:v>
                </c:pt>
                <c:pt idx="977">
                  <c:v>45286.120393518519</c:v>
                </c:pt>
                <c:pt idx="978">
                  <c:v>45286.13422453704</c:v>
                </c:pt>
                <c:pt idx="979">
                  <c:v>45286.148055555554</c:v>
                </c:pt>
                <c:pt idx="980">
                  <c:v>45286.161874999998</c:v>
                </c:pt>
                <c:pt idx="981">
                  <c:v>45286.175694444442</c:v>
                </c:pt>
                <c:pt idx="982">
                  <c:v>45286.189513888887</c:v>
                </c:pt>
                <c:pt idx="983">
                  <c:v>45286.203344907408</c:v>
                </c:pt>
                <c:pt idx="984">
                  <c:v>45286.217175925929</c:v>
                </c:pt>
                <c:pt idx="985">
                  <c:v>45286.230995370373</c:v>
                </c:pt>
                <c:pt idx="986">
                  <c:v>45286.244814814818</c:v>
                </c:pt>
                <c:pt idx="987">
                  <c:v>45286.258634259262</c:v>
                </c:pt>
                <c:pt idx="988">
                  <c:v>45286.272453703707</c:v>
                </c:pt>
                <c:pt idx="989">
                  <c:v>45286.28628472222</c:v>
                </c:pt>
                <c:pt idx="990">
                  <c:v>45286.300104166665</c:v>
                </c:pt>
                <c:pt idx="991">
                  <c:v>45286.313923611109</c:v>
                </c:pt>
                <c:pt idx="992">
                  <c:v>45286.32775462963</c:v>
                </c:pt>
                <c:pt idx="993">
                  <c:v>45286.341574074075</c:v>
                </c:pt>
                <c:pt idx="994">
                  <c:v>45286.355416666665</c:v>
                </c:pt>
                <c:pt idx="995">
                  <c:v>45286.36922453704</c:v>
                </c:pt>
                <c:pt idx="996">
                  <c:v>45286.383043981485</c:v>
                </c:pt>
                <c:pt idx="997">
                  <c:v>45286.396874999999</c:v>
                </c:pt>
                <c:pt idx="998">
                  <c:v>45286.41070601852</c:v>
                </c:pt>
                <c:pt idx="999">
                  <c:v>45286.424525462964</c:v>
                </c:pt>
                <c:pt idx="1000">
                  <c:v>45286.438356481478</c:v>
                </c:pt>
                <c:pt idx="1001">
                  <c:v>45286.452175925922</c:v>
                </c:pt>
                <c:pt idx="1002">
                  <c:v>45286.465995370374</c:v>
                </c:pt>
                <c:pt idx="1003">
                  <c:v>45286.479814814818</c:v>
                </c:pt>
                <c:pt idx="1004">
                  <c:v>45286.493645833332</c:v>
                </c:pt>
                <c:pt idx="1005">
                  <c:v>45286.507465277777</c:v>
                </c:pt>
                <c:pt idx="1006">
                  <c:v>45286.521296296298</c:v>
                </c:pt>
                <c:pt idx="1007">
                  <c:v>45286.535115740742</c:v>
                </c:pt>
                <c:pt idx="1008">
                  <c:v>45286.548935185187</c:v>
                </c:pt>
                <c:pt idx="1009">
                  <c:v>45286.562754629631</c:v>
                </c:pt>
                <c:pt idx="1010">
                  <c:v>45286.576597222222</c:v>
                </c:pt>
                <c:pt idx="1011">
                  <c:v>45286.590416666666</c:v>
                </c:pt>
                <c:pt idx="1012">
                  <c:v>45286.60423611111</c:v>
                </c:pt>
                <c:pt idx="1013">
                  <c:v>45286.618067129632</c:v>
                </c:pt>
                <c:pt idx="1014">
                  <c:v>45286.631886574076</c:v>
                </c:pt>
                <c:pt idx="1015">
                  <c:v>45286.64570601852</c:v>
                </c:pt>
                <c:pt idx="1016">
                  <c:v>45286.659537037034</c:v>
                </c:pt>
                <c:pt idx="1017">
                  <c:v>45286.673356481479</c:v>
                </c:pt>
                <c:pt idx="1018">
                  <c:v>45286.687175925923</c:v>
                </c:pt>
                <c:pt idx="1019">
                  <c:v>45286.700995370367</c:v>
                </c:pt>
                <c:pt idx="1020">
                  <c:v>45286.714814814812</c:v>
                </c:pt>
                <c:pt idx="1021">
                  <c:v>45286.728634259256</c:v>
                </c:pt>
                <c:pt idx="1022">
                  <c:v>45286.742465277777</c:v>
                </c:pt>
                <c:pt idx="1023">
                  <c:v>45286.756284722222</c:v>
                </c:pt>
                <c:pt idx="1024">
                  <c:v>45286.770115740743</c:v>
                </c:pt>
                <c:pt idx="1025">
                  <c:v>45286.783935185187</c:v>
                </c:pt>
                <c:pt idx="1026">
                  <c:v>45286.797766203701</c:v>
                </c:pt>
                <c:pt idx="1027">
                  <c:v>45286.811574074076</c:v>
                </c:pt>
                <c:pt idx="1028">
                  <c:v>45286.82540509259</c:v>
                </c:pt>
                <c:pt idx="1029">
                  <c:v>45286.839224537034</c:v>
                </c:pt>
                <c:pt idx="1030">
                  <c:v>45286.853043981479</c:v>
                </c:pt>
                <c:pt idx="1031">
                  <c:v>45286.866875</c:v>
                </c:pt>
                <c:pt idx="1032">
                  <c:v>45286.880694444444</c:v>
                </c:pt>
                <c:pt idx="1033">
                  <c:v>45286.894525462965</c:v>
                </c:pt>
                <c:pt idx="1034">
                  <c:v>45286.90834490741</c:v>
                </c:pt>
                <c:pt idx="1035">
                  <c:v>45286.922175925924</c:v>
                </c:pt>
                <c:pt idx="1036">
                  <c:v>45286.935995370368</c:v>
                </c:pt>
                <c:pt idx="1037">
                  <c:v>45286.949826388889</c:v>
                </c:pt>
                <c:pt idx="1038">
                  <c:v>45286.963645833333</c:v>
                </c:pt>
                <c:pt idx="1039">
                  <c:v>45286.977465277778</c:v>
                </c:pt>
                <c:pt idx="1040">
                  <c:v>45286.991284722222</c:v>
                </c:pt>
                <c:pt idx="1041">
                  <c:v>45287.005104166667</c:v>
                </c:pt>
                <c:pt idx="1042">
                  <c:v>45287.018923611111</c:v>
                </c:pt>
                <c:pt idx="1043">
                  <c:v>45287.032743055555</c:v>
                </c:pt>
                <c:pt idx="1044">
                  <c:v>45287.0465625</c:v>
                </c:pt>
                <c:pt idx="1045">
                  <c:v>45287.060381944444</c:v>
                </c:pt>
                <c:pt idx="1046">
                  <c:v>45287.074212962965</c:v>
                </c:pt>
                <c:pt idx="1047">
                  <c:v>45287.08803240741</c:v>
                </c:pt>
                <c:pt idx="1048">
                  <c:v>45287.101863425924</c:v>
                </c:pt>
                <c:pt idx="1049">
                  <c:v>45287.115671296298</c:v>
                </c:pt>
                <c:pt idx="1050">
                  <c:v>45287.129502314812</c:v>
                </c:pt>
                <c:pt idx="1051">
                  <c:v>45287.143321759257</c:v>
                </c:pt>
                <c:pt idx="1052">
                  <c:v>45287.157141203701</c:v>
                </c:pt>
                <c:pt idx="1053">
                  <c:v>45287.170960648145</c:v>
                </c:pt>
                <c:pt idx="1054">
                  <c:v>45287.18478009259</c:v>
                </c:pt>
                <c:pt idx="1055">
                  <c:v>45287.198611111111</c:v>
                </c:pt>
                <c:pt idx="1056">
                  <c:v>45287.212430555555</c:v>
                </c:pt>
                <c:pt idx="1057">
                  <c:v>45287.22625</c:v>
                </c:pt>
                <c:pt idx="1058">
                  <c:v>45287.240081018521</c:v>
                </c:pt>
                <c:pt idx="1059">
                  <c:v>45287.253900462965</c:v>
                </c:pt>
                <c:pt idx="1060">
                  <c:v>45287.26771990741</c:v>
                </c:pt>
                <c:pt idx="1061">
                  <c:v>45287.281550925924</c:v>
                </c:pt>
                <c:pt idx="1062">
                  <c:v>45287.295370370368</c:v>
                </c:pt>
                <c:pt idx="1063">
                  <c:v>45287.309189814812</c:v>
                </c:pt>
                <c:pt idx="1064">
                  <c:v>45287.323009259257</c:v>
                </c:pt>
                <c:pt idx="1065">
                  <c:v>45287.336828703701</c:v>
                </c:pt>
                <c:pt idx="1066">
                  <c:v>45287.350648148145</c:v>
                </c:pt>
                <c:pt idx="1067">
                  <c:v>45287.364479166667</c:v>
                </c:pt>
                <c:pt idx="1068">
                  <c:v>45287.378298611111</c:v>
                </c:pt>
                <c:pt idx="1069">
                  <c:v>45287.392129629632</c:v>
                </c:pt>
                <c:pt idx="1070">
                  <c:v>45287.405949074076</c:v>
                </c:pt>
                <c:pt idx="1071">
                  <c:v>45287.41978009259</c:v>
                </c:pt>
                <c:pt idx="1072">
                  <c:v>45287.433599537035</c:v>
                </c:pt>
                <c:pt idx="1073">
                  <c:v>45287.447430555556</c:v>
                </c:pt>
                <c:pt idx="1074">
                  <c:v>45287.46125</c:v>
                </c:pt>
                <c:pt idx="1075">
                  <c:v>45287.475069444445</c:v>
                </c:pt>
                <c:pt idx="1076">
                  <c:v>45287.488900462966</c:v>
                </c:pt>
                <c:pt idx="1077">
                  <c:v>45287.50273148148</c:v>
                </c:pt>
                <c:pt idx="1078">
                  <c:v>45287.516550925924</c:v>
                </c:pt>
                <c:pt idx="1079">
                  <c:v>45287.530381944445</c:v>
                </c:pt>
                <c:pt idx="1080">
                  <c:v>45287.544212962966</c:v>
                </c:pt>
                <c:pt idx="1081">
                  <c:v>45287.55804398148</c:v>
                </c:pt>
                <c:pt idx="1082">
                  <c:v>45287.571875000001</c:v>
                </c:pt>
                <c:pt idx="1083">
                  <c:v>45287.585694444446</c:v>
                </c:pt>
                <c:pt idx="1084">
                  <c:v>45287.599537037036</c:v>
                </c:pt>
                <c:pt idx="1085">
                  <c:v>45287.613368055558</c:v>
                </c:pt>
                <c:pt idx="1086">
                  <c:v>45287.627187500002</c:v>
                </c:pt>
                <c:pt idx="1087">
                  <c:v>45287.641006944446</c:v>
                </c:pt>
                <c:pt idx="1088">
                  <c:v>45287.654826388891</c:v>
                </c:pt>
                <c:pt idx="1089">
                  <c:v>45287.668657407405</c:v>
                </c:pt>
                <c:pt idx="1090">
                  <c:v>45287.682488425926</c:v>
                </c:pt>
                <c:pt idx="1091">
                  <c:v>45287.69630787037</c:v>
                </c:pt>
                <c:pt idx="1092">
                  <c:v>45287.710127314815</c:v>
                </c:pt>
                <c:pt idx="1093">
                  <c:v>45287.723958333336</c:v>
                </c:pt>
                <c:pt idx="1094">
                  <c:v>45287.73778935185</c:v>
                </c:pt>
                <c:pt idx="1095">
                  <c:v>45287.751620370371</c:v>
                </c:pt>
                <c:pt idx="1096">
                  <c:v>45287.765439814815</c:v>
                </c:pt>
                <c:pt idx="1097">
                  <c:v>45287.77925925926</c:v>
                </c:pt>
                <c:pt idx="1098">
                  <c:v>45287.793078703704</c:v>
                </c:pt>
                <c:pt idx="1099">
                  <c:v>45287.806909722225</c:v>
                </c:pt>
                <c:pt idx="1100">
                  <c:v>45287.820740740739</c:v>
                </c:pt>
                <c:pt idx="1101">
                  <c:v>45287.834560185183</c:v>
                </c:pt>
                <c:pt idx="1102">
                  <c:v>45287.848379629628</c:v>
                </c:pt>
                <c:pt idx="1103">
                  <c:v>45287.862199074072</c:v>
                </c:pt>
                <c:pt idx="1104">
                  <c:v>45287.876030092593</c:v>
                </c:pt>
                <c:pt idx="1105">
                  <c:v>45287.889849537038</c:v>
                </c:pt>
                <c:pt idx="1106">
                  <c:v>45287.903668981482</c:v>
                </c:pt>
                <c:pt idx="1107">
                  <c:v>45287.917500000003</c:v>
                </c:pt>
                <c:pt idx="1108">
                  <c:v>45287.931319444448</c:v>
                </c:pt>
                <c:pt idx="1109">
                  <c:v>45287.945138888892</c:v>
                </c:pt>
                <c:pt idx="1110">
                  <c:v>45287.958969907406</c:v>
                </c:pt>
                <c:pt idx="1111">
                  <c:v>45287.97278935185</c:v>
                </c:pt>
                <c:pt idx="1112">
                  <c:v>45287.986608796295</c:v>
                </c:pt>
                <c:pt idx="1113">
                  <c:v>45288.000428240739</c:v>
                </c:pt>
                <c:pt idx="1114">
                  <c:v>45288.014247685183</c:v>
                </c:pt>
                <c:pt idx="1115">
                  <c:v>45288.028078703705</c:v>
                </c:pt>
                <c:pt idx="1116">
                  <c:v>45288.041898148149</c:v>
                </c:pt>
                <c:pt idx="1117">
                  <c:v>45288.05572916667</c:v>
                </c:pt>
                <c:pt idx="1118">
                  <c:v>45288.069548611114</c:v>
                </c:pt>
                <c:pt idx="1119">
                  <c:v>45288.083379629628</c:v>
                </c:pt>
                <c:pt idx="1120">
                  <c:v>45288.097199074073</c:v>
                </c:pt>
                <c:pt idx="1121">
                  <c:v>45288.111018518517</c:v>
                </c:pt>
                <c:pt idx="1122">
                  <c:v>45288.124849537038</c:v>
                </c:pt>
                <c:pt idx="1123">
                  <c:v>45288.138668981483</c:v>
                </c:pt>
                <c:pt idx="1124">
                  <c:v>45288.152488425927</c:v>
                </c:pt>
                <c:pt idx="1125">
                  <c:v>45288.166319444441</c:v>
                </c:pt>
                <c:pt idx="1126">
                  <c:v>45288.180138888885</c:v>
                </c:pt>
                <c:pt idx="1127">
                  <c:v>45288.193958333337</c:v>
                </c:pt>
                <c:pt idx="1128">
                  <c:v>45288.207789351851</c:v>
                </c:pt>
                <c:pt idx="1129">
                  <c:v>45288.221620370372</c:v>
                </c:pt>
                <c:pt idx="1130">
                  <c:v>45288.235439814816</c:v>
                </c:pt>
                <c:pt idx="1131">
                  <c:v>45288.249259259261</c:v>
                </c:pt>
                <c:pt idx="1132">
                  <c:v>45288.263078703705</c:v>
                </c:pt>
                <c:pt idx="1133">
                  <c:v>45288.276909722219</c:v>
                </c:pt>
                <c:pt idx="1134">
                  <c:v>45288.290729166663</c:v>
                </c:pt>
                <c:pt idx="1135">
                  <c:v>45288.304560185185</c:v>
                </c:pt>
                <c:pt idx="1136">
                  <c:v>45288.318379629629</c:v>
                </c:pt>
                <c:pt idx="1137">
                  <c:v>45288.33221064815</c:v>
                </c:pt>
                <c:pt idx="1138">
                  <c:v>45288.346030092594</c:v>
                </c:pt>
                <c:pt idx="1139">
                  <c:v>45288.359861111108</c:v>
                </c:pt>
                <c:pt idx="1140">
                  <c:v>45288.373680555553</c:v>
                </c:pt>
                <c:pt idx="1141">
                  <c:v>45288.387499999997</c:v>
                </c:pt>
                <c:pt idx="1142">
                  <c:v>45288.401331018518</c:v>
                </c:pt>
                <c:pt idx="1143">
                  <c:v>45288.415150462963</c:v>
                </c:pt>
                <c:pt idx="1144">
                  <c:v>45288.428969907407</c:v>
                </c:pt>
                <c:pt idx="1145">
                  <c:v>45288.442789351851</c:v>
                </c:pt>
                <c:pt idx="1146">
                  <c:v>45288.456620370373</c:v>
                </c:pt>
                <c:pt idx="1147">
                  <c:v>45288.470439814817</c:v>
                </c:pt>
                <c:pt idx="1148">
                  <c:v>45288.484270833331</c:v>
                </c:pt>
                <c:pt idx="1149">
                  <c:v>45288.498090277775</c:v>
                </c:pt>
                <c:pt idx="1150">
                  <c:v>45288.511921296296</c:v>
                </c:pt>
                <c:pt idx="1151">
                  <c:v>45288.525740740741</c:v>
                </c:pt>
                <c:pt idx="1152">
                  <c:v>45288.539560185185</c:v>
                </c:pt>
                <c:pt idx="1153">
                  <c:v>45288.553379629629</c:v>
                </c:pt>
                <c:pt idx="1154">
                  <c:v>45288.567199074074</c:v>
                </c:pt>
                <c:pt idx="1155">
                  <c:v>45288.581030092595</c:v>
                </c:pt>
                <c:pt idx="1156">
                  <c:v>45288.594849537039</c:v>
                </c:pt>
                <c:pt idx="1157">
                  <c:v>45288.608680555553</c:v>
                </c:pt>
                <c:pt idx="1158">
                  <c:v>45288.622499999998</c:v>
                </c:pt>
                <c:pt idx="1159">
                  <c:v>45288.636331018519</c:v>
                </c:pt>
                <c:pt idx="1160">
                  <c:v>45288.650150462963</c:v>
                </c:pt>
                <c:pt idx="1161">
                  <c:v>45288.663969907408</c:v>
                </c:pt>
                <c:pt idx="1162">
                  <c:v>45288.677789351852</c:v>
                </c:pt>
                <c:pt idx="1163">
                  <c:v>45288.691608796296</c:v>
                </c:pt>
                <c:pt idx="1164">
                  <c:v>45288.705428240741</c:v>
                </c:pt>
                <c:pt idx="1165">
                  <c:v>45288.719259259262</c:v>
                </c:pt>
                <c:pt idx="1166">
                  <c:v>45288.733078703706</c:v>
                </c:pt>
                <c:pt idx="1167">
                  <c:v>45288.746898148151</c:v>
                </c:pt>
                <c:pt idx="1168">
                  <c:v>45288.760729166665</c:v>
                </c:pt>
                <c:pt idx="1169">
                  <c:v>45288.774548611109</c:v>
                </c:pt>
                <c:pt idx="1170">
                  <c:v>45288.788368055553</c:v>
                </c:pt>
                <c:pt idx="1171">
                  <c:v>45288.802199074074</c:v>
                </c:pt>
                <c:pt idx="1172">
                  <c:v>45288.816018518519</c:v>
                </c:pt>
                <c:pt idx="1173">
                  <c:v>45288.829837962963</c:v>
                </c:pt>
                <c:pt idx="1174">
                  <c:v>45288.843668981484</c:v>
                </c:pt>
                <c:pt idx="1175">
                  <c:v>45288.857488425929</c:v>
                </c:pt>
                <c:pt idx="1176">
                  <c:v>45288.871307870373</c:v>
                </c:pt>
                <c:pt idx="1177">
                  <c:v>45288.885127314818</c:v>
                </c:pt>
                <c:pt idx="1178">
                  <c:v>45288.898958333331</c:v>
                </c:pt>
                <c:pt idx="1179">
                  <c:v>45288.912777777776</c:v>
                </c:pt>
                <c:pt idx="1180">
                  <c:v>45288.926608796297</c:v>
                </c:pt>
                <c:pt idx="1181">
                  <c:v>45288.940428240741</c:v>
                </c:pt>
                <c:pt idx="1182">
                  <c:v>45288.954259259262</c:v>
                </c:pt>
                <c:pt idx="1183">
                  <c:v>45288.968078703707</c:v>
                </c:pt>
                <c:pt idx="1184">
                  <c:v>45288.981909722221</c:v>
                </c:pt>
                <c:pt idx="1185">
                  <c:v>45288.995729166665</c:v>
                </c:pt>
                <c:pt idx="1186">
                  <c:v>45289.009560185186</c:v>
                </c:pt>
                <c:pt idx="1187">
                  <c:v>45289.023379629631</c:v>
                </c:pt>
                <c:pt idx="1188">
                  <c:v>45289.037199074075</c:v>
                </c:pt>
                <c:pt idx="1189">
                  <c:v>45289.051030092596</c:v>
                </c:pt>
                <c:pt idx="1190">
                  <c:v>45289.064849537041</c:v>
                </c:pt>
                <c:pt idx="1191">
                  <c:v>45289.078680555554</c:v>
                </c:pt>
                <c:pt idx="1192">
                  <c:v>45289.092499999999</c:v>
                </c:pt>
                <c:pt idx="1193">
                  <c:v>45289.106319444443</c:v>
                </c:pt>
                <c:pt idx="1194">
                  <c:v>45289.120150462964</c:v>
                </c:pt>
                <c:pt idx="1195">
                  <c:v>45289.133969907409</c:v>
                </c:pt>
                <c:pt idx="1196">
                  <c:v>45289.147789351853</c:v>
                </c:pt>
                <c:pt idx="1197">
                  <c:v>45289.161608796298</c:v>
                </c:pt>
                <c:pt idx="1198">
                  <c:v>45289.175439814811</c:v>
                </c:pt>
                <c:pt idx="1199">
                  <c:v>45289.189259259256</c:v>
                </c:pt>
                <c:pt idx="1200">
                  <c:v>45289.203090277777</c:v>
                </c:pt>
                <c:pt idx="1201">
                  <c:v>45289.216909722221</c:v>
                </c:pt>
                <c:pt idx="1202">
                  <c:v>45289.230740740742</c:v>
                </c:pt>
                <c:pt idx="1203">
                  <c:v>45289.244560185187</c:v>
                </c:pt>
                <c:pt idx="1204">
                  <c:v>45289.258379629631</c:v>
                </c:pt>
                <c:pt idx="1205">
                  <c:v>45289.272210648145</c:v>
                </c:pt>
                <c:pt idx="1206">
                  <c:v>45289.286030092589</c:v>
                </c:pt>
                <c:pt idx="1207">
                  <c:v>45289.299861111111</c:v>
                </c:pt>
                <c:pt idx="1208">
                  <c:v>45289.313680555555</c:v>
                </c:pt>
                <c:pt idx="1209">
                  <c:v>45289.327499999999</c:v>
                </c:pt>
                <c:pt idx="1210">
                  <c:v>45289.341319444444</c:v>
                </c:pt>
                <c:pt idx="1211">
                  <c:v>45289.355138888888</c:v>
                </c:pt>
                <c:pt idx="1212">
                  <c:v>45289.368969907409</c:v>
                </c:pt>
                <c:pt idx="1213">
                  <c:v>45289.382800925923</c:v>
                </c:pt>
                <c:pt idx="1214">
                  <c:v>45289.396620370368</c:v>
                </c:pt>
                <c:pt idx="1215">
                  <c:v>45289.410439814812</c:v>
                </c:pt>
                <c:pt idx="1216">
                  <c:v>45289.424259259256</c:v>
                </c:pt>
                <c:pt idx="1217">
                  <c:v>45289.438078703701</c:v>
                </c:pt>
                <c:pt idx="1218">
                  <c:v>45289.451909722222</c:v>
                </c:pt>
                <c:pt idx="1219">
                  <c:v>45289.465729166666</c:v>
                </c:pt>
                <c:pt idx="1220">
                  <c:v>45289.479560185187</c:v>
                </c:pt>
                <c:pt idx="1221">
                  <c:v>45289.493379629632</c:v>
                </c:pt>
                <c:pt idx="1222">
                  <c:v>45289.507199074076</c:v>
                </c:pt>
                <c:pt idx="1223">
                  <c:v>45289.521018518521</c:v>
                </c:pt>
                <c:pt idx="1224">
                  <c:v>45289.534849537034</c:v>
                </c:pt>
                <c:pt idx="1225">
                  <c:v>45289.548668981479</c:v>
                </c:pt>
                <c:pt idx="1226">
                  <c:v>45289.562488425923</c:v>
                </c:pt>
                <c:pt idx="1227">
                  <c:v>45289.576307870368</c:v>
                </c:pt>
                <c:pt idx="1228">
                  <c:v>45289.590138888889</c:v>
                </c:pt>
                <c:pt idx="1229">
                  <c:v>45289.603958333333</c:v>
                </c:pt>
                <c:pt idx="1230">
                  <c:v>45289.617789351854</c:v>
                </c:pt>
                <c:pt idx="1231">
                  <c:v>45289.631608796299</c:v>
                </c:pt>
                <c:pt idx="1232">
                  <c:v>45289.645428240743</c:v>
                </c:pt>
                <c:pt idx="1233">
                  <c:v>45289.659247685187</c:v>
                </c:pt>
                <c:pt idx="1234">
                  <c:v>45289.673067129632</c:v>
                </c:pt>
                <c:pt idx="1235">
                  <c:v>45289.686886574076</c:v>
                </c:pt>
                <c:pt idx="1236">
                  <c:v>45289.700706018521</c:v>
                </c:pt>
                <c:pt idx="1237">
                  <c:v>45289.714537037034</c:v>
                </c:pt>
                <c:pt idx="1238">
                  <c:v>45289.728356481479</c:v>
                </c:pt>
                <c:pt idx="1239">
                  <c:v>45289.7421875</c:v>
                </c:pt>
                <c:pt idx="1240">
                  <c:v>45289.756018518521</c:v>
                </c:pt>
                <c:pt idx="1241">
                  <c:v>45289.769837962966</c:v>
                </c:pt>
                <c:pt idx="1242">
                  <c:v>45289.78365740741</c:v>
                </c:pt>
                <c:pt idx="1243">
                  <c:v>45289.797476851854</c:v>
                </c:pt>
                <c:pt idx="1244">
                  <c:v>45289.811307870368</c:v>
                </c:pt>
                <c:pt idx="1245">
                  <c:v>45289.825127314813</c:v>
                </c:pt>
                <c:pt idx="1246">
                  <c:v>45289.838946759257</c:v>
                </c:pt>
                <c:pt idx="1247">
                  <c:v>45289.852766203701</c:v>
                </c:pt>
                <c:pt idx="1248">
                  <c:v>45289.866597222222</c:v>
                </c:pt>
                <c:pt idx="1249">
                  <c:v>45289.880416666667</c:v>
                </c:pt>
                <c:pt idx="1250">
                  <c:v>45289.894247685188</c:v>
                </c:pt>
                <c:pt idx="1251">
                  <c:v>45289.908067129632</c:v>
                </c:pt>
                <c:pt idx="1252">
                  <c:v>45289.921886574077</c:v>
                </c:pt>
                <c:pt idx="1253">
                  <c:v>45289.935706018521</c:v>
                </c:pt>
                <c:pt idx="1254">
                  <c:v>45289.949537037035</c:v>
                </c:pt>
                <c:pt idx="1255">
                  <c:v>45289.963356481479</c:v>
                </c:pt>
                <c:pt idx="1256">
                  <c:v>45289.977187500001</c:v>
                </c:pt>
                <c:pt idx="1257">
                  <c:v>45289.991018518522</c:v>
                </c:pt>
                <c:pt idx="1258">
                  <c:v>45290.004837962966</c:v>
                </c:pt>
                <c:pt idx="1259">
                  <c:v>45290.018657407411</c:v>
                </c:pt>
                <c:pt idx="1260">
                  <c:v>45290.032488425924</c:v>
                </c:pt>
                <c:pt idx="1261">
                  <c:v>45290.046307870369</c:v>
                </c:pt>
                <c:pt idx="1262">
                  <c:v>45290.060127314813</c:v>
                </c:pt>
                <c:pt idx="1263">
                  <c:v>45290.073946759258</c:v>
                </c:pt>
                <c:pt idx="1264">
                  <c:v>45290.087777777779</c:v>
                </c:pt>
                <c:pt idx="1265">
                  <c:v>45290.101585648146</c:v>
                </c:pt>
                <c:pt idx="1266">
                  <c:v>45290.115428240744</c:v>
                </c:pt>
                <c:pt idx="1267">
                  <c:v>45290.129247685189</c:v>
                </c:pt>
                <c:pt idx="1268">
                  <c:v>45290.143067129633</c:v>
                </c:pt>
                <c:pt idx="1269">
                  <c:v>45290.156886574077</c:v>
                </c:pt>
                <c:pt idx="1270">
                  <c:v>45290.170706018522</c:v>
                </c:pt>
                <c:pt idx="1271">
                  <c:v>45290.184537037036</c:v>
                </c:pt>
                <c:pt idx="1272">
                  <c:v>45290.19835648148</c:v>
                </c:pt>
                <c:pt idx="1273">
                  <c:v>45290.212175925924</c:v>
                </c:pt>
                <c:pt idx="1274">
                  <c:v>45290.225995370369</c:v>
                </c:pt>
                <c:pt idx="1275">
                  <c:v>45290.239814814813</c:v>
                </c:pt>
                <c:pt idx="1276">
                  <c:v>45290.253634259258</c:v>
                </c:pt>
                <c:pt idx="1277">
                  <c:v>45290.267465277779</c:v>
                </c:pt>
                <c:pt idx="1278">
                  <c:v>45290.281284722223</c:v>
                </c:pt>
                <c:pt idx="1279">
                  <c:v>45290.295115740744</c:v>
                </c:pt>
                <c:pt idx="1280">
                  <c:v>45290.308935185189</c:v>
                </c:pt>
                <c:pt idx="1281">
                  <c:v>45290.322754629633</c:v>
                </c:pt>
                <c:pt idx="1282">
                  <c:v>45290.336585648147</c:v>
                </c:pt>
                <c:pt idx="1283">
                  <c:v>45290.350405092591</c:v>
                </c:pt>
                <c:pt idx="1284">
                  <c:v>45290.364236111112</c:v>
                </c:pt>
                <c:pt idx="1285">
                  <c:v>45290.378067129626</c:v>
                </c:pt>
                <c:pt idx="1286">
                  <c:v>45290.391886574071</c:v>
                </c:pt>
                <c:pt idx="1287">
                  <c:v>45290.405717592592</c:v>
                </c:pt>
                <c:pt idx="1288">
                  <c:v>45290.419537037036</c:v>
                </c:pt>
                <c:pt idx="1289">
                  <c:v>45290.433368055557</c:v>
                </c:pt>
                <c:pt idx="1290">
                  <c:v>45290.447187500002</c:v>
                </c:pt>
                <c:pt idx="1291">
                  <c:v>45290.461006944446</c:v>
                </c:pt>
                <c:pt idx="1292">
                  <c:v>45290.47483796296</c:v>
                </c:pt>
                <c:pt idx="1293">
                  <c:v>45290.488668981481</c:v>
                </c:pt>
                <c:pt idx="1294">
                  <c:v>45290.502488425926</c:v>
                </c:pt>
                <c:pt idx="1295">
                  <c:v>45290.51630787037</c:v>
                </c:pt>
                <c:pt idx="1296">
                  <c:v>45290.530127314814</c:v>
                </c:pt>
                <c:pt idx="1297">
                  <c:v>45290.543958333335</c:v>
                </c:pt>
                <c:pt idx="1298">
                  <c:v>45290.557789351849</c:v>
                </c:pt>
                <c:pt idx="1299">
                  <c:v>45290.571608796294</c:v>
                </c:pt>
                <c:pt idx="1300">
                  <c:v>45290.585439814815</c:v>
                </c:pt>
                <c:pt idx="1301">
                  <c:v>45290.599247685182</c:v>
                </c:pt>
                <c:pt idx="1302">
                  <c:v>45290.613078703704</c:v>
                </c:pt>
                <c:pt idx="1303">
                  <c:v>45290.626909722225</c:v>
                </c:pt>
                <c:pt idx="1304">
                  <c:v>45290.640729166669</c:v>
                </c:pt>
                <c:pt idx="1305">
                  <c:v>45290.654548611114</c:v>
                </c:pt>
                <c:pt idx="1306">
                  <c:v>45290.668368055558</c:v>
                </c:pt>
                <c:pt idx="1307">
                  <c:v>45290.682187500002</c:v>
                </c:pt>
                <c:pt idx="1308">
                  <c:v>45290.696006944447</c:v>
                </c:pt>
                <c:pt idx="1309">
                  <c:v>45290.709826388891</c:v>
                </c:pt>
                <c:pt idx="1310">
                  <c:v>45290.723657407405</c:v>
                </c:pt>
                <c:pt idx="1311">
                  <c:v>45290.737476851849</c:v>
                </c:pt>
                <c:pt idx="1312">
                  <c:v>45290.751307870371</c:v>
                </c:pt>
                <c:pt idx="1313">
                  <c:v>45290.765127314815</c:v>
                </c:pt>
                <c:pt idx="1314">
                  <c:v>45290.778958333336</c:v>
                </c:pt>
                <c:pt idx="1315">
                  <c:v>45290.79277777778</c:v>
                </c:pt>
                <c:pt idx="1316">
                  <c:v>45290.806597222225</c:v>
                </c:pt>
                <c:pt idx="1317">
                  <c:v>45290.820428240739</c:v>
                </c:pt>
                <c:pt idx="1318">
                  <c:v>45290.83425925926</c:v>
                </c:pt>
                <c:pt idx="1319">
                  <c:v>45290.848078703704</c:v>
                </c:pt>
                <c:pt idx="1320">
                  <c:v>45290.861898148149</c:v>
                </c:pt>
                <c:pt idx="1321">
                  <c:v>45290.875717592593</c:v>
                </c:pt>
                <c:pt idx="1322">
                  <c:v>45290.889537037037</c:v>
                </c:pt>
                <c:pt idx="1323">
                  <c:v>45290.903368055559</c:v>
                </c:pt>
                <c:pt idx="1324">
                  <c:v>45290.917175925926</c:v>
                </c:pt>
                <c:pt idx="1325">
                  <c:v>45290.931006944447</c:v>
                </c:pt>
                <c:pt idx="1326">
                  <c:v>45290.944826388892</c:v>
                </c:pt>
                <c:pt idx="1327">
                  <c:v>45290.958657407406</c:v>
                </c:pt>
                <c:pt idx="1328">
                  <c:v>45290.97247685185</c:v>
                </c:pt>
                <c:pt idx="1329">
                  <c:v>45290.986296296294</c:v>
                </c:pt>
                <c:pt idx="1330">
                  <c:v>45291.000115740739</c:v>
                </c:pt>
                <c:pt idx="1331">
                  <c:v>45291.01394675926</c:v>
                </c:pt>
                <c:pt idx="1332">
                  <c:v>45291.027754629627</c:v>
                </c:pt>
                <c:pt idx="1333">
                  <c:v>45291.041574074072</c:v>
                </c:pt>
                <c:pt idx="1334">
                  <c:v>45291.055393518516</c:v>
                </c:pt>
                <c:pt idx="1335">
                  <c:v>45291.069224537037</c:v>
                </c:pt>
                <c:pt idx="1336">
                  <c:v>45291.083043981482</c:v>
                </c:pt>
                <c:pt idx="1337">
                  <c:v>45291.096863425926</c:v>
                </c:pt>
                <c:pt idx="1338">
                  <c:v>45291.110694444447</c:v>
                </c:pt>
                <c:pt idx="1339">
                  <c:v>45291.124513888892</c:v>
                </c:pt>
                <c:pt idx="1340">
                  <c:v>45291.138333333336</c:v>
                </c:pt>
                <c:pt idx="1341">
                  <c:v>45291.15215277778</c:v>
                </c:pt>
                <c:pt idx="1342">
                  <c:v>45291.165972222225</c:v>
                </c:pt>
                <c:pt idx="1343">
                  <c:v>45291.179803240739</c:v>
                </c:pt>
                <c:pt idx="1344">
                  <c:v>45291.193622685183</c:v>
                </c:pt>
                <c:pt idx="1345">
                  <c:v>45291.207453703704</c:v>
                </c:pt>
                <c:pt idx="1346">
                  <c:v>45291.221273148149</c:v>
                </c:pt>
                <c:pt idx="1347">
                  <c:v>45291.235092592593</c:v>
                </c:pt>
                <c:pt idx="1348">
                  <c:v>45291.248923611114</c:v>
                </c:pt>
                <c:pt idx="1349">
                  <c:v>45291.262743055559</c:v>
                </c:pt>
                <c:pt idx="1350">
                  <c:v>45291.276562500003</c:v>
                </c:pt>
                <c:pt idx="1351">
                  <c:v>45291.290393518517</c:v>
                </c:pt>
                <c:pt idx="1352">
                  <c:v>45291.304212962961</c:v>
                </c:pt>
                <c:pt idx="1353">
                  <c:v>45291.318032407406</c:v>
                </c:pt>
                <c:pt idx="1354">
                  <c:v>45291.331863425927</c:v>
                </c:pt>
                <c:pt idx="1355">
                  <c:v>45291.345682870371</c:v>
                </c:pt>
                <c:pt idx="1356">
                  <c:v>45291.359502314815</c:v>
                </c:pt>
                <c:pt idx="1357">
                  <c:v>45291.37332175926</c:v>
                </c:pt>
                <c:pt idx="1358">
                  <c:v>45291.387152777781</c:v>
                </c:pt>
                <c:pt idx="1359">
                  <c:v>45291.400983796295</c:v>
                </c:pt>
                <c:pt idx="1360">
                  <c:v>45291.414814814816</c:v>
                </c:pt>
                <c:pt idx="1361">
                  <c:v>45291.42864583333</c:v>
                </c:pt>
                <c:pt idx="1362">
                  <c:v>45291.442465277774</c:v>
                </c:pt>
                <c:pt idx="1363">
                  <c:v>45291.456284722219</c:v>
                </c:pt>
                <c:pt idx="1364">
                  <c:v>45291.470104166663</c:v>
                </c:pt>
                <c:pt idx="1365">
                  <c:v>45291.483935185184</c:v>
                </c:pt>
                <c:pt idx="1366">
                  <c:v>45291.497754629629</c:v>
                </c:pt>
                <c:pt idx="1367">
                  <c:v>45291.51158564815</c:v>
                </c:pt>
                <c:pt idx="1368">
                  <c:v>45291.525405092594</c:v>
                </c:pt>
                <c:pt idx="1369">
                  <c:v>45291.539236111108</c:v>
                </c:pt>
                <c:pt idx="1370">
                  <c:v>45291.553067129629</c:v>
                </c:pt>
                <c:pt idx="1371">
                  <c:v>45291.566874999997</c:v>
                </c:pt>
                <c:pt idx="1372">
                  <c:v>45291.580706018518</c:v>
                </c:pt>
                <c:pt idx="1373">
                  <c:v>45291.594525462962</c:v>
                </c:pt>
                <c:pt idx="1374">
                  <c:v>45291.608356481483</c:v>
                </c:pt>
                <c:pt idx="1375">
                  <c:v>45291.622175925928</c:v>
                </c:pt>
                <c:pt idx="1376">
                  <c:v>45291.635995370372</c:v>
                </c:pt>
                <c:pt idx="1377">
                  <c:v>45291.649826388886</c:v>
                </c:pt>
                <c:pt idx="1378">
                  <c:v>45291.663645833331</c:v>
                </c:pt>
                <c:pt idx="1379">
                  <c:v>45291.677476851852</c:v>
                </c:pt>
                <c:pt idx="1380">
                  <c:v>45291.691296296296</c:v>
                </c:pt>
                <c:pt idx="1381">
                  <c:v>45291.705127314817</c:v>
                </c:pt>
                <c:pt idx="1382">
                  <c:v>45291.718958333331</c:v>
                </c:pt>
                <c:pt idx="1383">
                  <c:v>45291.732789351852</c:v>
                </c:pt>
                <c:pt idx="1384">
                  <c:v>45291.746608796297</c:v>
                </c:pt>
                <c:pt idx="1385">
                  <c:v>45291.760439814818</c:v>
                </c:pt>
                <c:pt idx="1386">
                  <c:v>45291.774259259262</c:v>
                </c:pt>
                <c:pt idx="1387">
                  <c:v>45291.788078703707</c:v>
                </c:pt>
                <c:pt idx="1388">
                  <c:v>45291.80190972222</c:v>
                </c:pt>
                <c:pt idx="1389">
                  <c:v>45291.815729166665</c:v>
                </c:pt>
                <c:pt idx="1390">
                  <c:v>45291.829560185186</c:v>
                </c:pt>
                <c:pt idx="1391">
                  <c:v>45291.84337962963</c:v>
                </c:pt>
                <c:pt idx="1392">
                  <c:v>45291.857210648152</c:v>
                </c:pt>
                <c:pt idx="1393">
                  <c:v>45291.871030092596</c:v>
                </c:pt>
                <c:pt idx="1394">
                  <c:v>45291.88486111111</c:v>
                </c:pt>
                <c:pt idx="1395">
                  <c:v>45291.898680555554</c:v>
                </c:pt>
                <c:pt idx="1396">
                  <c:v>45291.912499999999</c:v>
                </c:pt>
                <c:pt idx="1397">
                  <c:v>45291.92633101852</c:v>
                </c:pt>
                <c:pt idx="1398">
                  <c:v>45291.940150462964</c:v>
                </c:pt>
                <c:pt idx="1399">
                  <c:v>45291.953969907408</c:v>
                </c:pt>
                <c:pt idx="1400">
                  <c:v>45291.967789351853</c:v>
                </c:pt>
                <c:pt idx="1401">
                  <c:v>45291.981608796297</c:v>
                </c:pt>
                <c:pt idx="1402">
                  <c:v>45291.995439814818</c:v>
                </c:pt>
                <c:pt idx="1403">
                  <c:v>45292.009259259263</c:v>
                </c:pt>
                <c:pt idx="1404">
                  <c:v>45292.023078703707</c:v>
                </c:pt>
                <c:pt idx="1405">
                  <c:v>45292.036909722221</c:v>
                </c:pt>
                <c:pt idx="1406">
                  <c:v>45292.050729166665</c:v>
                </c:pt>
                <c:pt idx="1407">
                  <c:v>45292.06454861111</c:v>
                </c:pt>
                <c:pt idx="1408">
                  <c:v>45292.078379629631</c:v>
                </c:pt>
                <c:pt idx="1409">
                  <c:v>45292.092210648145</c:v>
                </c:pt>
                <c:pt idx="1410">
                  <c:v>45292.106041666666</c:v>
                </c:pt>
                <c:pt idx="1411">
                  <c:v>45292.11986111111</c:v>
                </c:pt>
                <c:pt idx="1412">
                  <c:v>45292.133692129632</c:v>
                </c:pt>
                <c:pt idx="1413">
                  <c:v>45292.147511574076</c:v>
                </c:pt>
                <c:pt idx="1414">
                  <c:v>45292.16134259259</c:v>
                </c:pt>
                <c:pt idx="1415">
                  <c:v>45292.175162037034</c:v>
                </c:pt>
                <c:pt idx="1416">
                  <c:v>45292.188981481479</c:v>
                </c:pt>
                <c:pt idx="1417">
                  <c:v>45292.2028125</c:v>
                </c:pt>
                <c:pt idx="1418">
                  <c:v>45292.216643518521</c:v>
                </c:pt>
                <c:pt idx="1419">
                  <c:v>45292.230462962965</c:v>
                </c:pt>
                <c:pt idx="1420">
                  <c:v>45292.244293981479</c:v>
                </c:pt>
                <c:pt idx="1421">
                  <c:v>45292.258113425924</c:v>
                </c:pt>
                <c:pt idx="1422">
                  <c:v>45292.271944444445</c:v>
                </c:pt>
                <c:pt idx="1423">
                  <c:v>45292.285763888889</c:v>
                </c:pt>
                <c:pt idx="1424">
                  <c:v>45292.29959490741</c:v>
                </c:pt>
                <c:pt idx="1425">
                  <c:v>45292.313414351855</c:v>
                </c:pt>
                <c:pt idx="1426">
                  <c:v>45292.327245370368</c:v>
                </c:pt>
                <c:pt idx="1427">
                  <c:v>45292.34107638889</c:v>
                </c:pt>
                <c:pt idx="1428">
                  <c:v>45292.354895833334</c:v>
                </c:pt>
                <c:pt idx="1429">
                  <c:v>45292.368715277778</c:v>
                </c:pt>
                <c:pt idx="1430">
                  <c:v>45292.3825462963</c:v>
                </c:pt>
                <c:pt idx="1431">
                  <c:v>45292.396365740744</c:v>
                </c:pt>
                <c:pt idx="1432">
                  <c:v>45292.410196759258</c:v>
                </c:pt>
                <c:pt idx="1433">
                  <c:v>45292.424027777779</c:v>
                </c:pt>
                <c:pt idx="1434">
                  <c:v>45292.437847222223</c:v>
                </c:pt>
                <c:pt idx="1435">
                  <c:v>45292.451678240737</c:v>
                </c:pt>
                <c:pt idx="1436">
                  <c:v>45292.465509259258</c:v>
                </c:pt>
                <c:pt idx="1437">
                  <c:v>45292.479328703703</c:v>
                </c:pt>
                <c:pt idx="1438">
                  <c:v>45292.493148148147</c:v>
                </c:pt>
                <c:pt idx="1439">
                  <c:v>45292.506967592592</c:v>
                </c:pt>
                <c:pt idx="1440">
                  <c:v>45292.520798611113</c:v>
                </c:pt>
                <c:pt idx="1441">
                  <c:v>45292.534618055557</c:v>
                </c:pt>
                <c:pt idx="1442">
                  <c:v>45292.548449074071</c:v>
                </c:pt>
                <c:pt idx="1443">
                  <c:v>45292.562268518515</c:v>
                </c:pt>
                <c:pt idx="1444">
                  <c:v>45292.57608796296</c:v>
                </c:pt>
                <c:pt idx="1445">
                  <c:v>45292.589918981481</c:v>
                </c:pt>
                <c:pt idx="1446">
                  <c:v>45292.603726851848</c:v>
                </c:pt>
                <c:pt idx="1447">
                  <c:v>45292.617546296293</c:v>
                </c:pt>
                <c:pt idx="1448">
                  <c:v>45292.631377314814</c:v>
                </c:pt>
                <c:pt idx="1449">
                  <c:v>45292.645196759258</c:v>
                </c:pt>
                <c:pt idx="1450">
                  <c:v>45292.659016203703</c:v>
                </c:pt>
                <c:pt idx="1451">
                  <c:v>45292.672835648147</c:v>
                </c:pt>
                <c:pt idx="1452">
                  <c:v>45292.686655092592</c:v>
                </c:pt>
                <c:pt idx="1453">
                  <c:v>45292.700486111113</c:v>
                </c:pt>
                <c:pt idx="1454">
                  <c:v>45292.714305555557</c:v>
                </c:pt>
                <c:pt idx="1455">
                  <c:v>45292.728125000001</c:v>
                </c:pt>
                <c:pt idx="1456">
                  <c:v>45292.741956018515</c:v>
                </c:pt>
                <c:pt idx="1457">
                  <c:v>45292.75577546296</c:v>
                </c:pt>
                <c:pt idx="1458">
                  <c:v>45292.769606481481</c:v>
                </c:pt>
                <c:pt idx="1459">
                  <c:v>45292.783425925925</c:v>
                </c:pt>
                <c:pt idx="1460">
                  <c:v>45292.797256944446</c:v>
                </c:pt>
                <c:pt idx="1461">
                  <c:v>45292.811076388891</c:v>
                </c:pt>
                <c:pt idx="1462">
                  <c:v>45292.824907407405</c:v>
                </c:pt>
                <c:pt idx="1463">
                  <c:v>45292.838726851849</c:v>
                </c:pt>
                <c:pt idx="1464">
                  <c:v>45292.85255787037</c:v>
                </c:pt>
                <c:pt idx="1465">
                  <c:v>45292.866377314815</c:v>
                </c:pt>
                <c:pt idx="1466">
                  <c:v>45292.880196759259</c:v>
                </c:pt>
                <c:pt idx="1467">
                  <c:v>45292.894016203703</c:v>
                </c:pt>
                <c:pt idx="1468">
                  <c:v>45292.907835648148</c:v>
                </c:pt>
                <c:pt idx="1469">
                  <c:v>45292.921666666669</c:v>
                </c:pt>
                <c:pt idx="1470">
                  <c:v>45292.935486111113</c:v>
                </c:pt>
                <c:pt idx="1471">
                  <c:v>45292.949305555558</c:v>
                </c:pt>
                <c:pt idx="1472">
                  <c:v>45292.963148148148</c:v>
                </c:pt>
                <c:pt idx="1473">
                  <c:v>45292.976967592593</c:v>
                </c:pt>
                <c:pt idx="1474">
                  <c:v>45292.990798611114</c:v>
                </c:pt>
                <c:pt idx="1475">
                  <c:v>45293.004618055558</c:v>
                </c:pt>
                <c:pt idx="1476">
                  <c:v>45293.018449074072</c:v>
                </c:pt>
                <c:pt idx="1477">
                  <c:v>45293.032268518517</c:v>
                </c:pt>
                <c:pt idx="1478">
                  <c:v>45293.046087962961</c:v>
                </c:pt>
                <c:pt idx="1479">
                  <c:v>45293.059907407405</c:v>
                </c:pt>
                <c:pt idx="1480">
                  <c:v>45293.07372685185</c:v>
                </c:pt>
                <c:pt idx="1481">
                  <c:v>45293.087557870371</c:v>
                </c:pt>
                <c:pt idx="1482">
                  <c:v>45293.101377314815</c:v>
                </c:pt>
                <c:pt idx="1483">
                  <c:v>45293.11519675926</c:v>
                </c:pt>
                <c:pt idx="1484">
                  <c:v>45293.129027777781</c:v>
                </c:pt>
                <c:pt idx="1485">
                  <c:v>45293.142847222225</c:v>
                </c:pt>
                <c:pt idx="1486">
                  <c:v>45293.156666666669</c:v>
                </c:pt>
                <c:pt idx="1487">
                  <c:v>45293.170486111114</c:v>
                </c:pt>
                <c:pt idx="1488">
                  <c:v>45293.184317129628</c:v>
                </c:pt>
                <c:pt idx="1489">
                  <c:v>45293.198148148149</c:v>
                </c:pt>
                <c:pt idx="1490">
                  <c:v>45293.211967592593</c:v>
                </c:pt>
                <c:pt idx="1491">
                  <c:v>45293.225798611114</c:v>
                </c:pt>
                <c:pt idx="1492">
                  <c:v>45293.239618055559</c:v>
                </c:pt>
                <c:pt idx="1493">
                  <c:v>45293.253437500003</c:v>
                </c:pt>
                <c:pt idx="1494">
                  <c:v>45293.267256944448</c:v>
                </c:pt>
                <c:pt idx="1495">
                  <c:v>45293.281076388892</c:v>
                </c:pt>
                <c:pt idx="1496">
                  <c:v>45293.294895833336</c:v>
                </c:pt>
                <c:pt idx="1497">
                  <c:v>45293.30872685185</c:v>
                </c:pt>
                <c:pt idx="1498">
                  <c:v>45293.322557870371</c:v>
                </c:pt>
                <c:pt idx="1499">
                  <c:v>45293.336365740739</c:v>
                </c:pt>
                <c:pt idx="1500">
                  <c:v>45293.35019675926</c:v>
                </c:pt>
                <c:pt idx="1501">
                  <c:v>45293.364016203705</c:v>
                </c:pt>
                <c:pt idx="1502">
                  <c:v>45293.377835648149</c:v>
                </c:pt>
                <c:pt idx="1503">
                  <c:v>45293.39166666667</c:v>
                </c:pt>
                <c:pt idx="1504">
                  <c:v>45293.405486111114</c:v>
                </c:pt>
                <c:pt idx="1505">
                  <c:v>45293.419305555559</c:v>
                </c:pt>
                <c:pt idx="1506">
                  <c:v>45293.433136574073</c:v>
                </c:pt>
                <c:pt idx="1507">
                  <c:v>45293.446956018517</c:v>
                </c:pt>
                <c:pt idx="1508">
                  <c:v>45293.460787037038</c:v>
                </c:pt>
                <c:pt idx="1509">
                  <c:v>45293.474606481483</c:v>
                </c:pt>
                <c:pt idx="1510">
                  <c:v>45293.488437499997</c:v>
                </c:pt>
                <c:pt idx="1511">
                  <c:v>45293.502268518518</c:v>
                </c:pt>
                <c:pt idx="1512">
                  <c:v>45293.516087962962</c:v>
                </c:pt>
                <c:pt idx="1513">
                  <c:v>45293.529918981483</c:v>
                </c:pt>
                <c:pt idx="1514">
                  <c:v>45293.543749999997</c:v>
                </c:pt>
                <c:pt idx="1515">
                  <c:v>45293.557569444441</c:v>
                </c:pt>
                <c:pt idx="1516">
                  <c:v>45293.571388888886</c:v>
                </c:pt>
                <c:pt idx="1517">
                  <c:v>45293.585219907407</c:v>
                </c:pt>
                <c:pt idx="1518">
                  <c:v>45293.599039351851</c:v>
                </c:pt>
                <c:pt idx="1519">
                  <c:v>45293.612858796296</c:v>
                </c:pt>
                <c:pt idx="1520">
                  <c:v>45293.626689814817</c:v>
                </c:pt>
                <c:pt idx="1521">
                  <c:v>45293.640509259261</c:v>
                </c:pt>
                <c:pt idx="1522">
                  <c:v>45293.654328703706</c:v>
                </c:pt>
                <c:pt idx="1523">
                  <c:v>45293.66815972222</c:v>
                </c:pt>
                <c:pt idx="1524">
                  <c:v>45293.681979166664</c:v>
                </c:pt>
                <c:pt idx="1525">
                  <c:v>45293.695810185185</c:v>
                </c:pt>
                <c:pt idx="1526">
                  <c:v>45293.709629629629</c:v>
                </c:pt>
                <c:pt idx="1527">
                  <c:v>45293.723449074074</c:v>
                </c:pt>
                <c:pt idx="1528">
                  <c:v>45293.737280092595</c:v>
                </c:pt>
                <c:pt idx="1529">
                  <c:v>45293.751099537039</c:v>
                </c:pt>
                <c:pt idx="1530">
                  <c:v>45293.764930555553</c:v>
                </c:pt>
                <c:pt idx="1531">
                  <c:v>45293.778749999998</c:v>
                </c:pt>
                <c:pt idx="1532">
                  <c:v>45293.792581018519</c:v>
                </c:pt>
                <c:pt idx="1533">
                  <c:v>45293.806400462963</c:v>
                </c:pt>
                <c:pt idx="1534">
                  <c:v>45293.820231481484</c:v>
                </c:pt>
                <c:pt idx="1535">
                  <c:v>45293.834050925929</c:v>
                </c:pt>
                <c:pt idx="1536">
                  <c:v>45293.847881944443</c:v>
                </c:pt>
                <c:pt idx="1537">
                  <c:v>45293.861701388887</c:v>
                </c:pt>
                <c:pt idx="1538">
                  <c:v>45293.875520833331</c:v>
                </c:pt>
                <c:pt idx="1539">
                  <c:v>45293.889340277776</c:v>
                </c:pt>
                <c:pt idx="1540">
                  <c:v>45293.903171296297</c:v>
                </c:pt>
                <c:pt idx="1541">
                  <c:v>45293.916990740741</c:v>
                </c:pt>
                <c:pt idx="1542">
                  <c:v>45293.930810185186</c:v>
                </c:pt>
                <c:pt idx="1543">
                  <c:v>45293.944618055553</c:v>
                </c:pt>
                <c:pt idx="1544">
                  <c:v>45293.958437499998</c:v>
                </c:pt>
                <c:pt idx="1545">
                  <c:v>45293.972256944442</c:v>
                </c:pt>
                <c:pt idx="1546">
                  <c:v>45293.986076388886</c:v>
                </c:pt>
                <c:pt idx="1547">
                  <c:v>45293.999895833331</c:v>
                </c:pt>
                <c:pt idx="1548">
                  <c:v>45294.013726851852</c:v>
                </c:pt>
                <c:pt idx="1549">
                  <c:v>45294.027546296296</c:v>
                </c:pt>
                <c:pt idx="1550">
                  <c:v>45294.041365740741</c:v>
                </c:pt>
                <c:pt idx="1551">
                  <c:v>45294.055196759262</c:v>
                </c:pt>
                <c:pt idx="1552">
                  <c:v>45294.069016203706</c:v>
                </c:pt>
                <c:pt idx="1553">
                  <c:v>45294.08284722222</c:v>
                </c:pt>
                <c:pt idx="1554">
                  <c:v>45294.096666666665</c:v>
                </c:pt>
                <c:pt idx="1555">
                  <c:v>45294.110486111109</c:v>
                </c:pt>
                <c:pt idx="1556">
                  <c:v>45294.12431712963</c:v>
                </c:pt>
                <c:pt idx="1557">
                  <c:v>45294.138136574074</c:v>
                </c:pt>
                <c:pt idx="1558">
                  <c:v>45294.151967592596</c:v>
                </c:pt>
                <c:pt idx="1559">
                  <c:v>45294.16578703704</c:v>
                </c:pt>
                <c:pt idx="1560">
                  <c:v>45294.179618055554</c:v>
                </c:pt>
                <c:pt idx="1561">
                  <c:v>45294.193437499998</c:v>
                </c:pt>
                <c:pt idx="1562">
                  <c:v>45294.207268518519</c:v>
                </c:pt>
                <c:pt idx="1563">
                  <c:v>45294.221087962964</c:v>
                </c:pt>
                <c:pt idx="1564">
                  <c:v>45294.234907407408</c:v>
                </c:pt>
                <c:pt idx="1565">
                  <c:v>45294.248738425929</c:v>
                </c:pt>
                <c:pt idx="1566">
                  <c:v>45294.262557870374</c:v>
                </c:pt>
                <c:pt idx="1567">
                  <c:v>45294.276377314818</c:v>
                </c:pt>
                <c:pt idx="1568">
                  <c:v>45294.290196759262</c:v>
                </c:pt>
                <c:pt idx="1569">
                  <c:v>45294.304027777776</c:v>
                </c:pt>
                <c:pt idx="1570">
                  <c:v>45294.317847222221</c:v>
                </c:pt>
                <c:pt idx="1571">
                  <c:v>45294.331678240742</c:v>
                </c:pt>
                <c:pt idx="1572">
                  <c:v>45294.345497685186</c:v>
                </c:pt>
                <c:pt idx="1573">
                  <c:v>45294.3593287037</c:v>
                </c:pt>
                <c:pt idx="1574">
                  <c:v>45294.373148148145</c:v>
                </c:pt>
                <c:pt idx="1575">
                  <c:v>45294.386967592596</c:v>
                </c:pt>
                <c:pt idx="1576">
                  <c:v>45294.40079861111</c:v>
                </c:pt>
                <c:pt idx="1577">
                  <c:v>45294.414629629631</c:v>
                </c:pt>
                <c:pt idx="1578">
                  <c:v>45294.428460648145</c:v>
                </c:pt>
                <c:pt idx="1579">
                  <c:v>45294.442280092589</c:v>
                </c:pt>
                <c:pt idx="1580">
                  <c:v>45294.456111111111</c:v>
                </c:pt>
                <c:pt idx="1581">
                  <c:v>45294.469930555555</c:v>
                </c:pt>
                <c:pt idx="1582">
                  <c:v>45294.483761574076</c:v>
                </c:pt>
                <c:pt idx="1583">
                  <c:v>45294.497581018521</c:v>
                </c:pt>
                <c:pt idx="1584">
                  <c:v>45294.511400462965</c:v>
                </c:pt>
                <c:pt idx="1585">
                  <c:v>45294.525231481479</c:v>
                </c:pt>
                <c:pt idx="1586">
                  <c:v>45294.539050925923</c:v>
                </c:pt>
                <c:pt idx="1587">
                  <c:v>45294.552858796298</c:v>
                </c:pt>
                <c:pt idx="1588">
                  <c:v>45294.566678240742</c:v>
                </c:pt>
                <c:pt idx="1589">
                  <c:v>45294.580509259256</c:v>
                </c:pt>
                <c:pt idx="1590">
                  <c:v>45294.594340277778</c:v>
                </c:pt>
                <c:pt idx="1591">
                  <c:v>45294.608159722222</c:v>
                </c:pt>
                <c:pt idx="1592">
                  <c:v>45294.621979166666</c:v>
                </c:pt>
                <c:pt idx="1593">
                  <c:v>45294.635810185187</c:v>
                </c:pt>
                <c:pt idx="1594">
                  <c:v>45294.649629629632</c:v>
                </c:pt>
                <c:pt idx="1595">
                  <c:v>45294.663460648146</c:v>
                </c:pt>
                <c:pt idx="1596">
                  <c:v>45294.677291666667</c:v>
                </c:pt>
                <c:pt idx="1597">
                  <c:v>45294.691111111111</c:v>
                </c:pt>
                <c:pt idx="1598">
                  <c:v>45294.704942129632</c:v>
                </c:pt>
                <c:pt idx="1599">
                  <c:v>45294.718761574077</c:v>
                </c:pt>
                <c:pt idx="1600">
                  <c:v>45294.732581018521</c:v>
                </c:pt>
                <c:pt idx="1601">
                  <c:v>45294.746412037035</c:v>
                </c:pt>
                <c:pt idx="1602">
                  <c:v>45294.760231481479</c:v>
                </c:pt>
                <c:pt idx="1603">
                  <c:v>45294.774062500001</c:v>
                </c:pt>
                <c:pt idx="1604">
                  <c:v>45294.787881944445</c:v>
                </c:pt>
                <c:pt idx="1605">
                  <c:v>45294.801712962966</c:v>
                </c:pt>
                <c:pt idx="1606">
                  <c:v>45294.815532407411</c:v>
                </c:pt>
                <c:pt idx="1607">
                  <c:v>45294.829351851855</c:v>
                </c:pt>
                <c:pt idx="1608">
                  <c:v>45294.843182870369</c:v>
                </c:pt>
                <c:pt idx="1609">
                  <c:v>45294.857002314813</c:v>
                </c:pt>
                <c:pt idx="1610">
                  <c:v>45294.870821759258</c:v>
                </c:pt>
                <c:pt idx="1611">
                  <c:v>45294.884641203702</c:v>
                </c:pt>
                <c:pt idx="1612">
                  <c:v>45294.898472222223</c:v>
                </c:pt>
                <c:pt idx="1613">
                  <c:v>45294.912303240744</c:v>
                </c:pt>
                <c:pt idx="1614">
                  <c:v>45294.926122685189</c:v>
                </c:pt>
                <c:pt idx="1615">
                  <c:v>45294.939953703702</c:v>
                </c:pt>
                <c:pt idx="1616">
                  <c:v>45294.953773148147</c:v>
                </c:pt>
                <c:pt idx="1617">
                  <c:v>45294.967604166668</c:v>
                </c:pt>
                <c:pt idx="1618">
                  <c:v>45294.981423611112</c:v>
                </c:pt>
                <c:pt idx="1619">
                  <c:v>45294.995243055557</c:v>
                </c:pt>
                <c:pt idx="1620">
                  <c:v>45295.009074074071</c:v>
                </c:pt>
                <c:pt idx="1621">
                  <c:v>45295.022905092592</c:v>
                </c:pt>
                <c:pt idx="1622">
                  <c:v>45295.036724537036</c:v>
                </c:pt>
                <c:pt idx="1623">
                  <c:v>45295.050555555557</c:v>
                </c:pt>
                <c:pt idx="1624">
                  <c:v>45295.064386574071</c:v>
                </c:pt>
                <c:pt idx="1625">
                  <c:v>45295.078217592592</c:v>
                </c:pt>
                <c:pt idx="1626">
                  <c:v>45295.092048611114</c:v>
                </c:pt>
                <c:pt idx="1627">
                  <c:v>45295.105868055558</c:v>
                </c:pt>
                <c:pt idx="1628">
                  <c:v>45295.119687500002</c:v>
                </c:pt>
                <c:pt idx="1629">
                  <c:v>45295.133518518516</c:v>
                </c:pt>
                <c:pt idx="1630">
                  <c:v>45295.147337962961</c:v>
                </c:pt>
                <c:pt idx="1631">
                  <c:v>45295.161157407405</c:v>
                </c:pt>
                <c:pt idx="1632">
                  <c:v>45295.174988425926</c:v>
                </c:pt>
                <c:pt idx="1633">
                  <c:v>45295.188807870371</c:v>
                </c:pt>
                <c:pt idx="1634">
                  <c:v>45295.202627314815</c:v>
                </c:pt>
                <c:pt idx="1635">
                  <c:v>45295.216458333336</c:v>
                </c:pt>
                <c:pt idx="1636">
                  <c:v>45295.23027777778</c:v>
                </c:pt>
                <c:pt idx="1637">
                  <c:v>45295.244108796294</c:v>
                </c:pt>
                <c:pt idx="1638">
                  <c:v>45295.257928240739</c:v>
                </c:pt>
                <c:pt idx="1639">
                  <c:v>45295.271747685183</c:v>
                </c:pt>
                <c:pt idx="1640">
                  <c:v>45295.285578703704</c:v>
                </c:pt>
                <c:pt idx="1641">
                  <c:v>45295.299398148149</c:v>
                </c:pt>
                <c:pt idx="1642">
                  <c:v>45295.31322916667</c:v>
                </c:pt>
                <c:pt idx="1643">
                  <c:v>45295.327060185184</c:v>
                </c:pt>
                <c:pt idx="1644">
                  <c:v>45295.340879629628</c:v>
                </c:pt>
                <c:pt idx="1645">
                  <c:v>45295.354710648149</c:v>
                </c:pt>
                <c:pt idx="1646">
                  <c:v>45295.368530092594</c:v>
                </c:pt>
                <c:pt idx="1647">
                  <c:v>45295.382361111115</c:v>
                </c:pt>
                <c:pt idx="1648">
                  <c:v>45295.396180555559</c:v>
                </c:pt>
                <c:pt idx="1649">
                  <c:v>45295.41</c:v>
                </c:pt>
                <c:pt idx="1650">
                  <c:v>45295.423831018517</c:v>
                </c:pt>
                <c:pt idx="1651">
                  <c:v>45295.437650462962</c:v>
                </c:pt>
                <c:pt idx="1652">
                  <c:v>45295.451481481483</c:v>
                </c:pt>
                <c:pt idx="1653">
                  <c:v>45295.465300925927</c:v>
                </c:pt>
                <c:pt idx="1654">
                  <c:v>45295.479131944441</c:v>
                </c:pt>
                <c:pt idx="1655">
                  <c:v>45295.492951388886</c:v>
                </c:pt>
                <c:pt idx="1656">
                  <c:v>45295.506782407407</c:v>
                </c:pt>
                <c:pt idx="1657">
                  <c:v>45295.520590277774</c:v>
                </c:pt>
                <c:pt idx="1658">
                  <c:v>45295.534421296295</c:v>
                </c:pt>
                <c:pt idx="1659">
                  <c:v>45295.548252314817</c:v>
                </c:pt>
                <c:pt idx="1660">
                  <c:v>45295.562071759261</c:v>
                </c:pt>
                <c:pt idx="1661">
                  <c:v>45295.575902777775</c:v>
                </c:pt>
                <c:pt idx="1662">
                  <c:v>45295.589722222219</c:v>
                </c:pt>
                <c:pt idx="1663">
                  <c:v>45295.60355324074</c:v>
                </c:pt>
                <c:pt idx="1664">
                  <c:v>45295.617372685185</c:v>
                </c:pt>
                <c:pt idx="1665">
                  <c:v>45295.631192129629</c:v>
                </c:pt>
                <c:pt idx="1666">
                  <c:v>45295.64502314815</c:v>
                </c:pt>
                <c:pt idx="1667">
                  <c:v>45295.658854166664</c:v>
                </c:pt>
                <c:pt idx="1668">
                  <c:v>45295.672685185185</c:v>
                </c:pt>
                <c:pt idx="1669">
                  <c:v>45295.686493055553</c:v>
                </c:pt>
                <c:pt idx="1670">
                  <c:v>45295.700324074074</c:v>
                </c:pt>
                <c:pt idx="1671">
                  <c:v>45295.714155092595</c:v>
                </c:pt>
                <c:pt idx="1672">
                  <c:v>45295.72797453704</c:v>
                </c:pt>
                <c:pt idx="1673">
                  <c:v>45295.741793981484</c:v>
                </c:pt>
                <c:pt idx="1674">
                  <c:v>45295.755613425928</c:v>
                </c:pt>
                <c:pt idx="1675">
                  <c:v>45295.769444444442</c:v>
                </c:pt>
                <c:pt idx="1676">
                  <c:v>45295.783275462964</c:v>
                </c:pt>
                <c:pt idx="1677">
                  <c:v>45295.797094907408</c:v>
                </c:pt>
                <c:pt idx="1678">
                  <c:v>45295.810925925929</c:v>
                </c:pt>
                <c:pt idx="1679">
                  <c:v>45295.824756944443</c:v>
                </c:pt>
                <c:pt idx="1680">
                  <c:v>45295.838576388887</c:v>
                </c:pt>
                <c:pt idx="1681">
                  <c:v>45295.852407407408</c:v>
                </c:pt>
                <c:pt idx="1682">
                  <c:v>45295.866226851853</c:v>
                </c:pt>
                <c:pt idx="1683">
                  <c:v>45295.880057870374</c:v>
                </c:pt>
                <c:pt idx="1684">
                  <c:v>45295.893877314818</c:v>
                </c:pt>
                <c:pt idx="1685">
                  <c:v>45295.907708333332</c:v>
                </c:pt>
                <c:pt idx="1686">
                  <c:v>45295.921527777777</c:v>
                </c:pt>
                <c:pt idx="1687">
                  <c:v>45295.935358796298</c:v>
                </c:pt>
                <c:pt idx="1688">
                  <c:v>45295.949178240742</c:v>
                </c:pt>
                <c:pt idx="1689">
                  <c:v>45295.963009259256</c:v>
                </c:pt>
                <c:pt idx="1690">
                  <c:v>45295.9768287037</c:v>
                </c:pt>
                <c:pt idx="1691">
                  <c:v>45295.990659722222</c:v>
                </c:pt>
                <c:pt idx="1692">
                  <c:v>45296.004490740743</c:v>
                </c:pt>
                <c:pt idx="1693">
                  <c:v>45296.018310185187</c:v>
                </c:pt>
                <c:pt idx="1694">
                  <c:v>45296.032129629632</c:v>
                </c:pt>
                <c:pt idx="1695">
                  <c:v>45296.045960648145</c:v>
                </c:pt>
                <c:pt idx="1696">
                  <c:v>45296.05978009259</c:v>
                </c:pt>
                <c:pt idx="1697">
                  <c:v>45296.073611111111</c:v>
                </c:pt>
                <c:pt idx="1698">
                  <c:v>45296.087430555555</c:v>
                </c:pt>
                <c:pt idx="1699">
                  <c:v>45296.101261574076</c:v>
                </c:pt>
                <c:pt idx="1700">
                  <c:v>45296.115081018521</c:v>
                </c:pt>
                <c:pt idx="1701">
                  <c:v>45296.128900462965</c:v>
                </c:pt>
                <c:pt idx="1702">
                  <c:v>45296.142731481479</c:v>
                </c:pt>
                <c:pt idx="1703">
                  <c:v>45296.156539351854</c:v>
                </c:pt>
                <c:pt idx="1704">
                  <c:v>45296.170370370368</c:v>
                </c:pt>
                <c:pt idx="1705">
                  <c:v>45296.184189814812</c:v>
                </c:pt>
                <c:pt idx="1706">
                  <c:v>45296.198020833333</c:v>
                </c:pt>
                <c:pt idx="1707">
                  <c:v>45296.211840277778</c:v>
                </c:pt>
                <c:pt idx="1708">
                  <c:v>45296.225671296299</c:v>
                </c:pt>
                <c:pt idx="1709">
                  <c:v>45296.239490740743</c:v>
                </c:pt>
                <c:pt idx="1710">
                  <c:v>45296.253321759257</c:v>
                </c:pt>
                <c:pt idx="1711">
                  <c:v>45296.267141203702</c:v>
                </c:pt>
                <c:pt idx="1712">
                  <c:v>45296.280960648146</c:v>
                </c:pt>
                <c:pt idx="1713">
                  <c:v>45296.29478009259</c:v>
                </c:pt>
                <c:pt idx="1714">
                  <c:v>45296.308611111112</c:v>
                </c:pt>
                <c:pt idx="1715">
                  <c:v>45296.322442129633</c:v>
                </c:pt>
                <c:pt idx="1716">
                  <c:v>45296.336261574077</c:v>
                </c:pt>
                <c:pt idx="1717">
                  <c:v>45296.350081018521</c:v>
                </c:pt>
                <c:pt idx="1718">
                  <c:v>45296.363900462966</c:v>
                </c:pt>
                <c:pt idx="1719">
                  <c:v>45296.37773148148</c:v>
                </c:pt>
                <c:pt idx="1720">
                  <c:v>45296.391539351855</c:v>
                </c:pt>
                <c:pt idx="1721">
                  <c:v>45296.405370370368</c:v>
                </c:pt>
                <c:pt idx="1722">
                  <c:v>45296.41920138889</c:v>
                </c:pt>
                <c:pt idx="1723">
                  <c:v>45296.433032407411</c:v>
                </c:pt>
                <c:pt idx="1724">
                  <c:v>45296.446863425925</c:v>
                </c:pt>
                <c:pt idx="1725">
                  <c:v>45296.460682870369</c:v>
                </c:pt>
                <c:pt idx="1726">
                  <c:v>45296.47451388889</c:v>
                </c:pt>
                <c:pt idx="1727">
                  <c:v>45296.488333333335</c:v>
                </c:pt>
                <c:pt idx="1728">
                  <c:v>45296.502164351848</c:v>
                </c:pt>
                <c:pt idx="1729">
                  <c:v>45296.51599537037</c:v>
                </c:pt>
                <c:pt idx="1730">
                  <c:v>45296.529814814814</c:v>
                </c:pt>
                <c:pt idx="1731">
                  <c:v>45296.543634259258</c:v>
                </c:pt>
                <c:pt idx="1732">
                  <c:v>45296.557453703703</c:v>
                </c:pt>
                <c:pt idx="1733">
                  <c:v>45296.571284722224</c:v>
                </c:pt>
                <c:pt idx="1734">
                  <c:v>45296.585104166668</c:v>
                </c:pt>
                <c:pt idx="1735">
                  <c:v>45296.598935185182</c:v>
                </c:pt>
                <c:pt idx="1736">
                  <c:v>45296.612754629627</c:v>
                </c:pt>
                <c:pt idx="1737">
                  <c:v>45296.626574074071</c:v>
                </c:pt>
                <c:pt idx="1738">
                  <c:v>45296.640405092592</c:v>
                </c:pt>
                <c:pt idx="1739">
                  <c:v>45296.654224537036</c:v>
                </c:pt>
                <c:pt idx="1740">
                  <c:v>45296.668043981481</c:v>
                </c:pt>
                <c:pt idx="1741">
                  <c:v>45296.681863425925</c:v>
                </c:pt>
                <c:pt idx="1742">
                  <c:v>45296.69568287037</c:v>
                </c:pt>
                <c:pt idx="1743">
                  <c:v>45296.709502314814</c:v>
                </c:pt>
                <c:pt idx="1744">
                  <c:v>45296.723333333335</c:v>
                </c:pt>
                <c:pt idx="1745">
                  <c:v>45296.73715277778</c:v>
                </c:pt>
                <c:pt idx="1746">
                  <c:v>45296.750983796293</c:v>
                </c:pt>
                <c:pt idx="1747">
                  <c:v>45296.764803240738</c:v>
                </c:pt>
                <c:pt idx="1748">
                  <c:v>45296.778622685182</c:v>
                </c:pt>
                <c:pt idx="1749">
                  <c:v>45296.792442129627</c:v>
                </c:pt>
                <c:pt idx="1750">
                  <c:v>45296.806273148148</c:v>
                </c:pt>
                <c:pt idx="1751">
                  <c:v>45296.820092592592</c:v>
                </c:pt>
                <c:pt idx="1752">
                  <c:v>45296.833923611113</c:v>
                </c:pt>
                <c:pt idx="1753">
                  <c:v>45296.847743055558</c:v>
                </c:pt>
                <c:pt idx="1754">
                  <c:v>45296.861562500002</c:v>
                </c:pt>
                <c:pt idx="1755">
                  <c:v>45296.875393518516</c:v>
                </c:pt>
                <c:pt idx="1756">
                  <c:v>45296.88921296296</c:v>
                </c:pt>
                <c:pt idx="1757">
                  <c:v>45296.903043981481</c:v>
                </c:pt>
                <c:pt idx="1758">
                  <c:v>45296.916863425926</c:v>
                </c:pt>
                <c:pt idx="1759">
                  <c:v>45296.930694444447</c:v>
                </c:pt>
                <c:pt idx="1760">
                  <c:v>45296.944525462961</c:v>
                </c:pt>
                <c:pt idx="1761">
                  <c:v>45296.958344907405</c:v>
                </c:pt>
                <c:pt idx="1762">
                  <c:v>45296.972175925926</c:v>
                </c:pt>
                <c:pt idx="1763">
                  <c:v>45296.985995370371</c:v>
                </c:pt>
                <c:pt idx="1764">
                  <c:v>45296.999814814815</c:v>
                </c:pt>
                <c:pt idx="1765">
                  <c:v>45297.01363425926</c:v>
                </c:pt>
                <c:pt idx="1766">
                  <c:v>45297.027453703704</c:v>
                </c:pt>
                <c:pt idx="1767">
                  <c:v>45297.041284722225</c:v>
                </c:pt>
                <c:pt idx="1768">
                  <c:v>45297.055092592593</c:v>
                </c:pt>
                <c:pt idx="1769">
                  <c:v>45297.068923611114</c:v>
                </c:pt>
                <c:pt idx="1770">
                  <c:v>45297.082743055558</c:v>
                </c:pt>
                <c:pt idx="1771">
                  <c:v>45297.096562500003</c:v>
                </c:pt>
                <c:pt idx="1772">
                  <c:v>45297.110393518517</c:v>
                </c:pt>
                <c:pt idx="1773">
                  <c:v>45297.124212962961</c:v>
                </c:pt>
                <c:pt idx="1774">
                  <c:v>45297.138032407405</c:v>
                </c:pt>
                <c:pt idx="1775">
                  <c:v>45297.15185185185</c:v>
                </c:pt>
                <c:pt idx="1776">
                  <c:v>45297.165694444448</c:v>
                </c:pt>
                <c:pt idx="1777">
                  <c:v>45297.179513888892</c:v>
                </c:pt>
                <c:pt idx="1778">
                  <c:v>45297.193333333336</c:v>
                </c:pt>
                <c:pt idx="1779">
                  <c:v>45297.207152777781</c:v>
                </c:pt>
                <c:pt idx="1780">
                  <c:v>45297.220972222225</c:v>
                </c:pt>
                <c:pt idx="1781">
                  <c:v>45297.234803240739</c:v>
                </c:pt>
                <c:pt idx="1782">
                  <c:v>45297.248622685183</c:v>
                </c:pt>
                <c:pt idx="1783">
                  <c:v>45297.262442129628</c:v>
                </c:pt>
                <c:pt idx="1784">
                  <c:v>45297.276273148149</c:v>
                </c:pt>
                <c:pt idx="1785">
                  <c:v>45297.290092592593</c:v>
                </c:pt>
                <c:pt idx="1786">
                  <c:v>45297.303912037038</c:v>
                </c:pt>
                <c:pt idx="1787">
                  <c:v>45297.317743055559</c:v>
                </c:pt>
                <c:pt idx="1788">
                  <c:v>45297.331562500003</c:v>
                </c:pt>
                <c:pt idx="1789">
                  <c:v>45297.345393518517</c:v>
                </c:pt>
                <c:pt idx="1790">
                  <c:v>45297.359212962961</c:v>
                </c:pt>
                <c:pt idx="1791">
                  <c:v>45297.373032407406</c:v>
                </c:pt>
                <c:pt idx="1792">
                  <c:v>45297.386863425927</c:v>
                </c:pt>
                <c:pt idx="1793">
                  <c:v>45297.400682870371</c:v>
                </c:pt>
                <c:pt idx="1794">
                  <c:v>45297.414513888885</c:v>
                </c:pt>
                <c:pt idx="1795">
                  <c:v>45297.428344907406</c:v>
                </c:pt>
                <c:pt idx="1796">
                  <c:v>45297.442164351851</c:v>
                </c:pt>
                <c:pt idx="1797">
                  <c:v>45297.455995370372</c:v>
                </c:pt>
                <c:pt idx="1798">
                  <c:v>45297.469826388886</c:v>
                </c:pt>
                <c:pt idx="1799">
                  <c:v>45297.48364583333</c:v>
                </c:pt>
                <c:pt idx="1800">
                  <c:v>45297.497465277775</c:v>
                </c:pt>
                <c:pt idx="1801">
                  <c:v>45297.511296296296</c:v>
                </c:pt>
                <c:pt idx="1802">
                  <c:v>45297.525104166663</c:v>
                </c:pt>
                <c:pt idx="1803">
                  <c:v>45297.538946759261</c:v>
                </c:pt>
                <c:pt idx="1804">
                  <c:v>45297.552766203706</c:v>
                </c:pt>
                <c:pt idx="1805">
                  <c:v>45297.56659722222</c:v>
                </c:pt>
                <c:pt idx="1806">
                  <c:v>45297.580428240741</c:v>
                </c:pt>
                <c:pt idx="1807">
                  <c:v>45297.594247685185</c:v>
                </c:pt>
                <c:pt idx="1808">
                  <c:v>45297.608067129629</c:v>
                </c:pt>
                <c:pt idx="1809">
                  <c:v>45297.621898148151</c:v>
                </c:pt>
                <c:pt idx="1810">
                  <c:v>45297.635729166665</c:v>
                </c:pt>
                <c:pt idx="1811">
                  <c:v>45297.649548611109</c:v>
                </c:pt>
                <c:pt idx="1812">
                  <c:v>45297.663368055553</c:v>
                </c:pt>
                <c:pt idx="1813">
                  <c:v>45297.677199074074</c:v>
                </c:pt>
                <c:pt idx="1814">
                  <c:v>45297.691018518519</c:v>
                </c:pt>
                <c:pt idx="1815">
                  <c:v>45297.704837962963</c:v>
                </c:pt>
                <c:pt idx="1816">
                  <c:v>45297.718668981484</c:v>
                </c:pt>
                <c:pt idx="1817">
                  <c:v>45297.732488425929</c:v>
                </c:pt>
                <c:pt idx="1818">
                  <c:v>45297.746307870373</c:v>
                </c:pt>
                <c:pt idx="1819">
                  <c:v>45297.760127314818</c:v>
                </c:pt>
                <c:pt idx="1820">
                  <c:v>45297.773946759262</c:v>
                </c:pt>
                <c:pt idx="1821">
                  <c:v>45297.787766203706</c:v>
                </c:pt>
                <c:pt idx="1822">
                  <c:v>45297.801585648151</c:v>
                </c:pt>
                <c:pt idx="1823">
                  <c:v>45297.815416666665</c:v>
                </c:pt>
                <c:pt idx="1824">
                  <c:v>45297.829236111109</c:v>
                </c:pt>
                <c:pt idx="1825">
                  <c:v>45297.84306712963</c:v>
                </c:pt>
                <c:pt idx="1826">
                  <c:v>45297.856886574074</c:v>
                </c:pt>
                <c:pt idx="1827">
                  <c:v>45297.870717592596</c:v>
                </c:pt>
                <c:pt idx="1828">
                  <c:v>45297.88453703704</c:v>
                </c:pt>
                <c:pt idx="1829">
                  <c:v>45297.898356481484</c:v>
                </c:pt>
                <c:pt idx="1830">
                  <c:v>45297.912187499998</c:v>
                </c:pt>
                <c:pt idx="1831">
                  <c:v>45297.926006944443</c:v>
                </c:pt>
                <c:pt idx="1832">
                  <c:v>45297.939826388887</c:v>
                </c:pt>
                <c:pt idx="1833">
                  <c:v>45297.953657407408</c:v>
                </c:pt>
                <c:pt idx="1834">
                  <c:v>45297.967476851853</c:v>
                </c:pt>
                <c:pt idx="1835">
                  <c:v>45297.981307870374</c:v>
                </c:pt>
                <c:pt idx="1836">
                  <c:v>45297.995138888888</c:v>
                </c:pt>
                <c:pt idx="1837">
                  <c:v>45298.008969907409</c:v>
                </c:pt>
                <c:pt idx="1838">
                  <c:v>45298.022789351853</c:v>
                </c:pt>
                <c:pt idx="1839">
                  <c:v>45298.036620370367</c:v>
                </c:pt>
                <c:pt idx="1840">
                  <c:v>45298.050451388888</c:v>
                </c:pt>
                <c:pt idx="1841">
                  <c:v>45298.064282407409</c:v>
                </c:pt>
                <c:pt idx="1842">
                  <c:v>45298.078101851854</c:v>
                </c:pt>
                <c:pt idx="1843">
                  <c:v>45298.091921296298</c:v>
                </c:pt>
                <c:pt idx="1844">
                  <c:v>45298.105752314812</c:v>
                </c:pt>
                <c:pt idx="1845">
                  <c:v>45298.119583333333</c:v>
                </c:pt>
                <c:pt idx="1846">
                  <c:v>45298.133402777778</c:v>
                </c:pt>
                <c:pt idx="1847">
                  <c:v>45298.147222222222</c:v>
                </c:pt>
                <c:pt idx="1848">
                  <c:v>45298.161041666666</c:v>
                </c:pt>
                <c:pt idx="1849">
                  <c:v>45298.174872685187</c:v>
                </c:pt>
                <c:pt idx="1850">
                  <c:v>45298.188692129632</c:v>
                </c:pt>
                <c:pt idx="1851">
                  <c:v>45298.202523148146</c:v>
                </c:pt>
                <c:pt idx="1852">
                  <c:v>45298.21634259259</c:v>
                </c:pt>
                <c:pt idx="1853">
                  <c:v>45298.230162037034</c:v>
                </c:pt>
                <c:pt idx="1854">
                  <c:v>45298.243981481479</c:v>
                </c:pt>
                <c:pt idx="1855">
                  <c:v>45298.257800925923</c:v>
                </c:pt>
                <c:pt idx="1856">
                  <c:v>45298.271631944444</c:v>
                </c:pt>
                <c:pt idx="1857">
                  <c:v>45298.285451388889</c:v>
                </c:pt>
                <c:pt idx="1858">
                  <c:v>45298.299270833333</c:v>
                </c:pt>
                <c:pt idx="1859">
                  <c:v>45298.313090277778</c:v>
                </c:pt>
                <c:pt idx="1860">
                  <c:v>45298.326909722222</c:v>
                </c:pt>
                <c:pt idx="1861">
                  <c:v>45298.340740740743</c:v>
                </c:pt>
                <c:pt idx="1862">
                  <c:v>45298.354560185187</c:v>
                </c:pt>
                <c:pt idx="1863">
                  <c:v>45298.368391203701</c:v>
                </c:pt>
                <c:pt idx="1864">
                  <c:v>45298.382210648146</c:v>
                </c:pt>
                <c:pt idx="1865">
                  <c:v>45298.39603009259</c:v>
                </c:pt>
                <c:pt idx="1866">
                  <c:v>45298.409849537034</c:v>
                </c:pt>
                <c:pt idx="1867">
                  <c:v>45298.423680555556</c:v>
                </c:pt>
                <c:pt idx="1868">
                  <c:v>45298.4375</c:v>
                </c:pt>
                <c:pt idx="1869">
                  <c:v>45298.451331018521</c:v>
                </c:pt>
                <c:pt idx="1870">
                  <c:v>45298.465150462966</c:v>
                </c:pt>
                <c:pt idx="1871">
                  <c:v>45298.478981481479</c:v>
                </c:pt>
                <c:pt idx="1872">
                  <c:v>45298.492812500001</c:v>
                </c:pt>
                <c:pt idx="1873">
                  <c:v>45298.506643518522</c:v>
                </c:pt>
                <c:pt idx="1874">
                  <c:v>45298.520462962966</c:v>
                </c:pt>
                <c:pt idx="1875">
                  <c:v>45298.53429398148</c:v>
                </c:pt>
                <c:pt idx="1876">
                  <c:v>45298.548113425924</c:v>
                </c:pt>
                <c:pt idx="1877">
                  <c:v>45298.561932870369</c:v>
                </c:pt>
                <c:pt idx="1878">
                  <c:v>45298.57576388889</c:v>
                </c:pt>
                <c:pt idx="1879">
                  <c:v>45298.589583333334</c:v>
                </c:pt>
                <c:pt idx="1880">
                  <c:v>45298.603402777779</c:v>
                </c:pt>
                <c:pt idx="1881">
                  <c:v>45298.617222222223</c:v>
                </c:pt>
                <c:pt idx="1882">
                  <c:v>45298.631053240744</c:v>
                </c:pt>
                <c:pt idx="1883">
                  <c:v>45298.644872685189</c:v>
                </c:pt>
                <c:pt idx="1884">
                  <c:v>45298.658703703702</c:v>
                </c:pt>
                <c:pt idx="1885">
                  <c:v>45298.672523148147</c:v>
                </c:pt>
                <c:pt idx="1886">
                  <c:v>45298.686354166668</c:v>
                </c:pt>
                <c:pt idx="1887">
                  <c:v>45298.700173611112</c:v>
                </c:pt>
                <c:pt idx="1888">
                  <c:v>45298.714004629626</c:v>
                </c:pt>
                <c:pt idx="1889">
                  <c:v>45298.727824074071</c:v>
                </c:pt>
                <c:pt idx="1890">
                  <c:v>45298.741655092592</c:v>
                </c:pt>
                <c:pt idx="1891">
                  <c:v>45298.755474537036</c:v>
                </c:pt>
                <c:pt idx="1892">
                  <c:v>45298.769293981481</c:v>
                </c:pt>
                <c:pt idx="1893">
                  <c:v>45298.783125000002</c:v>
                </c:pt>
                <c:pt idx="1894">
                  <c:v>45298.796956018516</c:v>
                </c:pt>
                <c:pt idx="1895">
                  <c:v>45298.81077546296</c:v>
                </c:pt>
                <c:pt idx="1896">
                  <c:v>45298.824606481481</c:v>
                </c:pt>
                <c:pt idx="1897">
                  <c:v>45298.838425925926</c:v>
                </c:pt>
                <c:pt idx="1898">
                  <c:v>45298.85224537037</c:v>
                </c:pt>
                <c:pt idx="1899">
                  <c:v>45298.866076388891</c:v>
                </c:pt>
                <c:pt idx="1900">
                  <c:v>45298.879907407405</c:v>
                </c:pt>
                <c:pt idx="1901">
                  <c:v>45298.893726851849</c:v>
                </c:pt>
                <c:pt idx="1902">
                  <c:v>45298.907546296294</c:v>
                </c:pt>
                <c:pt idx="1903">
                  <c:v>45298.921377314815</c:v>
                </c:pt>
                <c:pt idx="1904">
                  <c:v>45298.935196759259</c:v>
                </c:pt>
                <c:pt idx="1905">
                  <c:v>45298.94902777778</c:v>
                </c:pt>
                <c:pt idx="1906">
                  <c:v>45298.962847222225</c:v>
                </c:pt>
                <c:pt idx="1907">
                  <c:v>45298.976666666669</c:v>
                </c:pt>
                <c:pt idx="1908">
                  <c:v>45298.990497685183</c:v>
                </c:pt>
                <c:pt idx="1909">
                  <c:v>45299.004317129627</c:v>
                </c:pt>
                <c:pt idx="1910">
                  <c:v>45299.018136574072</c:v>
                </c:pt>
                <c:pt idx="1911">
                  <c:v>45299.031956018516</c:v>
                </c:pt>
                <c:pt idx="1912">
                  <c:v>45299.045775462961</c:v>
                </c:pt>
                <c:pt idx="1913">
                  <c:v>45299.059594907405</c:v>
                </c:pt>
                <c:pt idx="1914">
                  <c:v>45299.073414351849</c:v>
                </c:pt>
                <c:pt idx="1915">
                  <c:v>45299.087233796294</c:v>
                </c:pt>
                <c:pt idx="1916">
                  <c:v>45299.101053240738</c:v>
                </c:pt>
                <c:pt idx="1917">
                  <c:v>45299.114884259259</c:v>
                </c:pt>
                <c:pt idx="1918">
                  <c:v>45299.12871527778</c:v>
                </c:pt>
                <c:pt idx="1919">
                  <c:v>45299.142546296294</c:v>
                </c:pt>
                <c:pt idx="1920">
                  <c:v>45299.156365740739</c:v>
                </c:pt>
                <c:pt idx="1921">
                  <c:v>45299.170185185183</c:v>
                </c:pt>
                <c:pt idx="1922">
                  <c:v>45299.184016203704</c:v>
                </c:pt>
                <c:pt idx="1923">
                  <c:v>45299.197835648149</c:v>
                </c:pt>
                <c:pt idx="1924">
                  <c:v>45299.211655092593</c:v>
                </c:pt>
                <c:pt idx="1925">
                  <c:v>45299.225486111114</c:v>
                </c:pt>
                <c:pt idx="1926">
                  <c:v>45299.239317129628</c:v>
                </c:pt>
                <c:pt idx="1927">
                  <c:v>45299.253136574072</c:v>
                </c:pt>
                <c:pt idx="1928">
                  <c:v>45299.266967592594</c:v>
                </c:pt>
                <c:pt idx="1929">
                  <c:v>45299.280787037038</c:v>
                </c:pt>
                <c:pt idx="1930">
                  <c:v>45299.294606481482</c:v>
                </c:pt>
                <c:pt idx="1931">
                  <c:v>45299.308437500003</c:v>
                </c:pt>
                <c:pt idx="1932">
                  <c:v>45299.322256944448</c:v>
                </c:pt>
                <c:pt idx="1933">
                  <c:v>45299.336076388892</c:v>
                </c:pt>
                <c:pt idx="1934">
                  <c:v>45299.349907407406</c:v>
                </c:pt>
                <c:pt idx="1935">
                  <c:v>45299.363726851851</c:v>
                </c:pt>
                <c:pt idx="1936">
                  <c:v>45299.377557870372</c:v>
                </c:pt>
                <c:pt idx="1937">
                  <c:v>45299.391388888886</c:v>
                </c:pt>
                <c:pt idx="1938">
                  <c:v>45299.40520833333</c:v>
                </c:pt>
                <c:pt idx="1939">
                  <c:v>45299.419039351851</c:v>
                </c:pt>
                <c:pt idx="1940">
                  <c:v>45299.432858796295</c:v>
                </c:pt>
                <c:pt idx="1941">
                  <c:v>45299.446689814817</c:v>
                </c:pt>
                <c:pt idx="1942">
                  <c:v>45299.460509259261</c:v>
                </c:pt>
                <c:pt idx="1943">
                  <c:v>45299.474340277775</c:v>
                </c:pt>
                <c:pt idx="1944">
                  <c:v>45299.488159722219</c:v>
                </c:pt>
                <c:pt idx="1945">
                  <c:v>45299.501979166664</c:v>
                </c:pt>
                <c:pt idx="1946">
                  <c:v>45299.515798611108</c:v>
                </c:pt>
                <c:pt idx="1947">
                  <c:v>45299.529618055552</c:v>
                </c:pt>
                <c:pt idx="1948">
                  <c:v>45299.543449074074</c:v>
                </c:pt>
                <c:pt idx="1949">
                  <c:v>45299.557280092595</c:v>
                </c:pt>
                <c:pt idx="1950">
                  <c:v>45299.571099537039</c:v>
                </c:pt>
                <c:pt idx="1951">
                  <c:v>45299.584918981483</c:v>
                </c:pt>
                <c:pt idx="1952">
                  <c:v>45299.598749999997</c:v>
                </c:pt>
                <c:pt idx="1953">
                  <c:v>45299.612581018519</c:v>
                </c:pt>
                <c:pt idx="1954">
                  <c:v>45299.626400462963</c:v>
                </c:pt>
                <c:pt idx="1955">
                  <c:v>45299.640219907407</c:v>
                </c:pt>
                <c:pt idx="1956">
                  <c:v>45299.654039351852</c:v>
                </c:pt>
                <c:pt idx="1957">
                  <c:v>45299.667870370373</c:v>
                </c:pt>
                <c:pt idx="1958">
                  <c:v>45299.681701388887</c:v>
                </c:pt>
                <c:pt idx="1959">
                  <c:v>45299.695532407408</c:v>
                </c:pt>
                <c:pt idx="1960">
                  <c:v>45299.709351851852</c:v>
                </c:pt>
                <c:pt idx="1961">
                  <c:v>45299.723171296297</c:v>
                </c:pt>
                <c:pt idx="1962">
                  <c:v>45299.736990740741</c:v>
                </c:pt>
                <c:pt idx="1963">
                  <c:v>45299.750821759262</c:v>
                </c:pt>
                <c:pt idx="1964">
                  <c:v>45299.764641203707</c:v>
                </c:pt>
                <c:pt idx="1965">
                  <c:v>45299.77847222222</c:v>
                </c:pt>
                <c:pt idx="1966">
                  <c:v>45299.792291666665</c:v>
                </c:pt>
                <c:pt idx="1967">
                  <c:v>45299.806111111109</c:v>
                </c:pt>
                <c:pt idx="1968">
                  <c:v>45299.819930555554</c:v>
                </c:pt>
                <c:pt idx="1969">
                  <c:v>45299.833761574075</c:v>
                </c:pt>
                <c:pt idx="1970">
                  <c:v>45299.847581018519</c:v>
                </c:pt>
                <c:pt idx="1971">
                  <c:v>45299.861400462964</c:v>
                </c:pt>
                <c:pt idx="1972">
                  <c:v>45299.875219907408</c:v>
                </c:pt>
                <c:pt idx="1973">
                  <c:v>45299.889039351852</c:v>
                </c:pt>
                <c:pt idx="1974">
                  <c:v>45299.902881944443</c:v>
                </c:pt>
                <c:pt idx="1975">
                  <c:v>45299.916701388887</c:v>
                </c:pt>
                <c:pt idx="1976">
                  <c:v>45299.930520833332</c:v>
                </c:pt>
                <c:pt idx="1977">
                  <c:v>45299.944340277776</c:v>
                </c:pt>
                <c:pt idx="1978">
                  <c:v>45299.958171296297</c:v>
                </c:pt>
                <c:pt idx="1979">
                  <c:v>45299.971990740742</c:v>
                </c:pt>
                <c:pt idx="1980">
                  <c:v>45299.985810185186</c:v>
                </c:pt>
                <c:pt idx="1981">
                  <c:v>45299.999641203707</c:v>
                </c:pt>
                <c:pt idx="1982">
                  <c:v>45300.013460648152</c:v>
                </c:pt>
                <c:pt idx="1983">
                  <c:v>45300.027280092596</c:v>
                </c:pt>
                <c:pt idx="1984">
                  <c:v>45300.04111111111</c:v>
                </c:pt>
                <c:pt idx="1985">
                  <c:v>45300.054918981485</c:v>
                </c:pt>
                <c:pt idx="1986">
                  <c:v>45300.068749999999</c:v>
                </c:pt>
                <c:pt idx="1987">
                  <c:v>45300.082569444443</c:v>
                </c:pt>
                <c:pt idx="1988">
                  <c:v>45300.096400462964</c:v>
                </c:pt>
                <c:pt idx="1989">
                  <c:v>45300.110231481478</c:v>
                </c:pt>
                <c:pt idx="1990">
                  <c:v>45300.124050925922</c:v>
                </c:pt>
                <c:pt idx="1991">
                  <c:v>45300.137881944444</c:v>
                </c:pt>
                <c:pt idx="1992">
                  <c:v>45300.151712962965</c:v>
                </c:pt>
                <c:pt idx="1993">
                  <c:v>45300.165543981479</c:v>
                </c:pt>
                <c:pt idx="1994">
                  <c:v>45300.179363425923</c:v>
                </c:pt>
                <c:pt idx="1995">
                  <c:v>45300.193182870367</c:v>
                </c:pt>
                <c:pt idx="1996">
                  <c:v>45300.207013888888</c:v>
                </c:pt>
                <c:pt idx="1997">
                  <c:v>45300.220833333333</c:v>
                </c:pt>
                <c:pt idx="1998">
                  <c:v>45300.234652777777</c:v>
                </c:pt>
                <c:pt idx="1999">
                  <c:v>45300.248483796298</c:v>
                </c:pt>
                <c:pt idx="2000">
                  <c:v>45300.262314814812</c:v>
                </c:pt>
                <c:pt idx="2001">
                  <c:v>45300.276134259257</c:v>
                </c:pt>
                <c:pt idx="2002">
                  <c:v>45300.289953703701</c:v>
                </c:pt>
                <c:pt idx="2003">
                  <c:v>45300.303773148145</c:v>
                </c:pt>
                <c:pt idx="2004">
                  <c:v>45300.31759259259</c:v>
                </c:pt>
                <c:pt idx="2005">
                  <c:v>45300.331412037034</c:v>
                </c:pt>
                <c:pt idx="2006">
                  <c:v>45300.345231481479</c:v>
                </c:pt>
                <c:pt idx="2007">
                  <c:v>45300.3590625</c:v>
                </c:pt>
                <c:pt idx="2008">
                  <c:v>45300.372893518521</c:v>
                </c:pt>
                <c:pt idx="2009">
                  <c:v>45300.386712962965</c:v>
                </c:pt>
                <c:pt idx="2010">
                  <c:v>45300.40053240741</c:v>
                </c:pt>
                <c:pt idx="2011">
                  <c:v>45300.414363425924</c:v>
                </c:pt>
                <c:pt idx="2012">
                  <c:v>45300.428182870368</c:v>
                </c:pt>
                <c:pt idx="2013">
                  <c:v>45300.442013888889</c:v>
                </c:pt>
                <c:pt idx="2014">
                  <c:v>45300.455833333333</c:v>
                </c:pt>
                <c:pt idx="2015">
                  <c:v>45300.469664351855</c:v>
                </c:pt>
                <c:pt idx="2016">
                  <c:v>45300.483483796299</c:v>
                </c:pt>
                <c:pt idx="2017">
                  <c:v>45300.497314814813</c:v>
                </c:pt>
                <c:pt idx="2018">
                  <c:v>45300.511134259257</c:v>
                </c:pt>
                <c:pt idx="2019">
                  <c:v>45300.524953703702</c:v>
                </c:pt>
                <c:pt idx="2020">
                  <c:v>45300.538773148146</c:v>
                </c:pt>
                <c:pt idx="2021">
                  <c:v>45300.552604166667</c:v>
                </c:pt>
                <c:pt idx="2022">
                  <c:v>45300.566423611112</c:v>
                </c:pt>
                <c:pt idx="2023">
                  <c:v>45300.580254629633</c:v>
                </c:pt>
                <c:pt idx="2024">
                  <c:v>45300.594085648147</c:v>
                </c:pt>
                <c:pt idx="2025">
                  <c:v>45300.607905092591</c:v>
                </c:pt>
                <c:pt idx="2026">
                  <c:v>45300.621724537035</c:v>
                </c:pt>
                <c:pt idx="2027">
                  <c:v>45300.63554398148</c:v>
                </c:pt>
                <c:pt idx="2028">
                  <c:v>45300.649363425924</c:v>
                </c:pt>
                <c:pt idx="2029">
                  <c:v>45300.663194444445</c:v>
                </c:pt>
                <c:pt idx="2030">
                  <c:v>45300.67701388889</c:v>
                </c:pt>
                <c:pt idx="2031">
                  <c:v>45300.690844907411</c:v>
                </c:pt>
                <c:pt idx="2032">
                  <c:v>45300.704664351855</c:v>
                </c:pt>
                <c:pt idx="2033">
                  <c:v>45300.7184837963</c:v>
                </c:pt>
                <c:pt idx="2034">
                  <c:v>45300.732303240744</c:v>
                </c:pt>
                <c:pt idx="2035">
                  <c:v>45300.746122685188</c:v>
                </c:pt>
                <c:pt idx="2036">
                  <c:v>45300.759953703702</c:v>
                </c:pt>
                <c:pt idx="2037">
                  <c:v>45300.773761574077</c:v>
                </c:pt>
                <c:pt idx="2038">
                  <c:v>45300.787592592591</c:v>
                </c:pt>
                <c:pt idx="2039">
                  <c:v>45300.801412037035</c:v>
                </c:pt>
                <c:pt idx="2040">
                  <c:v>45300.81523148148</c:v>
                </c:pt>
                <c:pt idx="2041">
                  <c:v>45300.829062500001</c:v>
                </c:pt>
                <c:pt idx="2042">
                  <c:v>45300.842881944445</c:v>
                </c:pt>
                <c:pt idx="2043">
                  <c:v>45300.85670138889</c:v>
                </c:pt>
                <c:pt idx="2044">
                  <c:v>45300.870532407411</c:v>
                </c:pt>
                <c:pt idx="2045">
                  <c:v>45300.884351851855</c:v>
                </c:pt>
                <c:pt idx="2046">
                  <c:v>45300.898182870369</c:v>
                </c:pt>
                <c:pt idx="2047">
                  <c:v>45300.91201388889</c:v>
                </c:pt>
                <c:pt idx="2048">
                  <c:v>45300.925821759258</c:v>
                </c:pt>
                <c:pt idx="2049">
                  <c:v>45300.939641203702</c:v>
                </c:pt>
                <c:pt idx="2050">
                  <c:v>45300.953460648147</c:v>
                </c:pt>
                <c:pt idx="2051">
                  <c:v>45300.967280092591</c:v>
                </c:pt>
                <c:pt idx="2052">
                  <c:v>45300.981111111112</c:v>
                </c:pt>
                <c:pt idx="2053">
                  <c:v>45300.994930555556</c:v>
                </c:pt>
                <c:pt idx="2054">
                  <c:v>45301.008761574078</c:v>
                </c:pt>
                <c:pt idx="2055">
                  <c:v>45301.022592592592</c:v>
                </c:pt>
                <c:pt idx="2056">
                  <c:v>45301.036412037036</c:v>
                </c:pt>
                <c:pt idx="2057">
                  <c:v>45301.05023148148</c:v>
                </c:pt>
                <c:pt idx="2058">
                  <c:v>45301.064062500001</c:v>
                </c:pt>
                <c:pt idx="2059">
                  <c:v>45301.077881944446</c:v>
                </c:pt>
                <c:pt idx="2060">
                  <c:v>45301.09171296296</c:v>
                </c:pt>
                <c:pt idx="2061">
                  <c:v>45301.105532407404</c:v>
                </c:pt>
                <c:pt idx="2062">
                  <c:v>45301.119351851848</c:v>
                </c:pt>
                <c:pt idx="2063">
                  <c:v>45301.133171296293</c:v>
                </c:pt>
                <c:pt idx="2064">
                  <c:v>45301.147002314814</c:v>
                </c:pt>
                <c:pt idx="2065">
                  <c:v>45301.160821759258</c:v>
                </c:pt>
                <c:pt idx="2066">
                  <c:v>45301.17465277778</c:v>
                </c:pt>
                <c:pt idx="2067">
                  <c:v>45301.188472222224</c:v>
                </c:pt>
                <c:pt idx="2068">
                  <c:v>45301.202291666668</c:v>
                </c:pt>
                <c:pt idx="2069">
                  <c:v>45301.216122685182</c:v>
                </c:pt>
                <c:pt idx="2070">
                  <c:v>45301.229953703703</c:v>
                </c:pt>
                <c:pt idx="2071">
                  <c:v>45301.243784722225</c:v>
                </c:pt>
                <c:pt idx="2072">
                  <c:v>45301.257604166669</c:v>
                </c:pt>
                <c:pt idx="2073">
                  <c:v>45301.271435185183</c:v>
                </c:pt>
                <c:pt idx="2074">
                  <c:v>45301.285254629627</c:v>
                </c:pt>
                <c:pt idx="2075">
                  <c:v>45301.299074074072</c:v>
                </c:pt>
                <c:pt idx="2076">
                  <c:v>45301.312905092593</c:v>
                </c:pt>
                <c:pt idx="2077">
                  <c:v>45301.326724537037</c:v>
                </c:pt>
                <c:pt idx="2078">
                  <c:v>45301.340555555558</c:v>
                </c:pt>
                <c:pt idx="2079">
                  <c:v>45301.354375000003</c:v>
                </c:pt>
                <c:pt idx="2080">
                  <c:v>45301.368194444447</c:v>
                </c:pt>
                <c:pt idx="2081">
                  <c:v>45301.382025462961</c:v>
                </c:pt>
                <c:pt idx="2082">
                  <c:v>45301.395844907405</c:v>
                </c:pt>
                <c:pt idx="2083">
                  <c:v>45301.409675925926</c:v>
                </c:pt>
                <c:pt idx="2084">
                  <c:v>45301.423495370371</c:v>
                </c:pt>
                <c:pt idx="2085">
                  <c:v>45301.437314814815</c:v>
                </c:pt>
                <c:pt idx="2086">
                  <c:v>45301.451145833336</c:v>
                </c:pt>
                <c:pt idx="2087">
                  <c:v>45301.464965277781</c:v>
                </c:pt>
                <c:pt idx="2088">
                  <c:v>45301.478784722225</c:v>
                </c:pt>
                <c:pt idx="2089">
                  <c:v>45301.492604166669</c:v>
                </c:pt>
                <c:pt idx="2090">
                  <c:v>45301.506423611114</c:v>
                </c:pt>
                <c:pt idx="2091">
                  <c:v>45301.520254629628</c:v>
                </c:pt>
                <c:pt idx="2092">
                  <c:v>45301.534074074072</c:v>
                </c:pt>
                <c:pt idx="2093">
                  <c:v>45301.547905092593</c:v>
                </c:pt>
                <c:pt idx="2094">
                  <c:v>45301.561724537038</c:v>
                </c:pt>
                <c:pt idx="2095">
                  <c:v>45301.575555555559</c:v>
                </c:pt>
                <c:pt idx="2096">
                  <c:v>45301.589375000003</c:v>
                </c:pt>
                <c:pt idx="2097">
                  <c:v>45301.603194444448</c:v>
                </c:pt>
                <c:pt idx="2098">
                  <c:v>45301.617013888892</c:v>
                </c:pt>
                <c:pt idx="2099">
                  <c:v>45301.630833333336</c:v>
                </c:pt>
                <c:pt idx="2100">
                  <c:v>45301.644652777781</c:v>
                </c:pt>
                <c:pt idx="2101">
                  <c:v>45301.658483796295</c:v>
                </c:pt>
                <c:pt idx="2102">
                  <c:v>45301.672303240739</c:v>
                </c:pt>
                <c:pt idx="2103">
                  <c:v>45301.686122685183</c:v>
                </c:pt>
                <c:pt idx="2104">
                  <c:v>45301.699953703705</c:v>
                </c:pt>
                <c:pt idx="2105">
                  <c:v>45301.713773148149</c:v>
                </c:pt>
                <c:pt idx="2106">
                  <c:v>45301.72760416667</c:v>
                </c:pt>
                <c:pt idx="2107">
                  <c:v>45301.741435185184</c:v>
                </c:pt>
                <c:pt idx="2108">
                  <c:v>45301.755254629628</c:v>
                </c:pt>
                <c:pt idx="2109">
                  <c:v>45301.769074074073</c:v>
                </c:pt>
                <c:pt idx="2110">
                  <c:v>45301.782916666663</c:v>
                </c:pt>
                <c:pt idx="2111">
                  <c:v>45301.796736111108</c:v>
                </c:pt>
                <c:pt idx="2112">
                  <c:v>45301.810555555552</c:v>
                </c:pt>
                <c:pt idx="2113">
                  <c:v>45301.824386574073</c:v>
                </c:pt>
                <c:pt idx="2114">
                  <c:v>45301.838206018518</c:v>
                </c:pt>
                <c:pt idx="2115">
                  <c:v>45301.852025462962</c:v>
                </c:pt>
                <c:pt idx="2116">
                  <c:v>45301.865844907406</c:v>
                </c:pt>
                <c:pt idx="2117">
                  <c:v>45301.879675925928</c:v>
                </c:pt>
                <c:pt idx="2118">
                  <c:v>45301.893495370372</c:v>
                </c:pt>
                <c:pt idx="2119">
                  <c:v>45301.907326388886</c:v>
                </c:pt>
                <c:pt idx="2120">
                  <c:v>45301.92114583333</c:v>
                </c:pt>
                <c:pt idx="2121">
                  <c:v>45301.934965277775</c:v>
                </c:pt>
                <c:pt idx="2122">
                  <c:v>45301.948796296296</c:v>
                </c:pt>
                <c:pt idx="2123">
                  <c:v>45301.96261574074</c:v>
                </c:pt>
                <c:pt idx="2124">
                  <c:v>45301.976446759261</c:v>
                </c:pt>
                <c:pt idx="2125">
                  <c:v>45301.990266203706</c:v>
                </c:pt>
                <c:pt idx="2126">
                  <c:v>45302.00409722222</c:v>
                </c:pt>
                <c:pt idx="2127">
                  <c:v>45302.017916666664</c:v>
                </c:pt>
                <c:pt idx="2128">
                  <c:v>45302.031747685185</c:v>
                </c:pt>
                <c:pt idx="2129">
                  <c:v>45302.045567129629</c:v>
                </c:pt>
                <c:pt idx="2130">
                  <c:v>45302.059398148151</c:v>
                </c:pt>
                <c:pt idx="2131">
                  <c:v>45302.073217592595</c:v>
                </c:pt>
                <c:pt idx="2132">
                  <c:v>45302.087037037039</c:v>
                </c:pt>
                <c:pt idx="2133">
                  <c:v>45302.100856481484</c:v>
                </c:pt>
                <c:pt idx="2134">
                  <c:v>45302.114687499998</c:v>
                </c:pt>
                <c:pt idx="2135">
                  <c:v>45302.128506944442</c:v>
                </c:pt>
                <c:pt idx="2136">
                  <c:v>45302.142337962963</c:v>
                </c:pt>
                <c:pt idx="2137">
                  <c:v>45302.156157407408</c:v>
                </c:pt>
                <c:pt idx="2138">
                  <c:v>45302.169976851852</c:v>
                </c:pt>
                <c:pt idx="2139">
                  <c:v>45302.183807870373</c:v>
                </c:pt>
                <c:pt idx="2140">
                  <c:v>45302.197627314818</c:v>
                </c:pt>
                <c:pt idx="2141">
                  <c:v>45302.211446759262</c:v>
                </c:pt>
                <c:pt idx="2142">
                  <c:v>45302.225277777776</c:v>
                </c:pt>
                <c:pt idx="2143">
                  <c:v>45302.23909722222</c:v>
                </c:pt>
                <c:pt idx="2144">
                  <c:v>45302.252916666665</c:v>
                </c:pt>
                <c:pt idx="2145">
                  <c:v>45302.266747685186</c:v>
                </c:pt>
                <c:pt idx="2146">
                  <c:v>45302.28056712963</c:v>
                </c:pt>
                <c:pt idx="2147">
                  <c:v>45302.294398148151</c:v>
                </c:pt>
                <c:pt idx="2148">
                  <c:v>45302.308229166665</c:v>
                </c:pt>
                <c:pt idx="2149">
                  <c:v>45302.322048611109</c:v>
                </c:pt>
                <c:pt idx="2150">
                  <c:v>45302.335868055554</c:v>
                </c:pt>
                <c:pt idx="2151">
                  <c:v>45302.349699074075</c:v>
                </c:pt>
                <c:pt idx="2152">
                  <c:v>45302.363518518519</c:v>
                </c:pt>
                <c:pt idx="2153">
                  <c:v>45302.377337962964</c:v>
                </c:pt>
                <c:pt idx="2154">
                  <c:v>45302.391157407408</c:v>
                </c:pt>
                <c:pt idx="2155">
                  <c:v>45302.404988425929</c:v>
                </c:pt>
                <c:pt idx="2156">
                  <c:v>45302.418819444443</c:v>
                </c:pt>
                <c:pt idx="2157">
                  <c:v>45302.432627314818</c:v>
                </c:pt>
                <c:pt idx="2158">
                  <c:v>45302.446458333332</c:v>
                </c:pt>
                <c:pt idx="2159">
                  <c:v>45302.460277777776</c:v>
                </c:pt>
                <c:pt idx="2160">
                  <c:v>45302.474097222221</c:v>
                </c:pt>
              </c:numCache>
            </c:numRef>
          </c:xVal>
          <c:yVal>
            <c:numRef>
              <c:f>'2305'!$W$5:$W$2167</c:f>
              <c:numCache>
                <c:formatCode>0.00</c:formatCode>
                <c:ptCount val="2163"/>
                <c:pt idx="0">
                  <c:v>35.305598474348898</c:v>
                </c:pt>
                <c:pt idx="1">
                  <c:v>35.25364200012217</c:v>
                </c:pt>
                <c:pt idx="2">
                  <c:v>35.242428310792789</c:v>
                </c:pt>
                <c:pt idx="3">
                  <c:v>35.244431944543365</c:v>
                </c:pt>
                <c:pt idx="4">
                  <c:v>35.23322602596879</c:v>
                </c:pt>
                <c:pt idx="5">
                  <c:v>35.22508880760126</c:v>
                </c:pt>
                <c:pt idx="6">
                  <c:v>35.208815262896273</c:v>
                </c:pt>
                <c:pt idx="7">
                  <c:v>35.218961546418548</c:v>
                </c:pt>
                <c:pt idx="8">
                  <c:v>35.253490969515894</c:v>
                </c:pt>
                <c:pt idx="9">
                  <c:v>35.228032673100401</c:v>
                </c:pt>
                <c:pt idx="10">
                  <c:v>35.267570315380702</c:v>
                </c:pt>
                <c:pt idx="11">
                  <c:v>35.1964894245313</c:v>
                </c:pt>
                <c:pt idx="12">
                  <c:v>35.219768622264333</c:v>
                </c:pt>
                <c:pt idx="13">
                  <c:v>35.21869528624854</c:v>
                </c:pt>
                <c:pt idx="14">
                  <c:v>35.188267009664898</c:v>
                </c:pt>
                <c:pt idx="15">
                  <c:v>35.187206914413061</c:v>
                </c:pt>
                <c:pt idx="16">
                  <c:v>35.208442673153719</c:v>
                </c:pt>
                <c:pt idx="17">
                  <c:v>35.161867712107345</c:v>
                </c:pt>
                <c:pt idx="18">
                  <c:v>35.180040568228286</c:v>
                </c:pt>
                <c:pt idx="19">
                  <c:v>35.173940606244535</c:v>
                </c:pt>
                <c:pt idx="20">
                  <c:v>35.162808340515546</c:v>
                </c:pt>
                <c:pt idx="21">
                  <c:v>35.20520090884537</c:v>
                </c:pt>
                <c:pt idx="22">
                  <c:v>35.207169566816866</c:v>
                </c:pt>
                <c:pt idx="23">
                  <c:v>35.144543048300854</c:v>
                </c:pt>
                <c:pt idx="24">
                  <c:v>35.165716026595902</c:v>
                </c:pt>
                <c:pt idx="25">
                  <c:v>35.16267013814798</c:v>
                </c:pt>
                <c:pt idx="26">
                  <c:v>35.191900960398556</c:v>
                </c:pt>
                <c:pt idx="27">
                  <c:v>35.213054389440899</c:v>
                </c:pt>
                <c:pt idx="28">
                  <c:v>35.177733234666128</c:v>
                </c:pt>
                <c:pt idx="29">
                  <c:v>35.203889474089678</c:v>
                </c:pt>
                <c:pt idx="30">
                  <c:v>35.192774590011375</c:v>
                </c:pt>
                <c:pt idx="31">
                  <c:v>35.160531434219997</c:v>
                </c:pt>
                <c:pt idx="32">
                  <c:v>35.173605126336362</c:v>
                </c:pt>
                <c:pt idx="33">
                  <c:v>35.170558627001007</c:v>
                </c:pt>
                <c:pt idx="34">
                  <c:v>35.151402449628257</c:v>
                </c:pt>
                <c:pt idx="35">
                  <c:v>35.148361054301304</c:v>
                </c:pt>
                <c:pt idx="36">
                  <c:v>35.174481782960328</c:v>
                </c:pt>
                <c:pt idx="37">
                  <c:v>35.150330503955125</c:v>
                </c:pt>
                <c:pt idx="38">
                  <c:v>35.171435788107893</c:v>
                </c:pt>
                <c:pt idx="39">
                  <c:v>35.187534601230212</c:v>
                </c:pt>
                <c:pt idx="40">
                  <c:v>35.203634581487812</c:v>
                </c:pt>
                <c:pt idx="41">
                  <c:v>35.197531005601164</c:v>
                </c:pt>
                <c:pt idx="42">
                  <c:v>35.205577935551325</c:v>
                </c:pt>
                <c:pt idx="43">
                  <c:v>35.218616842842131</c:v>
                </c:pt>
                <c:pt idx="44">
                  <c:v>35.202525604499328</c:v>
                </c:pt>
                <c:pt idx="45">
                  <c:v>35.167302086562941</c:v>
                </c:pt>
                <c:pt idx="46">
                  <c:v>35.218616842842131</c:v>
                </c:pt>
                <c:pt idx="47">
                  <c:v>35.22859301702794</c:v>
                </c:pt>
                <c:pt idx="48">
                  <c:v>35.164258348487714</c:v>
                </c:pt>
                <c:pt idx="49">
                  <c:v>35.225536110507051</c:v>
                </c:pt>
                <c:pt idx="50">
                  <c:v>35.209454188727015</c:v>
                </c:pt>
                <c:pt idx="51">
                  <c:v>35.225536110507051</c:v>
                </c:pt>
                <c:pt idx="52">
                  <c:v>35.185333489631354</c:v>
                </c:pt>
                <c:pt idx="53">
                  <c:v>35.217495004047265</c:v>
                </c:pt>
                <c:pt idx="54">
                  <c:v>35.23051966093405</c:v>
                </c:pt>
                <c:pt idx="55">
                  <c:v>35.214440648674611</c:v>
                </c:pt>
                <c:pt idx="56">
                  <c:v>35.192263481731842</c:v>
                </c:pt>
                <c:pt idx="57">
                  <c:v>35.159032086077268</c:v>
                </c:pt>
                <c:pt idx="58">
                  <c:v>35.223273727016725</c:v>
                </c:pt>
                <c:pt idx="59">
                  <c:v>35.236278798326666</c:v>
                </c:pt>
                <c:pt idx="60">
                  <c:v>35.209137275290665</c:v>
                </c:pt>
                <c:pt idx="61">
                  <c:v>35.243159445381195</c:v>
                </c:pt>
                <c:pt idx="62">
                  <c:v>35.229021310956512</c:v>
                </c:pt>
                <c:pt idx="63">
                  <c:v>35.217946251685426</c:v>
                </c:pt>
                <c:pt idx="64">
                  <c:v>35.227874997200935</c:v>
                </c:pt>
                <c:pt idx="65">
                  <c:v>35.189715595030769</c:v>
                </c:pt>
                <c:pt idx="66">
                  <c:v>35.269852428744137</c:v>
                </c:pt>
                <c:pt idx="67">
                  <c:v>35.218713993062501</c:v>
                </c:pt>
                <c:pt idx="68">
                  <c:v>35.191633466063188</c:v>
                </c:pt>
                <c:pt idx="69">
                  <c:v>35.25265523566032</c:v>
                </c:pt>
                <c:pt idx="70">
                  <c:v>35.241588359362268</c:v>
                </c:pt>
                <c:pt idx="71">
                  <c:v>35.2385317785251</c:v>
                </c:pt>
                <c:pt idx="72">
                  <c:v>35.256429567194445</c:v>
                </c:pt>
                <c:pt idx="73">
                  <c:v>35.202317964547973</c:v>
                </c:pt>
                <c:pt idx="74">
                  <c:v>35.202317964547973</c:v>
                </c:pt>
                <c:pt idx="75">
                  <c:v>35.204218809484729</c:v>
                </c:pt>
                <c:pt idx="76">
                  <c:v>35.233146357960678</c:v>
                </c:pt>
                <c:pt idx="77">
                  <c:v>35.217158264319892</c:v>
                </c:pt>
                <c:pt idx="78">
                  <c:v>35.281117553102156</c:v>
                </c:pt>
                <c:pt idx="79">
                  <c:v>35.259005781352933</c:v>
                </c:pt>
                <c:pt idx="80">
                  <c:v>35.279919081136775</c:v>
                </c:pt>
                <c:pt idx="81">
                  <c:v>35.215998972394893</c:v>
                </c:pt>
                <c:pt idx="82">
                  <c:v>35.215998972394893</c:v>
                </c:pt>
                <c:pt idx="83">
                  <c:v>35.271928060326339</c:v>
                </c:pt>
                <c:pt idx="84">
                  <c:v>35.247956724532393</c:v>
                </c:pt>
                <c:pt idx="85">
                  <c:v>35.271928060326339</c:v>
                </c:pt>
                <c:pt idx="86">
                  <c:v>35.239966854822491</c:v>
                </c:pt>
                <c:pt idx="87">
                  <c:v>35.279919081136775</c:v>
                </c:pt>
                <c:pt idx="88">
                  <c:v>35.247956724532393</c:v>
                </c:pt>
                <c:pt idx="89">
                  <c:v>35.247956724532393</c:v>
                </c:pt>
                <c:pt idx="90">
                  <c:v>35.279919081136775</c:v>
                </c:pt>
                <c:pt idx="91">
                  <c:v>35.271928060326339</c:v>
                </c:pt>
                <c:pt idx="92">
                  <c:v>35.255946882021462</c:v>
                </c:pt>
                <c:pt idx="93">
                  <c:v>35.247956724532393</c:v>
                </c:pt>
                <c:pt idx="94">
                  <c:v>35.274990415879032</c:v>
                </c:pt>
                <c:pt idx="95">
                  <c:v>35.28298316495443</c:v>
                </c:pt>
                <c:pt idx="96">
                  <c:v>35.263937327287003</c:v>
                </c:pt>
                <c:pt idx="97">
                  <c:v>35.274990415879032</c:v>
                </c:pt>
                <c:pt idx="98">
                  <c:v>35.262065488050297</c:v>
                </c:pt>
                <c:pt idx="99">
                  <c:v>35.254071874022124</c:v>
                </c:pt>
                <c:pt idx="100">
                  <c:v>35.286048058017833</c:v>
                </c:pt>
                <c:pt idx="101">
                  <c:v>35.270059390060759</c:v>
                </c:pt>
                <c:pt idx="102">
                  <c:v>35.28298316495443</c:v>
                </c:pt>
                <c:pt idx="103">
                  <c:v>35.241140836926533</c:v>
                </c:pt>
                <c:pt idx="104">
                  <c:v>35.241140836926533</c:v>
                </c:pt>
                <c:pt idx="105">
                  <c:v>35.284182335293508</c:v>
                </c:pt>
                <c:pt idx="106">
                  <c:v>35.316175814890364</c:v>
                </c:pt>
                <c:pt idx="107">
                  <c:v>35.292180272924902</c:v>
                </c:pt>
                <c:pt idx="108">
                  <c:v>35.295247595290384</c:v>
                </c:pt>
                <c:pt idx="109">
                  <c:v>35.311247796947548</c:v>
                </c:pt>
                <c:pt idx="110">
                  <c:v>35.295247595290384</c:v>
                </c:pt>
                <c:pt idx="111">
                  <c:v>35.266311859066569</c:v>
                </c:pt>
                <c:pt idx="112">
                  <c:v>35.260190251507652</c:v>
                </c:pt>
                <c:pt idx="113">
                  <c:v>35.266311859066569</c:v>
                </c:pt>
                <c:pt idx="114">
                  <c:v>35.314319392714289</c:v>
                </c:pt>
                <c:pt idx="115">
                  <c:v>35.306317416137787</c:v>
                </c:pt>
                <c:pt idx="116">
                  <c:v>35.261371896923208</c:v>
                </c:pt>
                <c:pt idx="117">
                  <c:v>35.312459578253709</c:v>
                </c:pt>
                <c:pt idx="118">
                  <c:v>34.773796914455268</c:v>
                </c:pt>
                <c:pt idx="119">
                  <c:v>35.307524990257335</c:v>
                </c:pt>
                <c:pt idx="120">
                  <c:v>35.315531876733637</c:v>
                </c:pt>
                <c:pt idx="121">
                  <c:v>35.307524990257335</c:v>
                </c:pt>
                <c:pt idx="122">
                  <c:v>35.297648711126541</c:v>
                </c:pt>
                <c:pt idx="123">
                  <c:v>34.977494551766398</c:v>
                </c:pt>
                <c:pt idx="124">
                  <c:v>34.96350201469842</c:v>
                </c:pt>
                <c:pt idx="125">
                  <c:v>34.985460419514396</c:v>
                </c:pt>
                <c:pt idx="126">
                  <c:v>35.475358652206829</c:v>
                </c:pt>
                <c:pt idx="127">
                  <c:v>35.014142036268261</c:v>
                </c:pt>
                <c:pt idx="128">
                  <c:v>35.46426476803429</c:v>
                </c:pt>
                <c:pt idx="129">
                  <c:v>35.454041037295049</c:v>
                </c:pt>
                <c:pt idx="130">
                  <c:v>34.960920791930754</c:v>
                </c:pt>
                <c:pt idx="131">
                  <c:v>35.004001588728727</c:v>
                </c:pt>
                <c:pt idx="132">
                  <c:v>35.00479515037582</c:v>
                </c:pt>
                <c:pt idx="133">
                  <c:v>34.963221921937496</c:v>
                </c:pt>
                <c:pt idx="134">
                  <c:v>35.505583465321941</c:v>
                </c:pt>
                <c:pt idx="135">
                  <c:v>35.456883177207537</c:v>
                </c:pt>
                <c:pt idx="136">
                  <c:v>35.482209769461022</c:v>
                </c:pt>
                <c:pt idx="137">
                  <c:v>35.518494812864922</c:v>
                </c:pt>
                <c:pt idx="138">
                  <c:v>35.488671286254522</c:v>
                </c:pt>
                <c:pt idx="139">
                  <c:v>35.013827976963256</c:v>
                </c:pt>
                <c:pt idx="140">
                  <c:v>35.498218882263146</c:v>
                </c:pt>
                <c:pt idx="141">
                  <c:v>35.015690899433189</c:v>
                </c:pt>
                <c:pt idx="142">
                  <c:v>35.534464767695539</c:v>
                </c:pt>
                <c:pt idx="143">
                  <c:v>35.444831086017068</c:v>
                </c:pt>
                <c:pt idx="144">
                  <c:v>35.515624467276481</c:v>
                </c:pt>
                <c:pt idx="145">
                  <c:v>35.518726466380905</c:v>
                </c:pt>
                <c:pt idx="146">
                  <c:v>35.51085773473271</c:v>
                </c:pt>
                <c:pt idx="147">
                  <c:v>35.495121109466304</c:v>
                </c:pt>
                <c:pt idx="148">
                  <c:v>35.026538952859518</c:v>
                </c:pt>
                <c:pt idx="149">
                  <c:v>35.537570960522359</c:v>
                </c:pt>
                <c:pt idx="150">
                  <c:v>35.026538952859518</c:v>
                </c:pt>
                <c:pt idx="151">
                  <c:v>35.037391429754294</c:v>
                </c:pt>
                <c:pt idx="152">
                  <c:v>35.493446217288636</c:v>
                </c:pt>
                <c:pt idx="153">
                  <c:v>35.027676612647376</c:v>
                </c:pt>
                <c:pt idx="154">
                  <c:v>35.534248848506095</c:v>
                </c:pt>
                <c:pt idx="155">
                  <c:v>35.080845619138657</c:v>
                </c:pt>
                <c:pt idx="156">
                  <c:v>35.490086934580681</c:v>
                </c:pt>
                <c:pt idx="157">
                  <c:v>35.028811563178664</c:v>
                </c:pt>
                <c:pt idx="158">
                  <c:v>35.047539497286841</c:v>
                </c:pt>
                <c:pt idx="159">
                  <c:v>35.455183214269006</c:v>
                </c:pt>
                <c:pt idx="160">
                  <c:v>35.064421463660914</c:v>
                </c:pt>
                <c:pt idx="161">
                  <c:v>35.485024196649888</c:v>
                </c:pt>
                <c:pt idx="162">
                  <c:v>35.477137741765972</c:v>
                </c:pt>
                <c:pt idx="163">
                  <c:v>35.03407374402196</c:v>
                </c:pt>
                <c:pt idx="164">
                  <c:v>35.525888184876308</c:v>
                </c:pt>
                <c:pt idx="165">
                  <c:v>35.063709442172758</c:v>
                </c:pt>
                <c:pt idx="166">
                  <c:v>35.516310765408164</c:v>
                </c:pt>
                <c:pt idx="167">
                  <c:v>35.072735425375036</c:v>
                </c:pt>
                <c:pt idx="168">
                  <c:v>35.056970051138585</c:v>
                </c:pt>
                <c:pt idx="169">
                  <c:v>35.028442789751104</c:v>
                </c:pt>
                <c:pt idx="170">
                  <c:v>35.058105686142902</c:v>
                </c:pt>
                <c:pt idx="171">
                  <c:v>35.073880635403533</c:v>
                </c:pt>
                <c:pt idx="172">
                  <c:v>35.072012287522881</c:v>
                </c:pt>
                <c:pt idx="173">
                  <c:v>35.059238574568468</c:v>
                </c:pt>
                <c:pt idx="174">
                  <c:v>35.078034721547432</c:v>
                </c:pt>
                <c:pt idx="175">
                  <c:v>35.518856814453933</c:v>
                </c:pt>
                <c:pt idx="176">
                  <c:v>35.087074314070755</c:v>
                </c:pt>
                <c:pt idx="177">
                  <c:v>35.090089096990283</c:v>
                </c:pt>
                <c:pt idx="178">
                  <c:v>35.093104673039058</c:v>
                </c:pt>
                <c:pt idx="179">
                  <c:v>35.099138205541081</c:v>
                </c:pt>
                <c:pt idx="180">
                  <c:v>35.534401781322252</c:v>
                </c:pt>
                <c:pt idx="181">
                  <c:v>35.09237262112628</c:v>
                </c:pt>
                <c:pt idx="182">
                  <c:v>35.095389562682463</c:v>
                </c:pt>
                <c:pt idx="183">
                  <c:v>35.103302039381866</c:v>
                </c:pt>
                <c:pt idx="184">
                  <c:v>35.069765153034005</c:v>
                </c:pt>
                <c:pt idx="185">
                  <c:v>35.112362728616944</c:v>
                </c:pt>
                <c:pt idx="186">
                  <c:v>35.142171811740361</c:v>
                </c:pt>
                <c:pt idx="187">
                  <c:v>35.12143057340711</c:v>
                </c:pt>
                <c:pt idx="188">
                  <c:v>35.116530390993333</c:v>
                </c:pt>
                <c:pt idx="189">
                  <c:v>35.135406158808735</c:v>
                </c:pt>
                <c:pt idx="190">
                  <c:v>35.098796094924552</c:v>
                </c:pt>
                <c:pt idx="191">
                  <c:v>35.104836437859397</c:v>
                </c:pt>
                <c:pt idx="192">
                  <c:v>35.523813184306817</c:v>
                </c:pt>
                <c:pt idx="193">
                  <c:v>35.121838389569213</c:v>
                </c:pt>
                <c:pt idx="194">
                  <c:v>35.137710197197123</c:v>
                </c:pt>
                <c:pt idx="195">
                  <c:v>35.116926661438328</c:v>
                </c:pt>
                <c:pt idx="196">
                  <c:v>35.541105010600432</c:v>
                </c:pt>
                <c:pt idx="197">
                  <c:v>35.141887594228301</c:v>
                </c:pt>
                <c:pt idx="198">
                  <c:v>35.13697363947054</c:v>
                </c:pt>
                <c:pt idx="199">
                  <c:v>35.510664347511863</c:v>
                </c:pt>
                <c:pt idx="200">
                  <c:v>35.143033318719667</c:v>
                </c:pt>
                <c:pt idx="201">
                  <c:v>35.135085871652628</c:v>
                </c:pt>
                <c:pt idx="202">
                  <c:v>35.543886210991417</c:v>
                </c:pt>
                <c:pt idx="203">
                  <c:v>35.122217732551498</c:v>
                </c:pt>
                <c:pt idx="204">
                  <c:v>35.150981051123239</c:v>
                </c:pt>
                <c:pt idx="205">
                  <c:v>35.178566752354641</c:v>
                </c:pt>
                <c:pt idx="206">
                  <c:v>35.554202477335664</c:v>
                </c:pt>
                <c:pt idx="207">
                  <c:v>35.15078284678269</c:v>
                </c:pt>
                <c:pt idx="208">
                  <c:v>35.178852195440108</c:v>
                </c:pt>
                <c:pt idx="209">
                  <c:v>35.187976815499177</c:v>
                </c:pt>
                <c:pt idx="210">
                  <c:v>35.178248969980615</c:v>
                </c:pt>
                <c:pt idx="211">
                  <c:v>35.174564676874688</c:v>
                </c:pt>
                <c:pt idx="212">
                  <c:v>35.211826353314756</c:v>
                </c:pt>
                <c:pt idx="213">
                  <c:v>35.624567269298218</c:v>
                </c:pt>
                <c:pt idx="214">
                  <c:v>35.181004574806956</c:v>
                </c:pt>
                <c:pt idx="215">
                  <c:v>35.203222725162725</c:v>
                </c:pt>
                <c:pt idx="216">
                  <c:v>35.612086260232005</c:v>
                </c:pt>
                <c:pt idx="217">
                  <c:v>35.577632499453387</c:v>
                </c:pt>
                <c:pt idx="218">
                  <c:v>35.626164706452492</c:v>
                </c:pt>
                <c:pt idx="219">
                  <c:v>35.187573736696265</c:v>
                </c:pt>
                <c:pt idx="220">
                  <c:v>35.212321466308886</c:v>
                </c:pt>
                <c:pt idx="221">
                  <c:v>35.187061047404562</c:v>
                </c:pt>
                <c:pt idx="222">
                  <c:v>35.668461897853831</c:v>
                </c:pt>
                <c:pt idx="223">
                  <c:v>35.655890218477701</c:v>
                </c:pt>
                <c:pt idx="224">
                  <c:v>35.640187273381727</c:v>
                </c:pt>
                <c:pt idx="225">
                  <c:v>35.196151753217343</c:v>
                </c:pt>
                <c:pt idx="226">
                  <c:v>35.199183588698453</c:v>
                </c:pt>
                <c:pt idx="227">
                  <c:v>35.594582495148856</c:v>
                </c:pt>
                <c:pt idx="228">
                  <c:v>35.624392005933039</c:v>
                </c:pt>
                <c:pt idx="229">
                  <c:v>35.230049470609352</c:v>
                </c:pt>
                <c:pt idx="230">
                  <c:v>35.614917635959145</c:v>
                </c:pt>
                <c:pt idx="231">
                  <c:v>35.204728584296824</c:v>
                </c:pt>
                <c:pt idx="232">
                  <c:v>35.223467113551251</c:v>
                </c:pt>
                <c:pt idx="233">
                  <c:v>35.662018271327213</c:v>
                </c:pt>
                <c:pt idx="234">
                  <c:v>35.193304494996063</c:v>
                </c:pt>
                <c:pt idx="235">
                  <c:v>35.188480279194259</c:v>
                </c:pt>
                <c:pt idx="236">
                  <c:v>35.207230653231541</c:v>
                </c:pt>
                <c:pt idx="237">
                  <c:v>35.197579224630971</c:v>
                </c:pt>
                <c:pt idx="238">
                  <c:v>35.20364919180539</c:v>
                </c:pt>
                <c:pt idx="239">
                  <c:v>35.655572066688109</c:v>
                </c:pt>
                <c:pt idx="240">
                  <c:v>35.217591413148952</c:v>
                </c:pt>
                <c:pt idx="241">
                  <c:v>35.606640046805794</c:v>
                </c:pt>
                <c:pt idx="242">
                  <c:v>35.215798743975718</c:v>
                </c:pt>
                <c:pt idx="243">
                  <c:v>35.237630192220749</c:v>
                </c:pt>
                <c:pt idx="244">
                  <c:v>35.634920141695879</c:v>
                </c:pt>
                <c:pt idx="245">
                  <c:v>35.590693156282015</c:v>
                </c:pt>
                <c:pt idx="246">
                  <c:v>35.604830143759983</c:v>
                </c:pt>
                <c:pt idx="247">
                  <c:v>35.240136377577471</c:v>
                </c:pt>
                <c:pt idx="248">
                  <c:v>35.235294871878608</c:v>
                </c:pt>
                <c:pt idx="249">
                  <c:v>35.222562615507989</c:v>
                </c:pt>
                <c:pt idx="250">
                  <c:v>35.659980889788592</c:v>
                </c:pt>
                <c:pt idx="251">
                  <c:v>35.626713579119794</c:v>
                </c:pt>
                <c:pt idx="252">
                  <c:v>35.658345705451346</c:v>
                </c:pt>
                <c:pt idx="253">
                  <c:v>35.229885802439426</c:v>
                </c:pt>
                <c:pt idx="254">
                  <c:v>35.240828814358402</c:v>
                </c:pt>
                <c:pt idx="255">
                  <c:v>35.251776301842696</c:v>
                </c:pt>
                <c:pt idx="256">
                  <c:v>35.22321966990463</c:v>
                </c:pt>
                <c:pt idx="257">
                  <c:v>35.253022370214595</c:v>
                </c:pt>
                <c:pt idx="258">
                  <c:v>35.607377967839611</c:v>
                </c:pt>
                <c:pt idx="259">
                  <c:v>35.227491648783321</c:v>
                </c:pt>
                <c:pt idx="260">
                  <c:v>35.602582172471919</c:v>
                </c:pt>
                <c:pt idx="261">
                  <c:v>35.616761000180674</c:v>
                </c:pt>
                <c:pt idx="262">
                  <c:v>35.651604179205393</c:v>
                </c:pt>
                <c:pt idx="263">
                  <c:v>35.250641956670925</c:v>
                </c:pt>
                <c:pt idx="264">
                  <c:v>35.253692902421406</c:v>
                </c:pt>
                <c:pt idx="265">
                  <c:v>35.645149975349646</c:v>
                </c:pt>
                <c:pt idx="266">
                  <c:v>35.627613307349236</c:v>
                </c:pt>
                <c:pt idx="267">
                  <c:v>35.239082533908615</c:v>
                </c:pt>
                <c:pt idx="268">
                  <c:v>35.598996819320796</c:v>
                </c:pt>
                <c:pt idx="269">
                  <c:v>35.272015511028854</c:v>
                </c:pt>
                <c:pt idx="270">
                  <c:v>35.267142321431812</c:v>
                </c:pt>
                <c:pt idx="271">
                  <c:v>35.640148907576005</c:v>
                </c:pt>
                <c:pt idx="272">
                  <c:v>35.262266811403279</c:v>
                </c:pt>
                <c:pt idx="273">
                  <c:v>35.278129504567843</c:v>
                </c:pt>
                <c:pt idx="274">
                  <c:v>35.262266811403279</c:v>
                </c:pt>
                <c:pt idx="275">
                  <c:v>35.292181916992803</c:v>
                </c:pt>
                <c:pt idx="276">
                  <c:v>35.28424673025058</c:v>
                </c:pt>
                <c:pt idx="277">
                  <c:v>35.287306555798231</c:v>
                </c:pt>
                <c:pt idx="278">
                  <c:v>35.271433619034738</c:v>
                </c:pt>
                <c:pt idx="279">
                  <c:v>35.684499463895946</c:v>
                </c:pt>
                <c:pt idx="280">
                  <c:v>35.692450568639259</c:v>
                </c:pt>
                <c:pt idx="281">
                  <c:v>35.700401957522466</c:v>
                </c:pt>
                <c:pt idx="282">
                  <c:v>35.306244681384264</c:v>
                </c:pt>
                <c:pt idx="283">
                  <c:v>35.279369945283847</c:v>
                </c:pt>
                <c:pt idx="284">
                  <c:v>35.303180629612456</c:v>
                </c:pt>
                <c:pt idx="285">
                  <c:v>35.295243450575335</c:v>
                </c:pt>
                <c:pt idx="286">
                  <c:v>35.322123310038201</c:v>
                </c:pt>
                <c:pt idx="287">
                  <c:v>35.295243450575335</c:v>
                </c:pt>
                <c:pt idx="288">
                  <c:v>35.652697886365267</c:v>
                </c:pt>
                <c:pt idx="289">
                  <c:v>35.30805314295128</c:v>
                </c:pt>
                <c:pt idx="290">
                  <c:v>35.700401957522466</c:v>
                </c:pt>
                <c:pt idx="291">
                  <c:v>35.300117387893906</c:v>
                </c:pt>
                <c:pt idx="292">
                  <c:v>35.300117387893906</c:v>
                </c:pt>
                <c:pt idx="293">
                  <c:v>35.689303504272154</c:v>
                </c:pt>
                <c:pt idx="294">
                  <c:v>35.292181916992803</c:v>
                </c:pt>
                <c:pt idx="295">
                  <c:v>35.292181916992803</c:v>
                </c:pt>
                <c:pt idx="296">
                  <c:v>35.30805314295128</c:v>
                </c:pt>
                <c:pt idx="297">
                  <c:v>35.326993872257972</c:v>
                </c:pt>
                <c:pt idx="298">
                  <c:v>35.326993872257972</c:v>
                </c:pt>
                <c:pt idx="299">
                  <c:v>35.311118092907023</c:v>
                </c:pt>
                <c:pt idx="300">
                  <c:v>35.322123310038201</c:v>
                </c:pt>
                <c:pt idx="301">
                  <c:v>35.311118092907023</c:v>
                </c:pt>
                <c:pt idx="302">
                  <c:v>35.700401957522466</c:v>
                </c:pt>
                <c:pt idx="303">
                  <c:v>35.333133041702986</c:v>
                </c:pt>
                <c:pt idx="304">
                  <c:v>35.341074776687968</c:v>
                </c:pt>
                <c:pt idx="305">
                  <c:v>35.698747218715539</c:v>
                </c:pt>
                <c:pt idx="306">
                  <c:v>35.325191591170139</c:v>
                </c:pt>
                <c:pt idx="307">
                  <c:v>35.674884473365729</c:v>
                </c:pt>
                <c:pt idx="308">
                  <c:v>35.32826068411471</c:v>
                </c:pt>
                <c:pt idx="309">
                  <c:v>35.736881931171361</c:v>
                </c:pt>
                <c:pt idx="310">
                  <c:v>35.339275460870219</c:v>
                </c:pt>
                <c:pt idx="311">
                  <c:v>35.350294757777888</c:v>
                </c:pt>
                <c:pt idx="312">
                  <c:v>35.326455007986446</c:v>
                </c:pt>
                <c:pt idx="313">
                  <c:v>35.345421131863304</c:v>
                </c:pt>
                <c:pt idx="314">
                  <c:v>35.345421131863304</c:v>
                </c:pt>
                <c:pt idx="315">
                  <c:v>35.348495187452421</c:v>
                </c:pt>
                <c:pt idx="316">
                  <c:v>35.701727980841994</c:v>
                </c:pt>
                <c:pt idx="317">
                  <c:v>35.343618335222203</c:v>
                </c:pt>
                <c:pt idx="318">
                  <c:v>35.335666898720163</c:v>
                </c:pt>
                <c:pt idx="319">
                  <c:v>35.354645740132376</c:v>
                </c:pt>
                <c:pt idx="320">
                  <c:v>35.373633393933993</c:v>
                </c:pt>
                <c:pt idx="321">
                  <c:v>35.341812222622856</c:v>
                </c:pt>
                <c:pt idx="322">
                  <c:v>35.333857642961775</c:v>
                </c:pt>
                <c:pt idx="323">
                  <c:v>35.679308141296737</c:v>
                </c:pt>
                <c:pt idx="324">
                  <c:v>35.355919095550234</c:v>
                </c:pt>
                <c:pt idx="325">
                  <c:v>35.709519540309032</c:v>
                </c:pt>
                <c:pt idx="326">
                  <c:v>35.354112632089837</c:v>
                </c:pt>
                <c:pt idx="327">
                  <c:v>35.693574675593872</c:v>
                </c:pt>
                <c:pt idx="328">
                  <c:v>35.362074361321355</c:v>
                </c:pt>
                <c:pt idx="329">
                  <c:v>35.338190030658645</c:v>
                </c:pt>
                <c:pt idx="330">
                  <c:v>35.365153216531432</c:v>
                </c:pt>
                <c:pt idx="331">
                  <c:v>35.397009861701832</c:v>
                </c:pt>
                <c:pt idx="332">
                  <c:v>35.683925400777873</c:v>
                </c:pt>
                <c:pt idx="333">
                  <c:v>35.360267721867231</c:v>
                </c:pt>
                <c:pt idx="334">
                  <c:v>35.703027938847491</c:v>
                </c:pt>
                <c:pt idx="335">
                  <c:v>35.379280542880515</c:v>
                </c:pt>
                <c:pt idx="336">
                  <c:v>35.387247998818253</c:v>
                </c:pt>
                <c:pt idx="337">
                  <c:v>35.406271949318011</c:v>
                </c:pt>
                <c:pt idx="338">
                  <c:v>35.371313372920021</c:v>
                </c:pt>
                <c:pt idx="339">
                  <c:v>35.374394674626579</c:v>
                </c:pt>
                <c:pt idx="340">
                  <c:v>35.377476792360213</c:v>
                </c:pt>
                <c:pt idx="341">
                  <c:v>35.712488777100724</c:v>
                </c:pt>
                <c:pt idx="342">
                  <c:v>35.388532057001512</c:v>
                </c:pt>
                <c:pt idx="343">
                  <c:v>35.396504673901447</c:v>
                </c:pt>
                <c:pt idx="344">
                  <c:v>35.3995918675136</c:v>
                </c:pt>
                <c:pt idx="345">
                  <c:v>35.407566492363671</c:v>
                </c:pt>
                <c:pt idx="346">
                  <c:v>35.383643476965993</c:v>
                </c:pt>
                <c:pt idx="347">
                  <c:v>35.3995918675136</c:v>
                </c:pt>
                <c:pt idx="348">
                  <c:v>35.391617529046869</c:v>
                </c:pt>
                <c:pt idx="349">
                  <c:v>35.782696856294024</c:v>
                </c:pt>
                <c:pt idx="350">
                  <c:v>35.386728044367047</c:v>
                </c:pt>
                <c:pt idx="351">
                  <c:v>35.3995918675136</c:v>
                </c:pt>
                <c:pt idx="352">
                  <c:v>35.370777355503748</c:v>
                </c:pt>
                <c:pt idx="353">
                  <c:v>35.421725135908837</c:v>
                </c:pt>
                <c:pt idx="354">
                  <c:v>35.405768709204999</c:v>
                </c:pt>
                <c:pt idx="355">
                  <c:v>35.397790925733744</c:v>
                </c:pt>
                <c:pt idx="356">
                  <c:v>35.421725135908837</c:v>
                </c:pt>
                <c:pt idx="357">
                  <c:v>35.429703779136453</c:v>
                </c:pt>
                <c:pt idx="358">
                  <c:v>35.413746779264208</c:v>
                </c:pt>
                <c:pt idx="359">
                  <c:v>35.429703779136453</c:v>
                </c:pt>
                <c:pt idx="360">
                  <c:v>35.749084478671584</c:v>
                </c:pt>
                <c:pt idx="361">
                  <c:v>35.421725135908837</c:v>
                </c:pt>
                <c:pt idx="362">
                  <c:v>35.432798598675419</c:v>
                </c:pt>
                <c:pt idx="363">
                  <c:v>35.440779252331325</c:v>
                </c:pt>
                <c:pt idx="364">
                  <c:v>35.42791214760809</c:v>
                </c:pt>
                <c:pt idx="365">
                  <c:v>35.424818231702353</c:v>
                </c:pt>
                <c:pt idx="366">
                  <c:v>35.400878850905222</c:v>
                </c:pt>
                <c:pt idx="367">
                  <c:v>35.443876617079567</c:v>
                </c:pt>
                <c:pt idx="368">
                  <c:v>35.443876617079567</c:v>
                </c:pt>
                <c:pt idx="369">
                  <c:v>35.438990700230157</c:v>
                </c:pt>
                <c:pt idx="370">
                  <c:v>35.426117185855588</c:v>
                </c:pt>
                <c:pt idx="371">
                  <c:v>35.434102440820809</c:v>
                </c:pt>
                <c:pt idx="372">
                  <c:v>35.450073811727286</c:v>
                </c:pt>
                <c:pt idx="373">
                  <c:v>35.450073811727286</c:v>
                </c:pt>
                <c:pt idx="374">
                  <c:v>35.44208798277888</c:v>
                </c:pt>
                <c:pt idx="375">
                  <c:v>35.461161484547496</c:v>
                </c:pt>
                <c:pt idx="376">
                  <c:v>35.421225143541925</c:v>
                </c:pt>
                <c:pt idx="377">
                  <c:v>35.43230730980045</c:v>
                </c:pt>
                <c:pt idx="378">
                  <c:v>35.787254509847138</c:v>
                </c:pt>
                <c:pt idx="379">
                  <c:v>35.483350523957505</c:v>
                </c:pt>
                <c:pt idx="380">
                  <c:v>35.454485331005237</c:v>
                </c:pt>
                <c:pt idx="381">
                  <c:v>35.774419002413488</c:v>
                </c:pt>
                <c:pt idx="382">
                  <c:v>35.446492880309329</c:v>
                </c:pt>
                <c:pt idx="383">
                  <c:v>35.441598652517946</c:v>
                </c:pt>
                <c:pt idx="384">
                  <c:v>35.452693030850661</c:v>
                </c:pt>
                <c:pt idx="385">
                  <c:v>35.460688939674256</c:v>
                </c:pt>
                <c:pt idx="386">
                  <c:v>35.471789905120417</c:v>
                </c:pt>
                <c:pt idx="387">
                  <c:v>35.479788119365324</c:v>
                </c:pt>
                <c:pt idx="388">
                  <c:v>35.45579433975454</c:v>
                </c:pt>
                <c:pt idx="389">
                  <c:v>35.450897389791407</c:v>
                </c:pt>
                <c:pt idx="390">
                  <c:v>35.77425567810949</c:v>
                </c:pt>
                <c:pt idx="391">
                  <c:v>35.473106036812553</c:v>
                </c:pt>
                <c:pt idx="392">
                  <c:v>35.478001915520039</c:v>
                </c:pt>
                <c:pt idx="393">
                  <c:v>35.481109157439448</c:v>
                </c:pt>
                <c:pt idx="394">
                  <c:v>35.476212370949341</c:v>
                </c:pt>
                <c:pt idx="395">
                  <c:v>35.460203528823939</c:v>
                </c:pt>
                <c:pt idx="396">
                  <c:v>35.471313231292399</c:v>
                </c:pt>
                <c:pt idx="397">
                  <c:v>35.474419480875447</c:v>
                </c:pt>
                <c:pt idx="398">
                  <c:v>35.819025190192598</c:v>
                </c:pt>
                <c:pt idx="399">
                  <c:v>35.482427512919841</c:v>
                </c:pt>
                <c:pt idx="400">
                  <c:v>35.809342587713168</c:v>
                </c:pt>
                <c:pt idx="401">
                  <c:v>35.493546376168858</c:v>
                </c:pt>
                <c:pt idx="402">
                  <c:v>35.491756414138152</c:v>
                </c:pt>
                <c:pt idx="403">
                  <c:v>35.796473285048883</c:v>
                </c:pt>
                <c:pt idx="404">
                  <c:v>35.823730189776533</c:v>
                </c:pt>
                <c:pt idx="405">
                  <c:v>35.764378201323815</c:v>
                </c:pt>
                <c:pt idx="406">
                  <c:v>35.486852725715792</c:v>
                </c:pt>
                <c:pt idx="407">
                  <c:v>35.457899146942935</c:v>
                </c:pt>
                <c:pt idx="408">
                  <c:v>35.497979810254847</c:v>
                </c:pt>
                <c:pt idx="409">
                  <c:v>35.786773735853423</c:v>
                </c:pt>
                <c:pt idx="410">
                  <c:v>35.512226986942409</c:v>
                </c:pt>
                <c:pt idx="411">
                  <c:v>35.504206511787579</c:v>
                </c:pt>
                <c:pt idx="412">
                  <c:v>35.512226986942409</c:v>
                </c:pt>
                <c:pt idx="413">
                  <c:v>35.502412856516742</c:v>
                </c:pt>
                <c:pt idx="414">
                  <c:v>35.820401693121632</c:v>
                </c:pt>
                <c:pt idx="415">
                  <c:v>35.812368492830174</c:v>
                </c:pt>
                <c:pt idx="416">
                  <c:v>35.806007858065371</c:v>
                </c:pt>
                <c:pt idx="417">
                  <c:v>35.786946360270356</c:v>
                </c:pt>
                <c:pt idx="418">
                  <c:v>36.03235958436165</c:v>
                </c:pt>
                <c:pt idx="419">
                  <c:v>36.049828736806141</c:v>
                </c:pt>
                <c:pt idx="420">
                  <c:v>36.035241376735243</c:v>
                </c:pt>
                <c:pt idx="421">
                  <c:v>35.340002789344211</c:v>
                </c:pt>
                <c:pt idx="422">
                  <c:v>35.379004089319501</c:v>
                </c:pt>
                <c:pt idx="423">
                  <c:v>35.400219728006817</c:v>
                </c:pt>
                <c:pt idx="424">
                  <c:v>35.361497859269001</c:v>
                </c:pt>
                <c:pt idx="425">
                  <c:v>35.354048102442384</c:v>
                </c:pt>
                <c:pt idx="426">
                  <c:v>35.778546536003162</c:v>
                </c:pt>
                <c:pt idx="427">
                  <c:v>35.384374016406198</c:v>
                </c:pt>
                <c:pt idx="428">
                  <c:v>35.383046952895882</c:v>
                </c:pt>
                <c:pt idx="429">
                  <c:v>35.387872054763193</c:v>
                </c:pt>
                <c:pt idx="430">
                  <c:v>35.39269486290268</c:v>
                </c:pt>
                <c:pt idx="431">
                  <c:v>35.745357276906233</c:v>
                </c:pt>
                <c:pt idx="432">
                  <c:v>35.69636780703361</c:v>
                </c:pt>
                <c:pt idx="433">
                  <c:v>35.705886475477143</c:v>
                </c:pt>
                <c:pt idx="434">
                  <c:v>35.715396063210981</c:v>
                </c:pt>
                <c:pt idx="435">
                  <c:v>35.396560579881964</c:v>
                </c:pt>
                <c:pt idx="436">
                  <c:v>35.393482509460789</c:v>
                </c:pt>
                <c:pt idx="437">
                  <c:v>35.382522167119582</c:v>
                </c:pt>
                <c:pt idx="438">
                  <c:v>35.73913037028948</c:v>
                </c:pt>
                <c:pt idx="439">
                  <c:v>35.723345997863746</c:v>
                </c:pt>
                <c:pt idx="440">
                  <c:v>35.401735087319409</c:v>
                </c:pt>
                <c:pt idx="441">
                  <c:v>35.401735087319409</c:v>
                </c:pt>
                <c:pt idx="442">
                  <c:v>35.39385790945083</c:v>
                </c:pt>
                <c:pt idx="443">
                  <c:v>35.748608254514771</c:v>
                </c:pt>
                <c:pt idx="444">
                  <c:v>35.412693285795669</c:v>
                </c:pt>
                <c:pt idx="445">
                  <c:v>35.39693527563702</c:v>
                </c:pt>
                <c:pt idx="446">
                  <c:v>35.723345997863746</c:v>
                </c:pt>
                <c:pt idx="447">
                  <c:v>35.765965794227753</c:v>
                </c:pt>
                <c:pt idx="448">
                  <c:v>35.395210496745591</c:v>
                </c:pt>
                <c:pt idx="449">
                  <c:v>35.406172273062516</c:v>
                </c:pt>
                <c:pt idx="450">
                  <c:v>35.398288623834894</c:v>
                </c:pt>
                <c:pt idx="451">
                  <c:v>35.401367567413757</c:v>
                </c:pt>
                <c:pt idx="452">
                  <c:v>35.377713235600773</c:v>
                </c:pt>
                <c:pt idx="453">
                  <c:v>35.69645436558028</c:v>
                </c:pt>
                <c:pt idx="454">
                  <c:v>35.402719170226305</c:v>
                </c:pt>
                <c:pt idx="455">
                  <c:v>35.413691511937408</c:v>
                </c:pt>
                <c:pt idx="456">
                  <c:v>35.390016891408052</c:v>
                </c:pt>
                <c:pt idx="457">
                  <c:v>35.743804011096564</c:v>
                </c:pt>
                <c:pt idx="458">
                  <c:v>35.388279251472895</c:v>
                </c:pt>
                <c:pt idx="459">
                  <c:v>35.407149537605513</c:v>
                </c:pt>
                <c:pt idx="460">
                  <c:v>35.686840047829762</c:v>
                </c:pt>
                <c:pt idx="461">
                  <c:v>35.437015416182156</c:v>
                </c:pt>
                <c:pt idx="462">
                  <c:v>35.735838545297945</c:v>
                </c:pt>
                <c:pt idx="463">
                  <c:v>35.419482831865238</c:v>
                </c:pt>
                <c:pt idx="464">
                  <c:v>35.398854606439521</c:v>
                </c:pt>
                <c:pt idx="465">
                  <c:v>35.417747878280906</c:v>
                </c:pt>
                <c:pt idx="466">
                  <c:v>35.412925261430082</c:v>
                </c:pt>
                <c:pt idx="467">
                  <c:v>35.408100349096024</c:v>
                </c:pt>
                <c:pt idx="468">
                  <c:v>35.430094027720571</c:v>
                </c:pt>
                <c:pt idx="469">
                  <c:v>35.414268265533252</c:v>
                </c:pt>
                <c:pt idx="470">
                  <c:v>35.42526789074558</c:v>
                </c:pt>
                <c:pt idx="471">
                  <c:v>35.393611826512242</c:v>
                </c:pt>
                <c:pt idx="472">
                  <c:v>35.423526277505609</c:v>
                </c:pt>
                <c:pt idx="473">
                  <c:v>35.442453288302296</c:v>
                </c:pt>
                <c:pt idx="474">
                  <c:v>35.437623625655178</c:v>
                </c:pt>
                <c:pt idx="475">
                  <c:v>35.726129207843798</c:v>
                </c:pt>
                <c:pt idx="476">
                  <c:v>35.420033306125731</c:v>
                </c:pt>
                <c:pt idx="477">
                  <c:v>35.431046608318006</c:v>
                </c:pt>
                <c:pt idx="478">
                  <c:v>35.410355010835382</c:v>
                </c:pt>
                <c:pt idx="479">
                  <c:v>35.437227500426395</c:v>
                </c:pt>
                <c:pt idx="480">
                  <c:v>35.459277748416127</c:v>
                </c:pt>
                <c:pt idx="481">
                  <c:v>35.451344569215387</c:v>
                </c:pt>
                <c:pt idx="482">
                  <c:v>35.44959913001118</c:v>
                </c:pt>
                <c:pt idx="483">
                  <c:v>35.44959913001118</c:v>
                </c:pt>
                <c:pt idx="484">
                  <c:v>35.717950836013912</c:v>
                </c:pt>
                <c:pt idx="485">
                  <c:v>35.441249278590291</c:v>
                </c:pt>
                <c:pt idx="486">
                  <c:v>35.46682791295266</c:v>
                </c:pt>
                <c:pt idx="487">
                  <c:v>35.470309650702802</c:v>
                </c:pt>
                <c:pt idx="488">
                  <c:v>35.761024605282088</c:v>
                </c:pt>
                <c:pt idx="489">
                  <c:v>35.477578091446581</c:v>
                </c:pt>
                <c:pt idx="490">
                  <c:v>35.473426018349528</c:v>
                </c:pt>
                <c:pt idx="491">
                  <c:v>35.453480060451987</c:v>
                </c:pt>
                <c:pt idx="492">
                  <c:v>35.49176816050219</c:v>
                </c:pt>
                <c:pt idx="493">
                  <c:v>35.534668790819104</c:v>
                </c:pt>
                <c:pt idx="494">
                  <c:v>35.816144241191374</c:v>
                </c:pt>
                <c:pt idx="495">
                  <c:v>35.839450300390041</c:v>
                </c:pt>
                <c:pt idx="496">
                  <c:v>35.850129604146396</c:v>
                </c:pt>
                <c:pt idx="497">
                  <c:v>35.532669034171434</c:v>
                </c:pt>
                <c:pt idx="498">
                  <c:v>35.789927415696241</c:v>
                </c:pt>
                <c:pt idx="499">
                  <c:v>35.556316725875504</c:v>
                </c:pt>
                <c:pt idx="500">
                  <c:v>35.543918528858192</c:v>
                </c:pt>
                <c:pt idx="501">
                  <c:v>35.876832773513385</c:v>
                </c:pt>
                <c:pt idx="502">
                  <c:v>35.543976024616576</c:v>
                </c:pt>
                <c:pt idx="503">
                  <c:v>35.55641383798617</c:v>
                </c:pt>
                <c:pt idx="504">
                  <c:v>35.848614336761798</c:v>
                </c:pt>
                <c:pt idx="505">
                  <c:v>35.550216410777345</c:v>
                </c:pt>
                <c:pt idx="506">
                  <c:v>35.542452332424531</c:v>
                </c:pt>
                <c:pt idx="507">
                  <c:v>35.904485424382479</c:v>
                </c:pt>
                <c:pt idx="508">
                  <c:v>35.562644618244242</c:v>
                </c:pt>
                <c:pt idx="509">
                  <c:v>35.570407868397609</c:v>
                </c:pt>
                <c:pt idx="510">
                  <c:v>35.575068159141487</c:v>
                </c:pt>
                <c:pt idx="511">
                  <c:v>35.544022285636082</c:v>
                </c:pt>
                <c:pt idx="512">
                  <c:v>35.575068159141487</c:v>
                </c:pt>
                <c:pt idx="513">
                  <c:v>35.554881640638868</c:v>
                </c:pt>
                <c:pt idx="514">
                  <c:v>35.576613522316698</c:v>
                </c:pt>
                <c:pt idx="515">
                  <c:v>35.582822486447945</c:v>
                </c:pt>
                <c:pt idx="516">
                  <c:v>35.581261627162291</c:v>
                </c:pt>
                <c:pt idx="517">
                  <c:v>35.587473918319986</c:v>
                </c:pt>
                <c:pt idx="518">
                  <c:v>35.576560960148605</c:v>
                </c:pt>
                <c:pt idx="519">
                  <c:v>35.582773281115863</c:v>
                </c:pt>
                <c:pt idx="520">
                  <c:v>35.59677775273677</c:v>
                </c:pt>
                <c:pt idx="521">
                  <c:v>35.863461852460262</c:v>
                </c:pt>
                <c:pt idx="522">
                  <c:v>35.615454502585628</c:v>
                </c:pt>
                <c:pt idx="523">
                  <c:v>35.585788066188584</c:v>
                </c:pt>
                <c:pt idx="524">
                  <c:v>35.618543973179847</c:v>
                </c:pt>
                <c:pt idx="525">
                  <c:v>35.870243733516624</c:v>
                </c:pt>
                <c:pt idx="526">
                  <c:v>35.923543686408635</c:v>
                </c:pt>
                <c:pt idx="527">
                  <c:v>35.893940070193729</c:v>
                </c:pt>
                <c:pt idx="528">
                  <c:v>35.861130156601007</c:v>
                </c:pt>
                <c:pt idx="529">
                  <c:v>35.862807733174932</c:v>
                </c:pt>
                <c:pt idx="530">
                  <c:v>35.582353653496455</c:v>
                </c:pt>
                <c:pt idx="531">
                  <c:v>35.604250276035359</c:v>
                </c:pt>
                <c:pt idx="532">
                  <c:v>35.593198227354769</c:v>
                </c:pt>
                <c:pt idx="533">
                  <c:v>35.874177276989187</c:v>
                </c:pt>
                <c:pt idx="534">
                  <c:v>35.624485439930979</c:v>
                </c:pt>
                <c:pt idx="535">
                  <c:v>35.607171836638244</c:v>
                </c:pt>
                <c:pt idx="536">
                  <c:v>35.888560787676603</c:v>
                </c:pt>
                <c:pt idx="537">
                  <c:v>35.59133505171296</c:v>
                </c:pt>
                <c:pt idx="538">
                  <c:v>35.613298487114989</c:v>
                </c:pt>
                <c:pt idx="539">
                  <c:v>35.910840752565797</c:v>
                </c:pt>
                <c:pt idx="540">
                  <c:v>35.87310847336957</c:v>
                </c:pt>
                <c:pt idx="541">
                  <c:v>35.61154449303546</c:v>
                </c:pt>
                <c:pt idx="542">
                  <c:v>35.641428689218664</c:v>
                </c:pt>
                <c:pt idx="543">
                  <c:v>35.608278003927758</c:v>
                </c:pt>
                <c:pt idx="544">
                  <c:v>35.890667206797303</c:v>
                </c:pt>
                <c:pt idx="545">
                  <c:v>35.623901214157868</c:v>
                </c:pt>
                <c:pt idx="546">
                  <c:v>35.922401860464056</c:v>
                </c:pt>
                <c:pt idx="547">
                  <c:v>35.628518207489499</c:v>
                </c:pt>
                <c:pt idx="548">
                  <c:v>35.642676587156743</c:v>
                </c:pt>
                <c:pt idx="549">
                  <c:v>35.664749294873729</c:v>
                </c:pt>
                <c:pt idx="550">
                  <c:v>35.634621188431922</c:v>
                </c:pt>
                <c:pt idx="551">
                  <c:v>35.60924216759755</c:v>
                </c:pt>
                <c:pt idx="552">
                  <c:v>35.924332922380664</c:v>
                </c:pt>
                <c:pt idx="553">
                  <c:v>35.640718676004887</c:v>
                </c:pt>
                <c:pt idx="554">
                  <c:v>35.623220687959325</c:v>
                </c:pt>
                <c:pt idx="555">
                  <c:v>35.634274424591794</c:v>
                </c:pt>
                <c:pt idx="556">
                  <c:v>35.634082984469941</c:v>
                </c:pt>
                <c:pt idx="557">
                  <c:v>35.637216540001951</c:v>
                </c:pt>
                <c:pt idx="558">
                  <c:v>35.642014713102725</c:v>
                </c:pt>
                <c:pt idx="559">
                  <c:v>35.646986886350113</c:v>
                </c:pt>
                <c:pt idx="560">
                  <c:v>35.902105726062338</c:v>
                </c:pt>
                <c:pt idx="561">
                  <c:v>35.666378187770199</c:v>
                </c:pt>
                <c:pt idx="562">
                  <c:v>35.930144129615904</c:v>
                </c:pt>
                <c:pt idx="563">
                  <c:v>35.951936828910618</c:v>
                </c:pt>
                <c:pt idx="564">
                  <c:v>35.657425653672206</c:v>
                </c:pt>
                <c:pt idx="565">
                  <c:v>35.907088372823736</c:v>
                </c:pt>
                <c:pt idx="566">
                  <c:v>35.964714323783177</c:v>
                </c:pt>
                <c:pt idx="567">
                  <c:v>35.943838100250368</c:v>
                </c:pt>
                <c:pt idx="568">
                  <c:v>35.996510529356094</c:v>
                </c:pt>
                <c:pt idx="569">
                  <c:v>35.730745147673353</c:v>
                </c:pt>
                <c:pt idx="570">
                  <c:v>35.690110381650442</c:v>
                </c:pt>
                <c:pt idx="571">
                  <c:v>35.724093098337221</c:v>
                </c:pt>
                <c:pt idx="572">
                  <c:v>35.719169767162917</c:v>
                </c:pt>
                <c:pt idx="573">
                  <c:v>35.74977618181309</c:v>
                </c:pt>
                <c:pt idx="574">
                  <c:v>35.743293110405972</c:v>
                </c:pt>
                <c:pt idx="575">
                  <c:v>36.077048160636309</c:v>
                </c:pt>
                <c:pt idx="576">
                  <c:v>35.769361653205756</c:v>
                </c:pt>
                <c:pt idx="577">
                  <c:v>36.021073062390812</c:v>
                </c:pt>
                <c:pt idx="578">
                  <c:v>35.773942107458744</c:v>
                </c:pt>
                <c:pt idx="579">
                  <c:v>35.78166077708083</c:v>
                </c:pt>
                <c:pt idx="580">
                  <c:v>35.772500440057001</c:v>
                </c:pt>
                <c:pt idx="581">
                  <c:v>36.05384837156268</c:v>
                </c:pt>
                <c:pt idx="582">
                  <c:v>35.767917045056919</c:v>
                </c:pt>
                <c:pt idx="583">
                  <c:v>35.774195560801168</c:v>
                </c:pt>
                <c:pt idx="584">
                  <c:v>36.066650643871192</c:v>
                </c:pt>
                <c:pt idx="585">
                  <c:v>36.057572141900152</c:v>
                </c:pt>
                <c:pt idx="586">
                  <c:v>35.777579931849282</c:v>
                </c:pt>
                <c:pt idx="587">
                  <c:v>36.058086524138588</c:v>
                </c:pt>
                <c:pt idx="588">
                  <c:v>35.785556388852179</c:v>
                </c:pt>
                <c:pt idx="589">
                  <c:v>35.802741928091152</c:v>
                </c:pt>
                <c:pt idx="590">
                  <c:v>36.088281580366029</c:v>
                </c:pt>
                <c:pt idx="591">
                  <c:v>35.784324986255349</c:v>
                </c:pt>
                <c:pt idx="592">
                  <c:v>35.786006271814401</c:v>
                </c:pt>
                <c:pt idx="593">
                  <c:v>35.807825036159656</c:v>
                </c:pt>
                <c:pt idx="594">
                  <c:v>35.814129311595188</c:v>
                </c:pt>
                <c:pt idx="595">
                  <c:v>35.808051149065413</c:v>
                </c:pt>
                <c:pt idx="596">
                  <c:v>36.060041991059691</c:v>
                </c:pt>
                <c:pt idx="597">
                  <c:v>35.789561853115863</c:v>
                </c:pt>
                <c:pt idx="598">
                  <c:v>36.052716973048916</c:v>
                </c:pt>
                <c:pt idx="599">
                  <c:v>35.791232152975205</c:v>
                </c:pt>
                <c:pt idx="600">
                  <c:v>35.800685604762229</c:v>
                </c:pt>
                <c:pt idx="601">
                  <c:v>35.79920362661295</c:v>
                </c:pt>
                <c:pt idx="602">
                  <c:v>35.789927415696241</c:v>
                </c:pt>
                <c:pt idx="603">
                  <c:v>36.037990093042268</c:v>
                </c:pt>
                <c:pt idx="604">
                  <c:v>36.060012741203103</c:v>
                </c:pt>
                <c:pt idx="605">
                  <c:v>36.058622445182657</c:v>
                </c:pt>
                <c:pt idx="606">
                  <c:v>35.78079518983786</c:v>
                </c:pt>
                <c:pt idx="607">
                  <c:v>35.805863098357527</c:v>
                </c:pt>
                <c:pt idx="608">
                  <c:v>35.796556284000268</c:v>
                </c:pt>
                <c:pt idx="609">
                  <c:v>35.791899569972308</c:v>
                </c:pt>
                <c:pt idx="610">
                  <c:v>35.813838149757977</c:v>
                </c:pt>
                <c:pt idx="611">
                  <c:v>35.804520382673132</c:v>
                </c:pt>
                <c:pt idx="612">
                  <c:v>35.810835863619431</c:v>
                </c:pt>
                <c:pt idx="613">
                  <c:v>35.782705137664436</c:v>
                </c:pt>
                <c:pt idx="614">
                  <c:v>35.785858325368856</c:v>
                </c:pt>
                <c:pt idx="615">
                  <c:v>35.803151650358693</c:v>
                </c:pt>
                <c:pt idx="616">
                  <c:v>36.013198783247709</c:v>
                </c:pt>
                <c:pt idx="617">
                  <c:v>35.804795199710689</c:v>
                </c:pt>
                <c:pt idx="618">
                  <c:v>35.818951305451584</c:v>
                </c:pt>
                <c:pt idx="619">
                  <c:v>36.026017577338273</c:v>
                </c:pt>
                <c:pt idx="620">
                  <c:v>35.815919079881326</c:v>
                </c:pt>
                <c:pt idx="621">
                  <c:v>35.78607790556363</c:v>
                </c:pt>
                <c:pt idx="622">
                  <c:v>35.828574229612173</c:v>
                </c:pt>
                <c:pt idx="623">
                  <c:v>35.844274839398146</c:v>
                </c:pt>
                <c:pt idx="624">
                  <c:v>35.783015048800422</c:v>
                </c:pt>
                <c:pt idx="625">
                  <c:v>35.806656478320541</c:v>
                </c:pt>
                <c:pt idx="626">
                  <c:v>35.838074500885583</c:v>
                </c:pt>
                <c:pt idx="627">
                  <c:v>36.033094350368991</c:v>
                </c:pt>
                <c:pt idx="628">
                  <c:v>35.811447994718513</c:v>
                </c:pt>
                <c:pt idx="629">
                  <c:v>35.814596070354156</c:v>
                </c:pt>
                <c:pt idx="630">
                  <c:v>35.904949778365371</c:v>
                </c:pt>
                <c:pt idx="631">
                  <c:v>36.227113610512276</c:v>
                </c:pt>
                <c:pt idx="632">
                  <c:v>36.031211797717312</c:v>
                </c:pt>
                <c:pt idx="633">
                  <c:v>36.079543936134293</c:v>
                </c:pt>
                <c:pt idx="634">
                  <c:v>36.103490186674804</c:v>
                </c:pt>
                <c:pt idx="635">
                  <c:v>36.171200766293396</c:v>
                </c:pt>
                <c:pt idx="636">
                  <c:v>35.906186041598893</c:v>
                </c:pt>
                <c:pt idx="637">
                  <c:v>36.177707086889313</c:v>
                </c:pt>
                <c:pt idx="638">
                  <c:v>36.103665703259956</c:v>
                </c:pt>
                <c:pt idx="639">
                  <c:v>36.071895283614538</c:v>
                </c:pt>
                <c:pt idx="640">
                  <c:v>36.004442661463777</c:v>
                </c:pt>
                <c:pt idx="641">
                  <c:v>35.88211528187054</c:v>
                </c:pt>
                <c:pt idx="642">
                  <c:v>35.823181305838212</c:v>
                </c:pt>
                <c:pt idx="643">
                  <c:v>35.796987898574123</c:v>
                </c:pt>
                <c:pt idx="644">
                  <c:v>35.758353613952146</c:v>
                </c:pt>
                <c:pt idx="645">
                  <c:v>35.970319091965557</c:v>
                </c:pt>
                <c:pt idx="646">
                  <c:v>35.7478217172375</c:v>
                </c:pt>
                <c:pt idx="647">
                  <c:v>35.766515846168737</c:v>
                </c:pt>
                <c:pt idx="648">
                  <c:v>35.9737763619476</c:v>
                </c:pt>
                <c:pt idx="649">
                  <c:v>35.752011259056033</c:v>
                </c:pt>
                <c:pt idx="650">
                  <c:v>36.086643174798098</c:v>
                </c:pt>
                <c:pt idx="651">
                  <c:v>35.857766968903249</c:v>
                </c:pt>
                <c:pt idx="652">
                  <c:v>35.886265404891439</c:v>
                </c:pt>
                <c:pt idx="653">
                  <c:v>35.87360844102021</c:v>
                </c:pt>
                <c:pt idx="654">
                  <c:v>35.87360844102021</c:v>
                </c:pt>
                <c:pt idx="655">
                  <c:v>36.060570897478904</c:v>
                </c:pt>
                <c:pt idx="656">
                  <c:v>36.119295366845492</c:v>
                </c:pt>
                <c:pt idx="657">
                  <c:v>35.936985599516142</c:v>
                </c:pt>
                <c:pt idx="658">
                  <c:v>35.929062468597216</c:v>
                </c:pt>
                <c:pt idx="659">
                  <c:v>36.111365756397532</c:v>
                </c:pt>
                <c:pt idx="660">
                  <c:v>36.158947644508629</c:v>
                </c:pt>
                <c:pt idx="661">
                  <c:v>36.103436427648496</c:v>
                </c:pt>
                <c:pt idx="662">
                  <c:v>35.917947173819208</c:v>
                </c:pt>
                <c:pt idx="663">
                  <c:v>36.087578615254117</c:v>
                </c:pt>
                <c:pt idx="664">
                  <c:v>36.147774757061498</c:v>
                </c:pt>
                <c:pt idx="665">
                  <c:v>35.932257475008093</c:v>
                </c:pt>
                <c:pt idx="666">
                  <c:v>35.889451040155713</c:v>
                </c:pt>
                <c:pt idx="667">
                  <c:v>35.932257475008093</c:v>
                </c:pt>
                <c:pt idx="668">
                  <c:v>36.185991961170579</c:v>
                </c:pt>
                <c:pt idx="669">
                  <c:v>35.908484662657379</c:v>
                </c:pt>
                <c:pt idx="670">
                  <c:v>35.948107425784912</c:v>
                </c:pt>
                <c:pt idx="671">
                  <c:v>35.948107425784912</c:v>
                </c:pt>
                <c:pt idx="672">
                  <c:v>35.94337987831382</c:v>
                </c:pt>
                <c:pt idx="673">
                  <c:v>35.94337987831382</c:v>
                </c:pt>
                <c:pt idx="674">
                  <c:v>35.94337987831382</c:v>
                </c:pt>
                <c:pt idx="675">
                  <c:v>36.117835055713904</c:v>
                </c:pt>
                <c:pt idx="676">
                  <c:v>36.208368552533095</c:v>
                </c:pt>
                <c:pt idx="677">
                  <c:v>35.938650062898283</c:v>
                </c:pt>
                <c:pt idx="678">
                  <c:v>35.941847644947835</c:v>
                </c:pt>
                <c:pt idx="679">
                  <c:v>35.941847644947835</c:v>
                </c:pt>
                <c:pt idx="680">
                  <c:v>35.94977759375822</c:v>
                </c:pt>
                <c:pt idx="681">
                  <c:v>36.151360835093179</c:v>
                </c:pt>
                <c:pt idx="682">
                  <c:v>35.929183623199854</c:v>
                </c:pt>
                <c:pt idx="683">
                  <c:v>35.96884189730374</c:v>
                </c:pt>
                <c:pt idx="684">
                  <c:v>36.154604540703886</c:v>
                </c:pt>
                <c:pt idx="685">
                  <c:v>36.186369041447648</c:v>
                </c:pt>
                <c:pt idx="686">
                  <c:v>36.197564004031918</c:v>
                </c:pt>
                <c:pt idx="687">
                  <c:v>36.161094579427882</c:v>
                </c:pt>
                <c:pt idx="688">
                  <c:v>35.986395368652992</c:v>
                </c:pt>
                <c:pt idx="689">
                  <c:v>35.946710073152921</c:v>
                </c:pt>
                <c:pt idx="690">
                  <c:v>35.962583343725505</c:v>
                </c:pt>
                <c:pt idx="691">
                  <c:v>35.976931859702105</c:v>
                </c:pt>
                <c:pt idx="692">
                  <c:v>36.016638485204979</c:v>
                </c:pt>
                <c:pt idx="693">
                  <c:v>35.996024103015515</c:v>
                </c:pt>
                <c:pt idx="694">
                  <c:v>36.167588123444169</c:v>
                </c:pt>
                <c:pt idx="695">
                  <c:v>36.194684830799126</c:v>
                </c:pt>
                <c:pt idx="696">
                  <c:v>36.158184083407214</c:v>
                </c:pt>
                <c:pt idx="697">
                  <c:v>35.983346764842793</c:v>
                </c:pt>
                <c:pt idx="698">
                  <c:v>36.182036145302007</c:v>
                </c:pt>
                <c:pt idx="699">
                  <c:v>36.01039403403864</c:v>
                </c:pt>
                <c:pt idx="700">
                  <c:v>36.191793447345809</c:v>
                </c:pt>
                <c:pt idx="701">
                  <c:v>36.000924908460931</c:v>
                </c:pt>
                <c:pt idx="702">
                  <c:v>35.996186929100233</c:v>
                </c:pt>
                <c:pt idx="703">
                  <c:v>36.218922823476298</c:v>
                </c:pt>
                <c:pt idx="704">
                  <c:v>36.214222648677378</c:v>
                </c:pt>
                <c:pt idx="705">
                  <c:v>36.222183043177182</c:v>
                </c:pt>
                <c:pt idx="706">
                  <c:v>36.026476412296155</c:v>
                </c:pt>
                <c:pt idx="707">
                  <c:v>36.018521388919929</c:v>
                </c:pt>
                <c:pt idx="708">
                  <c:v>36.013782292217741</c:v>
                </c:pt>
                <c:pt idx="709">
                  <c:v>36.021738747018304</c:v>
                </c:pt>
                <c:pt idx="710">
                  <c:v>36.029695485467279</c:v>
                </c:pt>
                <c:pt idx="711">
                  <c:v>36.05356740268649</c:v>
                </c:pt>
                <c:pt idx="712">
                  <c:v>36.021738747018304</c:v>
                </c:pt>
                <c:pt idx="713">
                  <c:v>36.2048154907895</c:v>
                </c:pt>
                <c:pt idx="714">
                  <c:v>36.188889817865096</c:v>
                </c:pt>
                <c:pt idx="715">
                  <c:v>36.2048154907895</c:v>
                </c:pt>
                <c:pt idx="716">
                  <c:v>36.061525275710949</c:v>
                </c:pt>
                <c:pt idx="717">
                  <c:v>36.069483432374803</c:v>
                </c:pt>
                <c:pt idx="718">
                  <c:v>36.042387309682809</c:v>
                </c:pt>
                <c:pt idx="719">
                  <c:v>36.23340653931745</c:v>
                </c:pt>
                <c:pt idx="720">
                  <c:v>36.066255782321107</c:v>
                </c:pt>
                <c:pt idx="721">
                  <c:v>36.070984011155794</c:v>
                </c:pt>
                <c:pt idx="722">
                  <c:v>36.056578046961782</c:v>
                </c:pt>
                <c:pt idx="723">
                  <c:v>36.067756385026684</c:v>
                </c:pt>
                <c:pt idx="724">
                  <c:v>36.263411206429993</c:v>
                </c:pt>
                <c:pt idx="725">
                  <c:v>36.268099684830034</c:v>
                </c:pt>
                <c:pt idx="726">
                  <c:v>36.093106044276837</c:v>
                </c:pt>
                <c:pt idx="727">
                  <c:v>36.058078721683337</c:v>
                </c:pt>
                <c:pt idx="728">
                  <c:v>36.073975881815819</c:v>
                </c:pt>
                <c:pt idx="729">
                  <c:v>36.229747907357321</c:v>
                </c:pt>
                <c:pt idx="730">
                  <c:v>36.069253891813929</c:v>
                </c:pt>
                <c:pt idx="731">
                  <c:v>36.086643174798098</c:v>
                </c:pt>
                <c:pt idx="732">
                  <c:v>36.229747907357321</c:v>
                </c:pt>
                <c:pt idx="733">
                  <c:v>36.070748307192275</c:v>
                </c:pt>
                <c:pt idx="734">
                  <c:v>36.253607607429537</c:v>
                </c:pt>
                <c:pt idx="735">
                  <c:v>36.081924886421056</c:v>
                </c:pt>
                <c:pt idx="736">
                  <c:v>36.24096441119606</c:v>
                </c:pt>
                <c:pt idx="737">
                  <c:v>36.097823744700641</c:v>
                </c:pt>
                <c:pt idx="738">
                  <c:v>36.105773598371492</c:v>
                </c:pt>
                <c:pt idx="739">
                  <c:v>36.277469853473718</c:v>
                </c:pt>
                <c:pt idx="740">
                  <c:v>36.078695599533859</c:v>
                </c:pt>
                <c:pt idx="741">
                  <c:v>36.08987417404991</c:v>
                </c:pt>
                <c:pt idx="742">
                  <c:v>36.237700857826283</c:v>
                </c:pt>
                <c:pt idx="743">
                  <c:v>36.245654091184228</c:v>
                </c:pt>
                <c:pt idx="744">
                  <c:v>36.09459103298321</c:v>
                </c:pt>
                <c:pt idx="745">
                  <c:v>36.105773598371492</c:v>
                </c:pt>
                <c:pt idx="746">
                  <c:v>36.08987417404991</c:v>
                </c:pt>
                <c:pt idx="747">
                  <c:v>36.109008894869532</c:v>
                </c:pt>
                <c:pt idx="748">
                  <c:v>36.285424501252635</c:v>
                </c:pt>
                <c:pt idx="749">
                  <c:v>36.097823744700641</c:v>
                </c:pt>
                <c:pt idx="750">
                  <c:v>36.116960744845876</c:v>
                </c:pt>
                <c:pt idx="751">
                  <c:v>36.109008894869532</c:v>
                </c:pt>
                <c:pt idx="752">
                  <c:v>36.09459103298321</c:v>
                </c:pt>
                <c:pt idx="753">
                  <c:v>36.124912877939884</c:v>
                </c:pt>
                <c:pt idx="754">
                  <c:v>36.272785900091357</c:v>
                </c:pt>
                <c:pt idx="755">
                  <c:v>36.124912877939884</c:v>
                </c:pt>
                <c:pt idx="756">
                  <c:v>36.296654988096975</c:v>
                </c:pt>
                <c:pt idx="757">
                  <c:v>36.132865294149859</c:v>
                </c:pt>
                <c:pt idx="758">
                  <c:v>36.120198627756366</c:v>
                </c:pt>
                <c:pt idx="759">
                  <c:v>36.120198627756366</c:v>
                </c:pt>
                <c:pt idx="760">
                  <c:v>36.136106605177524</c:v>
                </c:pt>
                <c:pt idx="761">
                  <c:v>36.311169122733816</c:v>
                </c:pt>
                <c:pt idx="762">
                  <c:v>36.131392945814348</c:v>
                </c:pt>
                <c:pt idx="763">
                  <c:v>36.159970695420043</c:v>
                </c:pt>
                <c:pt idx="764">
                  <c:v>36.131392945814348</c:v>
                </c:pt>
                <c:pt idx="765">
                  <c:v>36.139348790862819</c:v>
                </c:pt>
                <c:pt idx="766">
                  <c:v>36.174424927251671</c:v>
                </c:pt>
                <c:pt idx="767">
                  <c:v>36.158507822546376</c:v>
                </c:pt>
                <c:pt idx="768">
                  <c:v>36.139348790862819</c:v>
                </c:pt>
                <c:pt idx="769">
                  <c:v>36.368810628405186</c:v>
                </c:pt>
                <c:pt idx="770">
                  <c:v>36.134634291099907</c:v>
                </c:pt>
                <c:pt idx="771">
                  <c:v>36.15379534726469</c:v>
                </c:pt>
                <c:pt idx="772">
                  <c:v>36.172965279388137</c:v>
                </c:pt>
                <c:pt idx="773">
                  <c:v>36.372103545530244</c:v>
                </c:pt>
                <c:pt idx="774">
                  <c:v>36.157041875371903</c:v>
                </c:pt>
                <c:pt idx="775">
                  <c:v>36.157041875371903</c:v>
                </c:pt>
                <c:pt idx="776">
                  <c:v>36.356165961676524</c:v>
                </c:pt>
                <c:pt idx="777">
                  <c:v>36.332261712742024</c:v>
                </c:pt>
                <c:pt idx="778">
                  <c:v>36.160289279929252</c:v>
                </c:pt>
                <c:pt idx="779">
                  <c:v>36.308360016058678</c:v>
                </c:pt>
                <c:pt idx="780">
                  <c:v>36.168252557544889</c:v>
                </c:pt>
                <c:pt idx="781">
                  <c:v>36.160289279929252</c:v>
                </c:pt>
                <c:pt idx="782">
                  <c:v>36.168252557544889</c:v>
                </c:pt>
                <c:pt idx="783">
                  <c:v>36.168252557544889</c:v>
                </c:pt>
                <c:pt idx="784">
                  <c:v>36.17621611887872</c:v>
                </c:pt>
                <c:pt idx="785">
                  <c:v>36.34351644291182</c:v>
                </c:pt>
                <c:pt idx="786">
                  <c:v>36.188889817865096</c:v>
                </c:pt>
                <c:pt idx="787">
                  <c:v>36.184179963929097</c:v>
                </c:pt>
                <c:pt idx="788">
                  <c:v>36.188889817865096</c:v>
                </c:pt>
                <c:pt idx="789">
                  <c:v>36.180927406819848</c:v>
                </c:pt>
                <c:pt idx="790">
                  <c:v>36.185636421972291</c:v>
                </c:pt>
                <c:pt idx="791">
                  <c:v>36.180927406819848</c:v>
                </c:pt>
                <c:pt idx="792">
                  <c:v>36.236670239928152</c:v>
                </c:pt>
                <c:pt idx="793">
                  <c:v>36.212778752665379</c:v>
                </c:pt>
                <c:pt idx="794">
                  <c:v>36.201558660396032</c:v>
                </c:pt>
                <c:pt idx="795">
                  <c:v>36.416619867038705</c:v>
                </c:pt>
                <c:pt idx="796">
                  <c:v>36.411952467719942</c:v>
                </c:pt>
                <c:pt idx="797">
                  <c:v>36.212778752665379</c:v>
                </c:pt>
                <c:pt idx="798">
                  <c:v>36.188889817865096</c:v>
                </c:pt>
                <c:pt idx="799">
                  <c:v>36.228706127236315</c:v>
                </c:pt>
                <c:pt idx="800">
                  <c:v>36.368810628405186</c:v>
                </c:pt>
                <c:pt idx="801">
                  <c:v>36.249332179789171</c:v>
                </c:pt>
                <c:pt idx="802">
                  <c:v>36.2048154907895</c:v>
                </c:pt>
                <c:pt idx="803">
                  <c:v>36.193597399429706</c:v>
                </c:pt>
                <c:pt idx="804">
                  <c:v>36.244634636222074</c:v>
                </c:pt>
                <c:pt idx="805">
                  <c:v>36.368810628405186</c:v>
                </c:pt>
                <c:pt idx="806">
                  <c:v>36.228706127236315</c:v>
                </c:pt>
                <c:pt idx="807">
                  <c:v>36.244634636222074</c:v>
                </c:pt>
                <c:pt idx="808">
                  <c:v>36.2048154907895</c:v>
                </c:pt>
                <c:pt idx="809">
                  <c:v>36.231968992186232</c:v>
                </c:pt>
                <c:pt idx="810">
                  <c:v>36.239934823206333</c:v>
                </c:pt>
                <c:pt idx="811">
                  <c:v>36.2048154907895</c:v>
                </c:pt>
                <c:pt idx="812">
                  <c:v>36.243200289448353</c:v>
                </c:pt>
                <c:pt idx="813">
                  <c:v>36.200108505172835</c:v>
                </c:pt>
                <c:pt idx="814">
                  <c:v>36.227265473313622</c:v>
                </c:pt>
                <c:pt idx="815">
                  <c:v>36.219298490957641</c:v>
                </c:pt>
                <c:pt idx="816">
                  <c:v>36.405911648106709</c:v>
                </c:pt>
                <c:pt idx="817">
                  <c:v>36.374013561860508</c:v>
                </c:pt>
                <c:pt idx="818">
                  <c:v>36.241762882270159</c:v>
                </c:pt>
                <c:pt idx="819">
                  <c:v>36.249733872009784</c:v>
                </c:pt>
                <c:pt idx="820">
                  <c:v>36.245029278363738</c:v>
                </c:pt>
                <c:pt idx="821">
                  <c:v>36.245029278363738</c:v>
                </c:pt>
                <c:pt idx="822">
                  <c:v>36.40783919637272</c:v>
                </c:pt>
                <c:pt idx="823">
                  <c:v>36.256270989985488</c:v>
                </c:pt>
                <c:pt idx="824">
                  <c:v>36.240322410195773</c:v>
                </c:pt>
                <c:pt idx="825">
                  <c:v>36.272220706619876</c:v>
                </c:pt>
                <c:pt idx="826">
                  <c:v>36.26424570619789</c:v>
                </c:pt>
                <c:pt idx="827">
                  <c:v>36.251564721428309</c:v>
                </c:pt>
                <c:pt idx="828">
                  <c:v>36.259540875495816</c:v>
                </c:pt>
                <c:pt idx="829">
                  <c:v>36.254833768992732</c:v>
                </c:pt>
                <c:pt idx="830">
                  <c:v>36.246856176651136</c:v>
                </c:pt>
                <c:pt idx="831">
                  <c:v>36.285319343558427</c:v>
                </c:pt>
                <c:pt idx="832">
                  <c:v>36.242145354385059</c:v>
                </c:pt>
                <c:pt idx="833">
                  <c:v>36.413068342126984</c:v>
                </c:pt>
                <c:pt idx="834">
                  <c:v>36.261374517670298</c:v>
                </c:pt>
                <c:pt idx="835">
                  <c:v>36.389109855184529</c:v>
                </c:pt>
                <c:pt idx="836">
                  <c:v>36.264646219377603</c:v>
                </c:pt>
                <c:pt idx="837">
                  <c:v>36.283888638746149</c:v>
                </c:pt>
                <c:pt idx="838">
                  <c:v>36.475615487539976</c:v>
                </c:pt>
                <c:pt idx="839">
                  <c:v>36.291873982153973</c:v>
                </c:pt>
                <c:pt idx="840">
                  <c:v>36.267918806393602</c:v>
                </c:pt>
                <c:pt idx="841">
                  <c:v>36.422984491581317</c:v>
                </c:pt>
                <c:pt idx="842">
                  <c:v>36.438968602237061</c:v>
                </c:pt>
                <c:pt idx="843">
                  <c:v>36.290443374609211</c:v>
                </c:pt>
                <c:pt idx="844">
                  <c:v>36.282454863562208</c:v>
                </c:pt>
                <c:pt idx="845">
                  <c:v>36.277741882268224</c:v>
                </c:pt>
                <c:pt idx="846">
                  <c:v>36.282454863562208</c:v>
                </c:pt>
                <c:pt idx="847">
                  <c:v>36.437595116660617</c:v>
                </c:pt>
                <c:pt idx="848">
                  <c:v>36.304993911526665</c:v>
                </c:pt>
                <c:pt idx="849">
                  <c:v>36.284295031516983</c:v>
                </c:pt>
                <c:pt idx="850">
                  <c:v>36.292288440617945</c:v>
                </c:pt>
                <c:pt idx="851">
                  <c:v>36.300282135051461</c:v>
                </c:pt>
                <c:pt idx="852">
                  <c:v>36.276301907750131</c:v>
                </c:pt>
                <c:pt idx="853">
                  <c:v>36.303563498165438</c:v>
                </c:pt>
                <c:pt idx="854">
                  <c:v>36.29884859676784</c:v>
                </c:pt>
                <c:pt idx="855">
                  <c:v>36.49553928832546</c:v>
                </c:pt>
                <c:pt idx="856">
                  <c:v>36.306845749927149</c:v>
                </c:pt>
                <c:pt idx="857">
                  <c:v>36.450843331934436</c:v>
                </c:pt>
                <c:pt idx="858">
                  <c:v>36.306845749927149</c:v>
                </c:pt>
                <c:pt idx="859">
                  <c:v>36.498863083024723</c:v>
                </c:pt>
                <c:pt idx="860">
                  <c:v>36.330838922612514</c:v>
                </c:pt>
                <c:pt idx="861">
                  <c:v>36.290851729145629</c:v>
                </c:pt>
                <c:pt idx="862">
                  <c:v>36.334127254847729</c:v>
                </c:pt>
                <c:pt idx="863">
                  <c:v>36.31812805973702</c:v>
                </c:pt>
                <c:pt idx="864">
                  <c:v>36.498863083024723</c:v>
                </c:pt>
                <c:pt idx="865">
                  <c:v>36.29884859676784</c:v>
                </c:pt>
                <c:pt idx="866">
                  <c:v>36.470166541900589</c:v>
                </c:pt>
                <c:pt idx="867">
                  <c:v>36.326127514474912</c:v>
                </c:pt>
                <c:pt idx="868">
                  <c:v>36.518200115302051</c:v>
                </c:pt>
                <c:pt idx="869">
                  <c:v>36.33741647821271</c:v>
                </c:pt>
                <c:pt idx="870">
                  <c:v>36.306845749927149</c:v>
                </c:pt>
                <c:pt idx="871">
                  <c:v>36.297411977539824</c:v>
                </c:pt>
                <c:pt idx="872">
                  <c:v>36.33741647821271</c:v>
                </c:pt>
                <c:pt idx="873">
                  <c:v>36.308695494131975</c:v>
                </c:pt>
                <c:pt idx="874">
                  <c:v>36.343997599532216</c:v>
                </c:pt>
                <c:pt idx="875">
                  <c:v>36.327988013521328</c:v>
                </c:pt>
                <c:pt idx="876">
                  <c:v>36.456096726324731</c:v>
                </c:pt>
                <c:pt idx="877">
                  <c:v>36.303975779087288</c:v>
                </c:pt>
                <c:pt idx="878">
                  <c:v>36.339282828985048</c:v>
                </c:pt>
                <c:pt idx="879">
                  <c:v>36.323270348916886</c:v>
                </c:pt>
                <c:pt idx="880">
                  <c:v>36.334565769406282</c:v>
                </c:pt>
                <c:pt idx="881">
                  <c:v>36.542869798046702</c:v>
                </c:pt>
                <c:pt idx="882">
                  <c:v>36.326557938845781</c:v>
                </c:pt>
                <c:pt idx="883">
                  <c:v>36.337855984256755</c:v>
                </c:pt>
                <c:pt idx="884">
                  <c:v>36.514138827628344</c:v>
                </c:pt>
                <c:pt idx="885">
                  <c:v>36.326557938845781</c:v>
                </c:pt>
                <c:pt idx="886">
                  <c:v>36.345865835248027</c:v>
                </c:pt>
                <c:pt idx="887">
                  <c:v>36.482077097188906</c:v>
                </c:pt>
                <c:pt idx="888">
                  <c:v>36.357170548937908</c:v>
                </c:pt>
                <c:pt idx="889">
                  <c:v>36.376494093780614</c:v>
                </c:pt>
                <c:pt idx="890">
                  <c:v>36.328413305757614</c:v>
                </c:pt>
                <c:pt idx="891">
                  <c:v>36.339717208984368</c:v>
                </c:pt>
                <c:pt idx="892">
                  <c:v>36.371778012565855</c:v>
                </c:pt>
                <c:pt idx="893">
                  <c:v>36.351025763381493</c:v>
                </c:pt>
                <c:pt idx="894">
                  <c:v>36.511416115802035</c:v>
                </c:pt>
                <c:pt idx="895">
                  <c:v>36.346302194507075</c:v>
                </c:pt>
                <c:pt idx="896">
                  <c:v>36.338284236186183</c:v>
                </c:pt>
                <c:pt idx="897">
                  <c:v>36.538819221077397</c:v>
                </c:pt>
                <c:pt idx="898">
                  <c:v>36.362338971449084</c:v>
                </c:pt>
                <c:pt idx="899">
                  <c:v>36.37365683568887</c:v>
                </c:pt>
                <c:pt idx="900">
                  <c:v>36.365636278902358</c:v>
                </c:pt>
                <c:pt idx="901">
                  <c:v>36.376956776048893</c:v>
                </c:pt>
                <c:pt idx="902">
                  <c:v>36.368934480462308</c:v>
                </c:pt>
                <c:pt idx="903">
                  <c:v>36.513379706095144</c:v>
                </c:pt>
                <c:pt idx="904">
                  <c:v>36.592330288723566</c:v>
                </c:pt>
                <c:pt idx="905">
                  <c:v>36.36750807920069</c:v>
                </c:pt>
                <c:pt idx="906">
                  <c:v>36.402917861968376</c:v>
                </c:pt>
                <c:pt idx="907">
                  <c:v>36.539439349662736</c:v>
                </c:pt>
                <c:pt idx="908">
                  <c:v>36.382136233795258</c:v>
                </c:pt>
                <c:pt idx="909">
                  <c:v>36.366078581725674</c:v>
                </c:pt>
                <c:pt idx="910">
                  <c:v>36.390165490905154</c:v>
                </c:pt>
                <c:pt idx="911">
                  <c:v>36.401501196040364</c:v>
                </c:pt>
                <c:pt idx="912">
                  <c:v>36.369377774723624</c:v>
                </c:pt>
                <c:pt idx="913">
                  <c:v>36.377408198822771</c:v>
                </c:pt>
                <c:pt idx="914">
                  <c:v>36.380710028859795</c:v>
                </c:pt>
                <c:pt idx="915">
                  <c:v>36.380710028859795</c:v>
                </c:pt>
                <c:pt idx="916">
                  <c:v>36.372677862370729</c:v>
                </c:pt>
                <c:pt idx="917">
                  <c:v>36.39535231695659</c:v>
                </c:pt>
                <c:pt idx="918">
                  <c:v>36.403388545721207</c:v>
                </c:pt>
                <c:pt idx="919">
                  <c:v>36.39535231695659</c:v>
                </c:pt>
                <c:pt idx="920">
                  <c:v>36.379280722817974</c:v>
                </c:pt>
                <c:pt idx="921">
                  <c:v>36.390620893683661</c:v>
                </c:pt>
                <c:pt idx="922">
                  <c:v>36.575560493271986</c:v>
                </c:pt>
                <c:pt idx="923">
                  <c:v>36.410005456660173</c:v>
                </c:pt>
                <c:pt idx="924">
                  <c:v>36.619139219713226</c:v>
                </c:pt>
                <c:pt idx="925">
                  <c:v>36.546724732595223</c:v>
                </c:pt>
                <c:pt idx="926">
                  <c:v>36.398658579047357</c:v>
                </c:pt>
                <c:pt idx="927">
                  <c:v>36.41331525907168</c:v>
                </c:pt>
                <c:pt idx="928">
                  <c:v>36.614445494010759</c:v>
                </c:pt>
                <c:pt idx="929">
                  <c:v>36.410005456660173</c:v>
                </c:pt>
                <c:pt idx="930">
                  <c:v>36.445483996777767</c:v>
                </c:pt>
                <c:pt idx="931">
                  <c:v>36.453526901457835</c:v>
                </c:pt>
                <c:pt idx="932">
                  <c:v>36.405273794905703</c:v>
                </c:pt>
                <c:pt idx="933">
                  <c:v>36.421357011343282</c:v>
                </c:pt>
                <c:pt idx="934">
                  <c:v>36.429399051719102</c:v>
                </c:pt>
                <c:pt idx="935">
                  <c:v>36.429399051719102</c:v>
                </c:pt>
                <c:pt idx="936">
                  <c:v>36.426085757459347</c:v>
                </c:pt>
                <c:pt idx="937">
                  <c:v>36.434126339858437</c:v>
                </c:pt>
                <c:pt idx="938">
                  <c:v>36.434126339858437</c:v>
                </c:pt>
                <c:pt idx="939">
                  <c:v>36.406696552310947</c:v>
                </c:pt>
                <c:pt idx="940">
                  <c:v>36.43553633871511</c:v>
                </c:pt>
                <c:pt idx="941">
                  <c:v>36.628519790898139</c:v>
                </c:pt>
                <c:pt idx="942">
                  <c:v>36.41615126946148</c:v>
                </c:pt>
                <c:pt idx="943">
                  <c:v>36.432222253089435</c:v>
                </c:pt>
                <c:pt idx="944">
                  <c:v>36.475727555207428</c:v>
                </c:pt>
                <c:pt idx="945">
                  <c:v>36.443574006440421</c:v>
                </c:pt>
                <c:pt idx="946">
                  <c:v>36.596344371402161</c:v>
                </c:pt>
                <c:pt idx="947">
                  <c:v>36.584953989356535</c:v>
                </c:pt>
                <c:pt idx="948">
                  <c:v>36.45965020525351</c:v>
                </c:pt>
                <c:pt idx="949">
                  <c:v>36.456330886171955</c:v>
                </c:pt>
                <c:pt idx="950">
                  <c:v>36.424186617431829</c:v>
                </c:pt>
                <c:pt idx="951">
                  <c:v>36.448294387460884</c:v>
                </c:pt>
                <c:pt idx="952">
                  <c:v>36.440258176432913</c:v>
                </c:pt>
                <c:pt idx="953">
                  <c:v>36.432222253089435</c:v>
                </c:pt>
                <c:pt idx="954">
                  <c:v>36.464367672564734</c:v>
                </c:pt>
                <c:pt idx="955">
                  <c:v>36.464367672564734</c:v>
                </c:pt>
                <c:pt idx="956">
                  <c:v>36.456330886171955</c:v>
                </c:pt>
                <c:pt idx="957">
                  <c:v>36.464367672564734</c:v>
                </c:pt>
                <c:pt idx="958">
                  <c:v>36.453012468684911</c:v>
                </c:pt>
                <c:pt idx="959">
                  <c:v>36.464367672564734</c:v>
                </c:pt>
                <c:pt idx="960">
                  <c:v>36.448294387460884</c:v>
                </c:pt>
                <c:pt idx="961">
                  <c:v>36.456330886171955</c:v>
                </c:pt>
                <c:pt idx="962">
                  <c:v>36.444977713928118</c:v>
                </c:pt>
                <c:pt idx="963">
                  <c:v>36.441661941051123</c:v>
                </c:pt>
                <c:pt idx="964">
                  <c:v>36.453012468684911</c:v>
                </c:pt>
                <c:pt idx="965">
                  <c:v>36.444977713928118</c:v>
                </c:pt>
                <c:pt idx="966">
                  <c:v>36.469082840932025</c:v>
                </c:pt>
                <c:pt idx="967">
                  <c:v>36.457728251399416</c:v>
                </c:pt>
                <c:pt idx="968">
                  <c:v>36.453012468684911</c:v>
                </c:pt>
                <c:pt idx="969">
                  <c:v>36.469082840932025</c:v>
                </c:pt>
                <c:pt idx="970">
                  <c:v>36.48515436348147</c:v>
                </c:pt>
                <c:pt idx="971">
                  <c:v>36.461047511019991</c:v>
                </c:pt>
                <c:pt idx="972">
                  <c:v>36.457728251399416</c:v>
                </c:pt>
                <c:pt idx="973">
                  <c:v>36.48847975781991</c:v>
                </c:pt>
                <c:pt idx="974">
                  <c:v>36.461047511019991</c:v>
                </c:pt>
                <c:pt idx="975">
                  <c:v>36.496517694926055</c:v>
                </c:pt>
                <c:pt idx="976">
                  <c:v>36.634533555927653</c:v>
                </c:pt>
                <c:pt idx="977">
                  <c:v>36.493190556116197</c:v>
                </c:pt>
                <c:pt idx="978">
                  <c:v>36.48515436348147</c:v>
                </c:pt>
                <c:pt idx="979">
                  <c:v>36.465761837784612</c:v>
                </c:pt>
                <c:pt idx="980">
                  <c:v>36.469082840932025</c:v>
                </c:pt>
                <c:pt idx="981">
                  <c:v>36.645932853300359</c:v>
                </c:pt>
                <c:pt idx="982">
                  <c:v>36.461047511019991</c:v>
                </c:pt>
                <c:pt idx="983">
                  <c:v>36.472404746637906</c:v>
                </c:pt>
                <c:pt idx="984">
                  <c:v>36.473795711641998</c:v>
                </c:pt>
                <c:pt idx="985">
                  <c:v>36.489864321767961</c:v>
                </c:pt>
                <c:pt idx="986">
                  <c:v>36.509263804098978</c:v>
                </c:pt>
                <c:pt idx="987">
                  <c:v>36.501227036322469</c:v>
                </c:pt>
                <c:pt idx="988">
                  <c:v>36.493190556116197</c:v>
                </c:pt>
                <c:pt idx="989">
                  <c:v>36.461047511019991</c:v>
                </c:pt>
                <c:pt idx="990">
                  <c:v>36.477118458419632</c:v>
                </c:pt>
                <c:pt idx="991">
                  <c:v>36.509263804098978</c:v>
                </c:pt>
                <c:pt idx="992">
                  <c:v>36.504555919707194</c:v>
                </c:pt>
                <c:pt idx="993">
                  <c:v>36.481829872970231</c:v>
                </c:pt>
                <c:pt idx="994">
                  <c:v>36.509263804098978</c:v>
                </c:pt>
                <c:pt idx="995">
                  <c:v>36.457728251399416</c:v>
                </c:pt>
                <c:pt idx="996">
                  <c:v>36.48847975781991</c:v>
                </c:pt>
                <c:pt idx="997">
                  <c:v>36.512594432162011</c:v>
                </c:pt>
                <c:pt idx="998">
                  <c:v>36.501227036322469</c:v>
                </c:pt>
                <c:pt idx="999">
                  <c:v>36.48515436348147</c:v>
                </c:pt>
                <c:pt idx="1000">
                  <c:v>36.473795711641998</c:v>
                </c:pt>
                <c:pt idx="1001">
                  <c:v>36.497899058033873</c:v>
                </c:pt>
                <c:pt idx="1002">
                  <c:v>36.497899058033873</c:v>
                </c:pt>
                <c:pt idx="1003">
                  <c:v>36.513969392964846</c:v>
                </c:pt>
                <c:pt idx="1004">
                  <c:v>36.510638832543712</c:v>
                </c:pt>
                <c:pt idx="1005">
                  <c:v>36.526706829995724</c:v>
                </c:pt>
                <c:pt idx="1006">
                  <c:v>36.510638832543712</c:v>
                </c:pt>
                <c:pt idx="1007">
                  <c:v>36.539439349662736</c:v>
                </c:pt>
                <c:pt idx="1008">
                  <c:v>36.539439349662736</c:v>
                </c:pt>
                <c:pt idx="1009">
                  <c:v>36.512010798365566</c:v>
                </c:pt>
                <c:pt idx="1010">
                  <c:v>36.717526291373936</c:v>
                </c:pt>
                <c:pt idx="1011">
                  <c:v>36.669314051342063</c:v>
                </c:pt>
                <c:pt idx="1012">
                  <c:v>36.52473932971418</c:v>
                </c:pt>
                <c:pt idx="1013">
                  <c:v>36.513379706095144</c:v>
                </c:pt>
                <c:pt idx="1014">
                  <c:v>36.657917902092436</c:v>
                </c:pt>
                <c:pt idx="1015">
                  <c:v>36.534128211354783</c:v>
                </c:pt>
                <c:pt idx="1016">
                  <c:v>36.542154792029166</c:v>
                </c:pt>
                <c:pt idx="1017">
                  <c:v>36.530794380734775</c:v>
                </c:pt>
                <c:pt idx="1018">
                  <c:v>36.538819221077397</c:v>
                </c:pt>
                <c:pt idx="1019">
                  <c:v>36.538819221077397</c:v>
                </c:pt>
                <c:pt idx="1020">
                  <c:v>36.530794380734775</c:v>
                </c:pt>
                <c:pt idx="1021">
                  <c:v>36.546844348154025</c:v>
                </c:pt>
                <c:pt idx="1022">
                  <c:v>36.546844348154025</c:v>
                </c:pt>
                <c:pt idx="1023">
                  <c:v>36.551531619012366</c:v>
                </c:pt>
                <c:pt idx="1024">
                  <c:v>36.543507945108317</c:v>
                </c:pt>
                <c:pt idx="1025">
                  <c:v>36.551531619012366</c:v>
                </c:pt>
                <c:pt idx="1026">
                  <c:v>36.548194384726635</c:v>
                </c:pt>
                <c:pt idx="1027">
                  <c:v>36.540172450095575</c:v>
                </c:pt>
                <c:pt idx="1028">
                  <c:v>36.559555579544863</c:v>
                </c:pt>
                <c:pt idx="1029">
                  <c:v>36.536837862808021</c:v>
                </c:pt>
                <c:pt idx="1030">
                  <c:v>36.556216605883151</c:v>
                </c:pt>
                <c:pt idx="1031">
                  <c:v>36.564239113563879</c:v>
                </c:pt>
                <c:pt idx="1032">
                  <c:v>36.536837862808021</c:v>
                </c:pt>
                <c:pt idx="1033">
                  <c:v>36.753483685274759</c:v>
                </c:pt>
                <c:pt idx="1034">
                  <c:v>36.560899310044547</c:v>
                </c:pt>
                <c:pt idx="1035">
                  <c:v>36.568920365298446</c:v>
                </c:pt>
                <c:pt idx="1036">
                  <c:v>36.54954138521915</c:v>
                </c:pt>
                <c:pt idx="1037">
                  <c:v>36.538188130780831</c:v>
                </c:pt>
                <c:pt idx="1038">
                  <c:v>36.54954138521915</c:v>
                </c:pt>
                <c:pt idx="1039">
                  <c:v>36.541522640918728</c:v>
                </c:pt>
                <c:pt idx="1040">
                  <c:v>36.557560415837962</c:v>
                </c:pt>
                <c:pt idx="1041">
                  <c:v>36.573599336025829</c:v>
                </c:pt>
                <c:pt idx="1042">
                  <c:v>36.565579732773948</c:v>
                </c:pt>
                <c:pt idx="1043">
                  <c:v>36.605680612167227</c:v>
                </c:pt>
                <c:pt idx="1044">
                  <c:v>36.584963335061268</c:v>
                </c:pt>
                <c:pt idx="1045">
                  <c:v>36.573599336025829</c:v>
                </c:pt>
                <c:pt idx="1046">
                  <c:v>36.565579732773948</c:v>
                </c:pt>
                <c:pt idx="1047">
                  <c:v>36.546205137600495</c:v>
                </c:pt>
                <c:pt idx="1048">
                  <c:v>36.578276027022497</c:v>
                </c:pt>
                <c:pt idx="1049">
                  <c:v>36.522154975793462</c:v>
                </c:pt>
                <c:pt idx="1050">
                  <c:v>36.538188130780831</c:v>
                </c:pt>
                <c:pt idx="1051">
                  <c:v>36.573599336025829</c:v>
                </c:pt>
                <c:pt idx="1052">
                  <c:v>36.578276027022497</c:v>
                </c:pt>
                <c:pt idx="1053">
                  <c:v>36.55422243063574</c:v>
                </c:pt>
                <c:pt idx="1054">
                  <c:v>36.54954138521915</c:v>
                </c:pt>
                <c:pt idx="1055">
                  <c:v>36.541522640918728</c:v>
                </c:pt>
                <c:pt idx="1056">
                  <c:v>36.578276027022497</c:v>
                </c:pt>
                <c:pt idx="1057">
                  <c:v>36.573599336025829</c:v>
                </c:pt>
                <c:pt idx="1058">
                  <c:v>36.58161922559232</c:v>
                </c:pt>
                <c:pt idx="1059">
                  <c:v>36.609029937824467</c:v>
                </c:pt>
                <c:pt idx="1060">
                  <c:v>36.604355949786608</c:v>
                </c:pt>
                <c:pt idx="1061">
                  <c:v>36.592985249567725</c:v>
                </c:pt>
                <c:pt idx="1062">
                  <c:v>36.612380176586299</c:v>
                </c:pt>
                <c:pt idx="1063">
                  <c:v>36.596332009503648</c:v>
                </c:pt>
                <c:pt idx="1064">
                  <c:v>36.598348888116675</c:v>
                </c:pt>
                <c:pt idx="1065">
                  <c:v>36.60770536186655</c:v>
                </c:pt>
                <c:pt idx="1066">
                  <c:v>36.610351495813667</c:v>
                </c:pt>
                <c:pt idx="1067">
                  <c:v>36.602941136092781</c:v>
                </c:pt>
                <c:pt idx="1068">
                  <c:v>36.611521254442501</c:v>
                </c:pt>
                <c:pt idx="1069">
                  <c:v>36.640660249824009</c:v>
                </c:pt>
                <c:pt idx="1070">
                  <c:v>36.631089617477784</c:v>
                </c:pt>
                <c:pt idx="1071">
                  <c:v>36.640762985755636</c:v>
                </c:pt>
                <c:pt idx="1072">
                  <c:v>36.642422603885393</c:v>
                </c:pt>
                <c:pt idx="1073">
                  <c:v>36.648616882967922</c:v>
                </c:pt>
                <c:pt idx="1074">
                  <c:v>36.673907576717092</c:v>
                </c:pt>
                <c:pt idx="1075">
                  <c:v>36.659585382361101</c:v>
                </c:pt>
                <c:pt idx="1076">
                  <c:v>36.700457824715151</c:v>
                </c:pt>
                <c:pt idx="1077">
                  <c:v>36.693930980823922</c:v>
                </c:pt>
                <c:pt idx="1078">
                  <c:v>36.687389797683601</c:v>
                </c:pt>
                <c:pt idx="1079">
                  <c:v>36.746951204257144</c:v>
                </c:pt>
                <c:pt idx="1080">
                  <c:v>36.712268893935125</c:v>
                </c:pt>
                <c:pt idx="1081">
                  <c:v>36.684375557305124</c:v>
                </c:pt>
                <c:pt idx="1082">
                  <c:v>36.687780204734693</c:v>
                </c:pt>
                <c:pt idx="1083">
                  <c:v>36.723494084456341</c:v>
                </c:pt>
                <c:pt idx="1084">
                  <c:v>36.738006627869652</c:v>
                </c:pt>
                <c:pt idx="1085">
                  <c:v>36.691121152204502</c:v>
                </c:pt>
                <c:pt idx="1086">
                  <c:v>36.905569998529373</c:v>
                </c:pt>
                <c:pt idx="1087">
                  <c:v>36.705622677068604</c:v>
                </c:pt>
                <c:pt idx="1088">
                  <c:v>36.71231429349595</c:v>
                </c:pt>
                <c:pt idx="1089">
                  <c:v>36.700017968299903</c:v>
                </c:pt>
                <c:pt idx="1090">
                  <c:v>36.706708403332094</c:v>
                </c:pt>
                <c:pt idx="1091">
                  <c:v>36.721230781481523</c:v>
                </c:pt>
                <c:pt idx="1092">
                  <c:v>36.746951204257144</c:v>
                </c:pt>
                <c:pt idx="1093">
                  <c:v>36.750307381525872</c:v>
                </c:pt>
                <c:pt idx="1094">
                  <c:v>36.74247186600153</c:v>
                </c:pt>
                <c:pt idx="1095">
                  <c:v>36.757022489814545</c:v>
                </c:pt>
                <c:pt idx="1096">
                  <c:v>36.740215476608171</c:v>
                </c:pt>
                <c:pt idx="1097">
                  <c:v>36.743571223726612</c:v>
                </c:pt>
                <c:pt idx="1098">
                  <c:v>36.711056189829968</c:v>
                </c:pt>
                <c:pt idx="1099">
                  <c:v>36.75251229423062</c:v>
                </c:pt>
                <c:pt idx="1100">
                  <c:v>36.751377857302145</c:v>
                </c:pt>
                <c:pt idx="1101">
                  <c:v>36.773814276616079</c:v>
                </c:pt>
                <c:pt idx="1102">
                  <c:v>36.744598656742276</c:v>
                </c:pt>
                <c:pt idx="1103">
                  <c:v>36.743452985914487</c:v>
                </c:pt>
                <c:pt idx="1104">
                  <c:v>36.73779446694607</c:v>
                </c:pt>
                <c:pt idx="1105">
                  <c:v>36.713023665572727</c:v>
                </c:pt>
                <c:pt idx="1106">
                  <c:v>36.735483332004357</c:v>
                </c:pt>
                <c:pt idx="1107">
                  <c:v>36.74556350419109</c:v>
                </c:pt>
                <c:pt idx="1108">
                  <c:v>36.741043070351715</c:v>
                </c:pt>
                <c:pt idx="1109">
                  <c:v>36.72293951618083</c:v>
                </c:pt>
                <c:pt idx="1110">
                  <c:v>36.753331425798606</c:v>
                </c:pt>
                <c:pt idx="1111">
                  <c:v>36.760062251990384</c:v>
                </c:pt>
                <c:pt idx="1112">
                  <c:v>36.762265015935156</c:v>
                </c:pt>
                <c:pt idx="1113">
                  <c:v>36.741928319493582</c:v>
                </c:pt>
                <c:pt idx="1114">
                  <c:v>36.755388628900462</c:v>
                </c:pt>
                <c:pt idx="1115">
                  <c:v>36.754213162395594</c:v>
                </c:pt>
                <c:pt idx="1116">
                  <c:v>36.765493527869388</c:v>
                </c:pt>
                <c:pt idx="1117">
                  <c:v>36.791443449297034</c:v>
                </c:pt>
                <c:pt idx="1118">
                  <c:v>36.774432116391395</c:v>
                </c:pt>
                <c:pt idx="1119">
                  <c:v>36.80040724158669</c:v>
                </c:pt>
                <c:pt idx="1120">
                  <c:v>36.78337702734165</c:v>
                </c:pt>
                <c:pt idx="1121">
                  <c:v>36.755030619687076</c:v>
                </c:pt>
                <c:pt idx="1122">
                  <c:v>36.75383836653981</c:v>
                </c:pt>
                <c:pt idx="1123">
                  <c:v>36.779828875404249</c:v>
                </c:pt>
                <c:pt idx="1124">
                  <c:v>36.770698597646657</c:v>
                </c:pt>
                <c:pt idx="1125">
                  <c:v>36.758187140910998</c:v>
                </c:pt>
                <c:pt idx="1126">
                  <c:v>36.776254986192875</c:v>
                </c:pt>
                <c:pt idx="1127">
                  <c:v>36.783009504490686</c:v>
                </c:pt>
                <c:pt idx="1128">
                  <c:v>36.7784348822263</c:v>
                </c:pt>
                <c:pt idx="1129">
                  <c:v>36.777235103147234</c:v>
                </c:pt>
                <c:pt idx="1130">
                  <c:v>36.783992006535073</c:v>
                </c:pt>
                <c:pt idx="1131">
                  <c:v>36.790752608712062</c:v>
                </c:pt>
                <c:pt idx="1132">
                  <c:v>36.789550477371094</c:v>
                </c:pt>
                <c:pt idx="1133">
                  <c:v>36.796315045953506</c:v>
                </c:pt>
                <c:pt idx="1134">
                  <c:v>36.775785633420291</c:v>
                </c:pt>
                <c:pt idx="1135">
                  <c:v>36.798494090885598</c:v>
                </c:pt>
                <c:pt idx="1136">
                  <c:v>36.789308931767707</c:v>
                </c:pt>
                <c:pt idx="1137">
                  <c:v>36.995688099221624</c:v>
                </c:pt>
                <c:pt idx="1138">
                  <c:v>36.794862796192639</c:v>
                </c:pt>
                <c:pt idx="1139">
                  <c:v>36.78227682448513</c:v>
                </c:pt>
                <c:pt idx="1140">
                  <c:v>36.781054364290945</c:v>
                </c:pt>
                <c:pt idx="1141">
                  <c:v>36.784437081958359</c:v>
                </c:pt>
                <c:pt idx="1142">
                  <c:v>36.783211823713451</c:v>
                </c:pt>
                <c:pt idx="1143">
                  <c:v>36.791205294769775</c:v>
                </c:pt>
                <c:pt idx="1144">
                  <c:v>36.805974426781589</c:v>
                </c:pt>
                <c:pt idx="1145">
                  <c:v>36.773987277606622</c:v>
                </c:pt>
                <c:pt idx="1146">
                  <c:v>36.804752839171947</c:v>
                </c:pt>
                <c:pt idx="1147">
                  <c:v>36.812753514075403</c:v>
                </c:pt>
                <c:pt idx="1148">
                  <c:v>36.827540737641577</c:v>
                </c:pt>
                <c:pt idx="1149">
                  <c:v>36.827540737641577</c:v>
                </c:pt>
                <c:pt idx="1150">
                  <c:v>36.822929107691451</c:v>
                </c:pt>
                <c:pt idx="1151">
                  <c:v>36.806917649943436</c:v>
                </c:pt>
                <c:pt idx="1152">
                  <c:v>36.810307905793458</c:v>
                </c:pt>
                <c:pt idx="1153">
                  <c:v>36.83433071983611</c:v>
                </c:pt>
                <c:pt idx="1154">
                  <c:v>36.810307905793458</c:v>
                </c:pt>
                <c:pt idx="1155">
                  <c:v>36.7976818377279</c:v>
                </c:pt>
                <c:pt idx="1156">
                  <c:v>36.80569032129511</c:v>
                </c:pt>
                <c:pt idx="1157">
                  <c:v>36.841124422640931</c:v>
                </c:pt>
                <c:pt idx="1158">
                  <c:v>36.833113064150197</c:v>
                </c:pt>
                <c:pt idx="1159">
                  <c:v>36.825101990803766</c:v>
                </c:pt>
                <c:pt idx="1160">
                  <c:v>36.828496767573895</c:v>
                </c:pt>
                <c:pt idx="1161">
                  <c:v>36.825101990803766</c:v>
                </c:pt>
                <c:pt idx="1162">
                  <c:v>36.847921848606127</c:v>
                </c:pt>
                <c:pt idx="1163">
                  <c:v>36.823878215009799</c:v>
                </c:pt>
                <c:pt idx="1164">
                  <c:v>36.855936963836058</c:v>
                </c:pt>
                <c:pt idx="1165">
                  <c:v>36.835289110976632</c:v>
                </c:pt>
                <c:pt idx="1166">
                  <c:v>36.819257405192964</c:v>
                </c:pt>
                <c:pt idx="1167">
                  <c:v>36.811241980482748</c:v>
                </c:pt>
                <c:pt idx="1168">
                  <c:v>36.827273115357912</c:v>
                </c:pt>
                <c:pt idx="1169">
                  <c:v>36.834065705934854</c:v>
                </c:pt>
                <c:pt idx="1170">
                  <c:v>36.822651498430254</c:v>
                </c:pt>
                <c:pt idx="1171">
                  <c:v>36.834065705934854</c:v>
                </c:pt>
                <c:pt idx="1172">
                  <c:v>36.850104932363074</c:v>
                </c:pt>
                <c:pt idx="1173">
                  <c:v>36.853506099992714</c:v>
                </c:pt>
                <c:pt idx="1174">
                  <c:v>36.837463396800786</c:v>
                </c:pt>
                <c:pt idx="1175">
                  <c:v>36.832839356662973</c:v>
                </c:pt>
                <c:pt idx="1176">
                  <c:v>36.876362036166064</c:v>
                </c:pt>
                <c:pt idx="1177">
                  <c:v>36.844261571281223</c:v>
                </c:pt>
                <c:pt idx="1178">
                  <c:v>36.844261571281223</c:v>
                </c:pt>
                <c:pt idx="1179">
                  <c:v>36.823584489458177</c:v>
                </c:pt>
                <c:pt idx="1180">
                  <c:v>36.847662055533654</c:v>
                </c:pt>
                <c:pt idx="1181">
                  <c:v>36.839635914103745</c:v>
                </c:pt>
                <c:pt idx="1182">
                  <c:v>36.835007993352868</c:v>
                </c:pt>
                <c:pt idx="1183">
                  <c:v>36.835007993352868</c:v>
                </c:pt>
                <c:pt idx="1184">
                  <c:v>36.854465819658714</c:v>
                </c:pt>
                <c:pt idx="1185">
                  <c:v>36.846436196081349</c:v>
                </c:pt>
                <c:pt idx="1186">
                  <c:v>36.83377586250775</c:v>
                </c:pt>
                <c:pt idx="1187">
                  <c:v>36.857869100170078</c:v>
                </c:pt>
                <c:pt idx="1188">
                  <c:v>36.845207383372895</c:v>
                </c:pt>
                <c:pt idx="1189">
                  <c:v>36.829142599274903</c:v>
                </c:pt>
                <c:pt idx="1190">
                  <c:v>36.861273313406727</c:v>
                </c:pt>
                <c:pt idx="1191">
                  <c:v>36.864678459688342</c:v>
                </c:pt>
                <c:pt idx="1192">
                  <c:v>36.860047943859328</c:v>
                </c:pt>
                <c:pt idx="1193">
                  <c:v>36.852011635073126</c:v>
                </c:pt>
                <c:pt idx="1194">
                  <c:v>36.827904428859632</c:v>
                </c:pt>
                <c:pt idx="1195">
                  <c:v>36.855415159387007</c:v>
                </c:pt>
                <c:pt idx="1196">
                  <c:v>36.866859414771319</c:v>
                </c:pt>
                <c:pt idx="1197">
                  <c:v>36.850780104997526</c:v>
                </c:pt>
                <c:pt idx="1198">
                  <c:v>36.870266550602302</c:v>
                </c:pt>
                <c:pt idx="1199">
                  <c:v>36.865631330018473</c:v>
                </c:pt>
                <c:pt idx="1200">
                  <c:v>36.877083624614784</c:v>
                </c:pt>
                <c:pt idx="1201">
                  <c:v>36.872446778379185</c:v>
                </c:pt>
                <c:pt idx="1202">
                  <c:v>36.864400280631749</c:v>
                </c:pt>
                <c:pt idx="1203">
                  <c:v>36.888540635803821</c:v>
                </c:pt>
                <c:pt idx="1204">
                  <c:v>36.900002366124575</c:v>
                </c:pt>
                <c:pt idx="1205">
                  <c:v>36.867807657986958</c:v>
                </c:pt>
                <c:pt idx="1206">
                  <c:v>36.863166262160405</c:v>
                </c:pt>
                <c:pt idx="1207">
                  <c:v>36.898781310413348</c:v>
                </c:pt>
                <c:pt idx="1208">
                  <c:v>36.890728991012949</c:v>
                </c:pt>
                <c:pt idx="1209">
                  <c:v>36.878035395444684</c:v>
                </c:pt>
                <c:pt idx="1210">
                  <c:v>36.889501755748718</c:v>
                </c:pt>
                <c:pt idx="1211">
                  <c:v>36.892915557753206</c:v>
                </c:pt>
                <c:pt idx="1212">
                  <c:v>36.892915557753206</c:v>
                </c:pt>
                <c:pt idx="1213">
                  <c:v>36.87680185307326</c:v>
                </c:pt>
                <c:pt idx="1214">
                  <c:v>36.936628358028756</c:v>
                </c:pt>
                <c:pt idx="1215">
                  <c:v>36.892915557753206</c:v>
                </c:pt>
                <c:pt idx="1216">
                  <c:v>36.912448656719874</c:v>
                </c:pt>
                <c:pt idx="1217">
                  <c:v>36.920508269123182</c:v>
                </c:pt>
                <c:pt idx="1218">
                  <c:v>36.952749599060439</c:v>
                </c:pt>
                <c:pt idx="1219">
                  <c:v>36.952749599060439</c:v>
                </c:pt>
                <c:pt idx="1220">
                  <c:v>36.87680185307326</c:v>
                </c:pt>
                <c:pt idx="1221">
                  <c:v>36.856039434904353</c:v>
                </c:pt>
                <c:pt idx="1222">
                  <c:v>36.904389332350718</c:v>
                </c:pt>
                <c:pt idx="1223">
                  <c:v>36.900972841991859</c:v>
                </c:pt>
                <c:pt idx="1224">
                  <c:v>36.87680185307326</c:v>
                </c:pt>
                <c:pt idx="1225">
                  <c:v>36.965441481350609</c:v>
                </c:pt>
                <c:pt idx="1226">
                  <c:v>36.937839269830974</c:v>
                </c:pt>
                <c:pt idx="1227">
                  <c:v>36.873391553671873</c:v>
                </c:pt>
                <c:pt idx="1228">
                  <c:v>36.881446510795655</c:v>
                </c:pt>
                <c:pt idx="1229">
                  <c:v>36.894142671644246</c:v>
                </c:pt>
                <c:pt idx="1230">
                  <c:v>36.922939994325652</c:v>
                </c:pt>
                <c:pt idx="1231">
                  <c:v>36.914886812070598</c:v>
                </c:pt>
                <c:pt idx="1232">
                  <c:v>36.903417673335348</c:v>
                </c:pt>
                <c:pt idx="1233">
                  <c:v>36.922939994325652</c:v>
                </c:pt>
                <c:pt idx="1234">
                  <c:v>36.943676272375164</c:v>
                </c:pt>
                <c:pt idx="1235">
                  <c:v>36.935623977543393</c:v>
                </c:pt>
                <c:pt idx="1236">
                  <c:v>36.943676272375164</c:v>
                </c:pt>
                <c:pt idx="1237">
                  <c:v>36.932201672838282</c:v>
                </c:pt>
                <c:pt idx="1238">
                  <c:v>36.959781724568259</c:v>
                </c:pt>
                <c:pt idx="1239">
                  <c:v>36.94025221803745</c:v>
                </c:pt>
                <c:pt idx="1240">
                  <c:v>36.932201672838282</c:v>
                </c:pt>
                <c:pt idx="1241">
                  <c:v>36.964405578070796</c:v>
                </c:pt>
                <c:pt idx="1242">
                  <c:v>36.964405578070796</c:v>
                </c:pt>
                <c:pt idx="1243">
                  <c:v>36.928780307246164</c:v>
                </c:pt>
                <c:pt idx="1244">
                  <c:v>36.972457272891006</c:v>
                </c:pt>
                <c:pt idx="1245">
                  <c:v>36.964405578070796</c:v>
                </c:pt>
                <c:pt idx="1246">
                  <c:v>36.956354170654578</c:v>
                </c:pt>
                <c:pt idx="1247">
                  <c:v>36.956354170654578</c:v>
                </c:pt>
                <c:pt idx="1248">
                  <c:v>36.972457272891006</c:v>
                </c:pt>
                <c:pt idx="1249">
                  <c:v>36.964405578070796</c:v>
                </c:pt>
                <c:pt idx="1250">
                  <c:v>36.991996079048945</c:v>
                </c:pt>
                <c:pt idx="1251">
                  <c:v>36.988561524739964</c:v>
                </c:pt>
                <c:pt idx="1252">
                  <c:v>36.959781724568259</c:v>
                </c:pt>
                <c:pt idx="1253">
                  <c:v>36.980509255114328</c:v>
                </c:pt>
                <c:pt idx="1254">
                  <c:v>36.967834881927885</c:v>
                </c:pt>
                <c:pt idx="1255">
                  <c:v>36.967834881927885</c:v>
                </c:pt>
                <c:pt idx="1256">
                  <c:v>36.987375806484273</c:v>
                </c:pt>
                <c:pt idx="1257">
                  <c:v>36.975888326795086</c:v>
                </c:pt>
                <c:pt idx="1258">
                  <c:v>36.979320323322071</c:v>
                </c:pt>
                <c:pt idx="1259">
                  <c:v>37.023042312863176</c:v>
                </c:pt>
                <c:pt idx="1260">
                  <c:v>37.014983927426371</c:v>
                </c:pt>
                <c:pt idx="1261">
                  <c:v>37.018424819052264</c:v>
                </c:pt>
                <c:pt idx="1262">
                  <c:v>37.010364968950633</c:v>
                </c:pt>
                <c:pt idx="1263">
                  <c:v>37.002305406664483</c:v>
                </c:pt>
                <c:pt idx="1264">
                  <c:v>37.002305406664483</c:v>
                </c:pt>
                <c:pt idx="1265">
                  <c:v>36.994246132194633</c:v>
                </c:pt>
                <c:pt idx="1266">
                  <c:v>37.021866656828678</c:v>
                </c:pt>
                <c:pt idx="1267">
                  <c:v>36.989621971883729</c:v>
                </c:pt>
                <c:pt idx="1268">
                  <c:v>36.997682711239356</c:v>
                </c:pt>
                <c:pt idx="1269">
                  <c:v>37.017246084312113</c:v>
                </c:pt>
                <c:pt idx="1270">
                  <c:v>37.017246084312113</c:v>
                </c:pt>
                <c:pt idx="1271">
                  <c:v>36.98499553747461</c:v>
                </c:pt>
                <c:pt idx="1272">
                  <c:v>37.012623238139845</c:v>
                </c:pt>
                <c:pt idx="1273">
                  <c:v>37.020688061074793</c:v>
                </c:pt>
                <c:pt idx="1274">
                  <c:v>37.012623238139845</c:v>
                </c:pt>
                <c:pt idx="1275">
                  <c:v>37.032197850320955</c:v>
                </c:pt>
                <c:pt idx="1276">
                  <c:v>37.020688061074793</c:v>
                </c:pt>
                <c:pt idx="1277">
                  <c:v>37.04371238586107</c:v>
                </c:pt>
                <c:pt idx="1278">
                  <c:v>37.019506521162093</c:v>
                </c:pt>
                <c:pt idx="1279">
                  <c:v>37.055231670253441</c:v>
                </c:pt>
                <c:pt idx="1280">
                  <c:v>37.047160715598118</c:v>
                </c:pt>
                <c:pt idx="1281">
                  <c:v>37.022949582261965</c:v>
                </c:pt>
                <c:pt idx="1282">
                  <c:v>37.042537570909303</c:v>
                </c:pt>
                <c:pt idx="1283">
                  <c:v>37.050609994083885</c:v>
                </c:pt>
                <c:pt idx="1284">
                  <c:v>37.058682705800429</c:v>
                </c:pt>
                <c:pt idx="1285">
                  <c:v>37.054060221645408</c:v>
                </c:pt>
                <c:pt idx="1286">
                  <c:v>37.049435459598257</c:v>
                </c:pt>
                <c:pt idx="1287">
                  <c:v>37.021765230439904</c:v>
                </c:pt>
                <c:pt idx="1288">
                  <c:v>37.054060221645408</c:v>
                </c:pt>
                <c:pt idx="1289">
                  <c:v>37.037912148747282</c:v>
                </c:pt>
                <c:pt idx="1290">
                  <c:v>37.029838545269364</c:v>
                </c:pt>
                <c:pt idx="1291">
                  <c:v>37.073664142883736</c:v>
                </c:pt>
                <c:pt idx="1292">
                  <c:v>37.041359809337806</c:v>
                </c:pt>
                <c:pt idx="1293">
                  <c:v>37.070209449128221</c:v>
                </c:pt>
                <c:pt idx="1294">
                  <c:v>37.054060221645408</c:v>
                </c:pt>
                <c:pt idx="1295">
                  <c:v>37.0817409481445</c:v>
                </c:pt>
                <c:pt idx="1296">
                  <c:v>37.0817409481445</c:v>
                </c:pt>
                <c:pt idx="1297">
                  <c:v>37.073664142883736</c:v>
                </c:pt>
                <c:pt idx="1298">
                  <c:v>37.0817409481445</c:v>
                </c:pt>
                <c:pt idx="1299">
                  <c:v>37.078284495837032</c:v>
                </c:pt>
                <c:pt idx="1300">
                  <c:v>37.114051056662831</c:v>
                </c:pt>
                <c:pt idx="1301">
                  <c:v>37.102511367824413</c:v>
                </c:pt>
                <c:pt idx="1302">
                  <c:v>37.110587569104801</c:v>
                </c:pt>
                <c:pt idx="1303">
                  <c:v>37.122129305657737</c:v>
                </c:pt>
                <c:pt idx="1304">
                  <c:v>37.105973096413344</c:v>
                </c:pt>
                <c:pt idx="1305">
                  <c:v>37.09789542491</c:v>
                </c:pt>
                <c:pt idx="1306">
                  <c:v>37.114051056662831</c:v>
                </c:pt>
                <c:pt idx="1307">
                  <c:v>37.122129305657737</c:v>
                </c:pt>
                <c:pt idx="1308">
                  <c:v>37.114051056662831</c:v>
                </c:pt>
                <c:pt idx="1309">
                  <c:v>37.117515498443026</c:v>
                </c:pt>
                <c:pt idx="1310">
                  <c:v>37.109435778582629</c:v>
                </c:pt>
                <c:pt idx="1311">
                  <c:v>37.125595507153214</c:v>
                </c:pt>
                <c:pt idx="1312">
                  <c:v>37.125595507153214</c:v>
                </c:pt>
                <c:pt idx="1313">
                  <c:v>37.125595507153214</c:v>
                </c:pt>
                <c:pt idx="1314">
                  <c:v>37.132530776056406</c:v>
                </c:pt>
                <c:pt idx="1315">
                  <c:v>37.127914552413912</c:v>
                </c:pt>
                <c:pt idx="1316">
                  <c:v>37.144085424997463</c:v>
                </c:pt>
                <c:pt idx="1317">
                  <c:v>37.152171295032311</c:v>
                </c:pt>
                <c:pt idx="1318">
                  <c:v>37.147557211640809</c:v>
                </c:pt>
                <c:pt idx="1319">
                  <c:v>37.167209036150496</c:v>
                </c:pt>
                <c:pt idx="1320">
                  <c:v>37.159119351111507</c:v>
                </c:pt>
                <c:pt idx="1321">
                  <c:v>37.178778003512676</c:v>
                </c:pt>
                <c:pt idx="1322">
                  <c:v>37.170686265112082</c:v>
                </c:pt>
                <c:pt idx="1323">
                  <c:v>37.157978315847458</c:v>
                </c:pt>
                <c:pt idx="1324">
                  <c:v>37.18573886901229</c:v>
                </c:pt>
                <c:pt idx="1325">
                  <c:v>37.169548622061271</c:v>
                </c:pt>
                <c:pt idx="1326">
                  <c:v>37.168408043424101</c:v>
                </c:pt>
                <c:pt idx="1327">
                  <c:v>37.173026963525579</c:v>
                </c:pt>
                <c:pt idx="1328">
                  <c:v>37.163786839101796</c:v>
                </c:pt>
                <c:pt idx="1329">
                  <c:v>37.147588313038803</c:v>
                </c:pt>
                <c:pt idx="1330">
                  <c:v>37.183467746007693</c:v>
                </c:pt>
                <c:pt idx="1331">
                  <c:v>37.17074316954978</c:v>
                </c:pt>
                <c:pt idx="1332">
                  <c:v>37.182327776464717</c:v>
                </c:pt>
                <c:pt idx="1333">
                  <c:v>37.197402237262814</c:v>
                </c:pt>
                <c:pt idx="1334">
                  <c:v>37.208999157984408</c:v>
                </c:pt>
                <c:pt idx="1335">
                  <c:v>37.196262877108182</c:v>
                </c:pt>
                <c:pt idx="1336">
                  <c:v>37.175408358934746</c:v>
                </c:pt>
                <c:pt idx="1337">
                  <c:v>37.170775425667529</c:v>
                </c:pt>
                <c:pt idx="1338">
                  <c:v>37.210213366642954</c:v>
                </c:pt>
                <c:pt idx="1339">
                  <c:v>37.200949227037938</c:v>
                </c:pt>
                <c:pt idx="1340">
                  <c:v>37.188190084081</c:v>
                </c:pt>
                <c:pt idx="1341">
                  <c:v>37.183550786172923</c:v>
                </c:pt>
                <c:pt idx="1342">
                  <c:v>37.202139116537204</c:v>
                </c:pt>
                <c:pt idx="1343">
                  <c:v>37.189364624667739</c:v>
                </c:pt>
                <c:pt idx="1344">
                  <c:v>37.19285169354027</c:v>
                </c:pt>
                <c:pt idx="1345">
                  <c:v>37.187041445302505</c:v>
                </c:pt>
                <c:pt idx="1346">
                  <c:v>37.194017120019446</c:v>
                </c:pt>
                <c:pt idx="1347">
                  <c:v>37.18936287809526</c:v>
                </c:pt>
                <c:pt idx="1348">
                  <c:v>37.196340761547084</c:v>
                </c:pt>
                <c:pt idx="1349">
                  <c:v>37.191682564841592</c:v>
                </c:pt>
                <c:pt idx="1350">
                  <c:v>37.206814809618784</c:v>
                </c:pt>
                <c:pt idx="1351">
                  <c:v>37.226616848554492</c:v>
                </c:pt>
                <c:pt idx="1352">
                  <c:v>37.200982793841334</c:v>
                </c:pt>
                <c:pt idx="1353">
                  <c:v>37.224290839687406</c:v>
                </c:pt>
                <c:pt idx="1354">
                  <c:v>37.20330116916417</c:v>
                </c:pt>
                <c:pt idx="1355">
                  <c:v>37.210289524871321</c:v>
                </c:pt>
                <c:pt idx="1356">
                  <c:v>37.225451201761381</c:v>
                </c:pt>
                <c:pt idx="1357">
                  <c:v>37.220779294088864</c:v>
                </c:pt>
                <c:pt idx="1358">
                  <c:v>37.219602751999325</c:v>
                </c:pt>
                <c:pt idx="1359">
                  <c:v>37.24763132688657</c:v>
                </c:pt>
                <c:pt idx="1360">
                  <c:v>37.22660103378788</c:v>
                </c:pt>
                <c:pt idx="1361">
                  <c:v>37.253473061376418</c:v>
                </c:pt>
                <c:pt idx="1362">
                  <c:v>37.253473061376418</c:v>
                </c:pt>
                <c:pt idx="1363">
                  <c:v>37.272186750809425</c:v>
                </c:pt>
                <c:pt idx="1364">
                  <c:v>37.247619081632088</c:v>
                </c:pt>
                <c:pt idx="1365">
                  <c:v>37.234744908186421</c:v>
                </c:pt>
                <c:pt idx="1366">
                  <c:v>37.258141173529289</c:v>
                </c:pt>
                <c:pt idx="1367">
                  <c:v>37.266335503813565</c:v>
                </c:pt>
                <c:pt idx="1368">
                  <c:v>37.248765764957213</c:v>
                </c:pt>
                <c:pt idx="1369">
                  <c:v>37.276871728492765</c:v>
                </c:pt>
                <c:pt idx="1370">
                  <c:v>37.268671989487061</c:v>
                </c:pt>
                <c:pt idx="1371">
                  <c:v>37.255782004118721</c:v>
                </c:pt>
                <c:pt idx="1372">
                  <c:v>37.287416692274341</c:v>
                </c:pt>
                <c:pt idx="1373">
                  <c:v>37.24639388887789</c:v>
                </c:pt>
                <c:pt idx="1374">
                  <c:v>37.290933623795539</c:v>
                </c:pt>
                <c:pt idx="1375">
                  <c:v>37.258107563810483</c:v>
                </c:pt>
                <c:pt idx="1376">
                  <c:v>37.265129887791808</c:v>
                </c:pt>
                <c:pt idx="1377">
                  <c:v>37.285065785633627</c:v>
                </c:pt>
                <c:pt idx="1378">
                  <c:v>37.276853996932651</c:v>
                </c:pt>
                <c:pt idx="1379">
                  <c:v>37.296796885371393</c:v>
                </c:pt>
                <c:pt idx="1380">
                  <c:v>37.275670652402013</c:v>
                </c:pt>
                <c:pt idx="1381">
                  <c:v>37.279186182920952</c:v>
                </c:pt>
                <c:pt idx="1382">
                  <c:v>37.266266117305896</c:v>
                </c:pt>
                <c:pt idx="1383">
                  <c:v>37.269779969477263</c:v>
                </c:pt>
                <c:pt idx="1384">
                  <c:v>37.289738606137782</c:v>
                </c:pt>
                <c:pt idx="1385">
                  <c:v>37.297960959244364</c:v>
                </c:pt>
                <c:pt idx="1386">
                  <c:v>37.285034157591475</c:v>
                </c:pt>
                <c:pt idx="1387">
                  <c:v>37.280327353690566</c:v>
                </c:pt>
                <c:pt idx="1388">
                  <c:v>37.279135089692858</c:v>
                </c:pt>
                <c:pt idx="1389">
                  <c:v>37.290883486522944</c:v>
                </c:pt>
                <c:pt idx="1390">
                  <c:v>37.286171799446173</c:v>
                </c:pt>
                <c:pt idx="1391">
                  <c:v>37.297925773248593</c:v>
                </c:pt>
                <c:pt idx="1392">
                  <c:v>37.301448377074649</c:v>
                </c:pt>
                <c:pt idx="1393">
                  <c:v>37.304971954993</c:v>
                </c:pt>
                <c:pt idx="1394">
                  <c:v>37.272022568603099</c:v>
                </c:pt>
                <c:pt idx="1395">
                  <c:v>37.303780602825107</c:v>
                </c:pt>
                <c:pt idx="1396">
                  <c:v>37.315548536680225</c:v>
                </c:pt>
                <c:pt idx="1397">
                  <c:v>37.294341696932058</c:v>
                </c:pt>
                <c:pt idx="1398">
                  <c:v>37.297864687910412</c:v>
                </c:pt>
                <c:pt idx="1399">
                  <c:v>37.309636768552835</c:v>
                </c:pt>
                <c:pt idx="1400">
                  <c:v>37.313163530139406</c:v>
                </c:pt>
                <c:pt idx="1401">
                  <c:v>37.300188045943727</c:v>
                </c:pt>
                <c:pt idx="1402">
                  <c:v>37.320219980013391</c:v>
                </c:pt>
                <c:pt idx="1403">
                  <c:v>37.29898434452997</c:v>
                </c:pt>
                <c:pt idx="1404">
                  <c:v>37.302509536049136</c:v>
                </c:pt>
                <c:pt idx="1405">
                  <c:v>37.289519685621386</c:v>
                </c:pt>
                <c:pt idx="1406">
                  <c:v>37.337878192917486</c:v>
                </c:pt>
                <c:pt idx="1407">
                  <c:v>37.329615482062152</c:v>
                </c:pt>
                <c:pt idx="1408">
                  <c:v>37.308356415754467</c:v>
                </c:pt>
                <c:pt idx="1409">
                  <c:v>37.307146880222682</c:v>
                </c:pt>
                <c:pt idx="1410">
                  <c:v>37.298880187225791</c:v>
                </c:pt>
                <c:pt idx="1411">
                  <c:v>37.330746188977976</c:v>
                </c:pt>
                <c:pt idx="1412">
                  <c:v>37.317734899890389</c:v>
                </c:pt>
                <c:pt idx="1413">
                  <c:v>37.301190837110553</c:v>
                </c:pt>
                <c:pt idx="1414">
                  <c:v>37.320054031256859</c:v>
                </c:pt>
                <c:pt idx="1415">
                  <c:v>37.311776655720301</c:v>
                </c:pt>
                <c:pt idx="1416">
                  <c:v>37.323586422162805</c:v>
                </c:pt>
                <c:pt idx="1417">
                  <c:v>37.330654135793687</c:v>
                </c:pt>
                <c:pt idx="1418">
                  <c:v>37.301052424243402</c:v>
                </c:pt>
                <c:pt idx="1419">
                  <c:v>37.341263040872185</c:v>
                </c:pt>
                <c:pt idx="1420">
                  <c:v>37.32822116205147</c:v>
                </c:pt>
                <c:pt idx="1421">
                  <c:v>37.306883270694208</c:v>
                </c:pt>
                <c:pt idx="1422">
                  <c:v>37.318706985340455</c:v>
                </c:pt>
                <c:pt idx="1423">
                  <c:v>37.317479282440893</c:v>
                </c:pt>
                <c:pt idx="1424">
                  <c:v>37.324548175470262</c:v>
                </c:pt>
                <c:pt idx="1425">
                  <c:v>37.316248432503066</c:v>
                </c:pt>
                <c:pt idx="1426">
                  <c:v>37.311481223006602</c:v>
                </c:pt>
                <c:pt idx="1427">
                  <c:v>37.326853581155234</c:v>
                </c:pt>
                <c:pt idx="1428">
                  <c:v>37.322083777962924</c:v>
                </c:pt>
                <c:pt idx="1429">
                  <c:v>37.292388339696707</c:v>
                </c:pt>
                <c:pt idx="1430">
                  <c:v>37.349320120520524</c:v>
                </c:pt>
                <c:pt idx="1431">
                  <c:v>37.341007475254806</c:v>
                </c:pt>
                <c:pt idx="1432">
                  <c:v>37.319606743835628</c:v>
                </c:pt>
                <c:pt idx="1433">
                  <c:v>37.330218765269315</c:v>
                </c:pt>
                <c:pt idx="1434">
                  <c:v>37.33375806295146</c:v>
                </c:pt>
                <c:pt idx="1435">
                  <c:v>37.32897582477689</c:v>
                </c:pt>
                <c:pt idx="1436">
                  <c:v>37.357489237693045</c:v>
                </c:pt>
                <c:pt idx="1437">
                  <c:v>37.361035174753034</c:v>
                </c:pt>
                <c:pt idx="1438">
                  <c:v>37.356253418891725</c:v>
                </c:pt>
                <c:pt idx="1439">
                  <c:v>37.334809715234869</c:v>
                </c:pt>
                <c:pt idx="1440">
                  <c:v>37.338351188489739</c:v>
                </c:pt>
                <c:pt idx="1441">
                  <c:v>37.345437074836532</c:v>
                </c:pt>
                <c:pt idx="1442">
                  <c:v>37.333560628160861</c:v>
                </c:pt>
                <c:pt idx="1443">
                  <c:v>37.328767645854121</c:v>
                </c:pt>
                <c:pt idx="1444">
                  <c:v>37.356073259045566</c:v>
                </c:pt>
                <c:pt idx="1445">
                  <c:v>37.347732827631802</c:v>
                </c:pt>
                <c:pt idx="1446">
                  <c:v>37.351278328759228</c:v>
                </c:pt>
                <c:pt idx="1447">
                  <c:v>37.350026578228388</c:v>
                </c:pt>
                <c:pt idx="1448">
                  <c:v>37.353573165753815</c:v>
                </c:pt>
                <c:pt idx="1449">
                  <c:v>37.361920720604047</c:v>
                </c:pt>
                <c:pt idx="1450">
                  <c:v>37.357120734794144</c:v>
                </c:pt>
                <c:pt idx="1451">
                  <c:v>37.355865991183727</c:v>
                </c:pt>
                <c:pt idx="1452">
                  <c:v>37.347513469499511</c:v>
                </c:pt>
                <c:pt idx="1453">
                  <c:v>37.346252101539143</c:v>
                </c:pt>
                <c:pt idx="1454">
                  <c:v>37.374873314633803</c:v>
                </c:pt>
                <c:pt idx="1455">
                  <c:v>37.378426779914136</c:v>
                </c:pt>
                <c:pt idx="1456">
                  <c:v>37.390343674185758</c:v>
                </c:pt>
                <c:pt idx="1457">
                  <c:v>37.365257258344677</c:v>
                </c:pt>
                <c:pt idx="1458">
                  <c:v>37.363996397041895</c:v>
                </c:pt>
                <c:pt idx="1459">
                  <c:v>37.35081488398874</c:v>
                </c:pt>
                <c:pt idx="1460">
                  <c:v>37.387839271755311</c:v>
                </c:pt>
                <c:pt idx="1461">
                  <c:v>37.374654765768</c:v>
                </c:pt>
                <c:pt idx="1462">
                  <c:v>37.361465003372665</c:v>
                </c:pt>
                <c:pt idx="1463">
                  <c:v>37.353093204484999</c:v>
                </c:pt>
                <c:pt idx="1464">
                  <c:v>37.376945839211643</c:v>
                </c:pt>
                <c:pt idx="1465">
                  <c:v>37.380501680233138</c:v>
                </c:pt>
                <c:pt idx="1466">
                  <c:v>37.400818592939515</c:v>
                </c:pt>
                <c:pt idx="1467">
                  <c:v>37.375678923639875</c:v>
                </c:pt>
                <c:pt idx="1468">
                  <c:v>37.362472880662949</c:v>
                </c:pt>
                <c:pt idx="1469">
                  <c:v>37.366026062286352</c:v>
                </c:pt>
                <c:pt idx="1470">
                  <c:v>37.386349696586251</c:v>
                </c:pt>
                <c:pt idx="1471">
                  <c:v>37.398295660249289</c:v>
                </c:pt>
                <c:pt idx="1472">
                  <c:v>37.393468470691644</c:v>
                </c:pt>
                <c:pt idx="1473">
                  <c:v>37.405420153592132</c:v>
                </c:pt>
                <c:pt idx="1474">
                  <c:v>37.408983880489593</c:v>
                </c:pt>
                <c:pt idx="1475">
                  <c:v>37.387365816942129</c:v>
                </c:pt>
                <c:pt idx="1476">
                  <c:v>37.390925890055115</c:v>
                </c:pt>
                <c:pt idx="1477">
                  <c:v>37.382530371870203</c:v>
                </c:pt>
                <c:pt idx="1478">
                  <c:v>37.411282665054067</c:v>
                </c:pt>
                <c:pt idx="1479">
                  <c:v>37.398048994215429</c:v>
                </c:pt>
                <c:pt idx="1480">
                  <c:v>37.393210875581488</c:v>
                </c:pt>
                <c:pt idx="1481">
                  <c:v>37.376409501801128</c:v>
                </c:pt>
                <c:pt idx="1482">
                  <c:v>37.396773015411391</c:v>
                </c:pt>
                <c:pt idx="1483">
                  <c:v>37.38837029535248</c:v>
                </c:pt>
                <c:pt idx="1484">
                  <c:v>37.396773015411391</c:v>
                </c:pt>
                <c:pt idx="1485">
                  <c:v>37.391931542338739</c:v>
                </c:pt>
                <c:pt idx="1486">
                  <c:v>37.403900255011948</c:v>
                </c:pt>
                <c:pt idx="1487">
                  <c:v>37.387087605315216</c:v>
                </c:pt>
                <c:pt idx="1488">
                  <c:v>37.403900255011948</c:v>
                </c:pt>
                <c:pt idx="1489">
                  <c:v>37.399056995178483</c:v>
                </c:pt>
                <c:pt idx="1490">
                  <c:v>37.390648944331602</c:v>
                </c:pt>
                <c:pt idx="1491">
                  <c:v>37.402621201715945</c:v>
                </c:pt>
                <c:pt idx="1492">
                  <c:v>37.39421126950657</c:v>
                </c:pt>
                <c:pt idx="1493">
                  <c:v>37.414598519398403</c:v>
                </c:pt>
                <c:pt idx="1494">
                  <c:v>37.40133887969985</c:v>
                </c:pt>
                <c:pt idx="1495">
                  <c:v>37.455402296928163</c:v>
                </c:pt>
                <c:pt idx="1496">
                  <c:v>37.421735636309478</c:v>
                </c:pt>
                <c:pt idx="1497">
                  <c:v>37.416887903302843</c:v>
                </c:pt>
                <c:pt idx="1498">
                  <c:v>37.400053283976369</c:v>
                </c:pt>
                <c:pt idx="1499">
                  <c:v>37.391636439337034</c:v>
                </c:pt>
                <c:pt idx="1500">
                  <c:v>37.405896328361607</c:v>
                </c:pt>
                <c:pt idx="1501">
                  <c:v>37.40103780506999</c:v>
                </c:pt>
                <c:pt idx="1502">
                  <c:v>37.407185024173117</c:v>
                </c:pt>
                <c:pt idx="1503">
                  <c:v>37.423010953012934</c:v>
                </c:pt>
                <c:pt idx="1504">
                  <c:v>37.431649171990955</c:v>
                </c:pt>
                <c:pt idx="1505">
                  <c:v>37.458252789166906</c:v>
                </c:pt>
                <c:pt idx="1506">
                  <c:v>37.434493753342473</c:v>
                </c:pt>
                <c:pt idx="1507">
                  <c:v>37.444195779294567</c:v>
                </c:pt>
                <c:pt idx="1508">
                  <c:v>37.453818079746867</c:v>
                </c:pt>
                <c:pt idx="1509">
                  <c:v>37.463361165548562</c:v>
                </c:pt>
                <c:pt idx="1510">
                  <c:v>37.47756435702992</c:v>
                </c:pt>
                <c:pt idx="1511">
                  <c:v>37.472757638388551</c:v>
                </c:pt>
                <c:pt idx="1512">
                  <c:v>37.479797452253187</c:v>
                </c:pt>
                <c:pt idx="1513">
                  <c:v>37.510516773152794</c:v>
                </c:pt>
                <c:pt idx="1514">
                  <c:v>37.523509023541131</c:v>
                </c:pt>
                <c:pt idx="1515">
                  <c:v>37.570988668665521</c:v>
                </c:pt>
                <c:pt idx="1516">
                  <c:v>37.522377787974037</c:v>
                </c:pt>
                <c:pt idx="1517">
                  <c:v>37.517666920529678</c:v>
                </c:pt>
                <c:pt idx="1518">
                  <c:v>37.553281854802229</c:v>
                </c:pt>
                <c:pt idx="1519">
                  <c:v>37.527262511294751</c:v>
                </c:pt>
                <c:pt idx="1520">
                  <c:v>37.542723737233459</c:v>
                </c:pt>
                <c:pt idx="1521">
                  <c:v>37.526122351285068</c:v>
                </c:pt>
                <c:pt idx="1522">
                  <c:v>37.485781224370029</c:v>
                </c:pt>
                <c:pt idx="1523">
                  <c:v>37.494076878003661</c:v>
                </c:pt>
                <c:pt idx="1524">
                  <c:v>37.509522173726225</c:v>
                </c:pt>
                <c:pt idx="1525">
                  <c:v>37.516675485159958</c:v>
                </c:pt>
                <c:pt idx="1526">
                  <c:v>37.487034801831975</c:v>
                </c:pt>
                <c:pt idx="1527">
                  <c:v>37.473995284397915</c:v>
                </c:pt>
                <c:pt idx="1528">
                  <c:v>37.522683340416044</c:v>
                </c:pt>
                <c:pt idx="1529">
                  <c:v>37.493016497116621</c:v>
                </c:pt>
                <c:pt idx="1530">
                  <c:v>37.484705473967004</c:v>
                </c:pt>
                <c:pt idx="1531">
                  <c:v>37.475222035863055</c:v>
                </c:pt>
                <c:pt idx="1532">
                  <c:v>37.507318012660249</c:v>
                </c:pt>
                <c:pt idx="1533">
                  <c:v>37.510895873680006</c:v>
                </c:pt>
                <c:pt idx="1534">
                  <c:v>37.49783082135108</c:v>
                </c:pt>
                <c:pt idx="1535">
                  <c:v>37.513309614678647</c:v>
                </c:pt>
                <c:pt idx="1536">
                  <c:v>37.500235201830414</c:v>
                </c:pt>
                <c:pt idx="1537">
                  <c:v>37.478827607034461</c:v>
                </c:pt>
                <c:pt idx="1538">
                  <c:v>37.482400323301817</c:v>
                </c:pt>
                <c:pt idx="1539">
                  <c:v>37.522884731980419</c:v>
                </c:pt>
                <c:pt idx="1540">
                  <c:v>37.509795521918221</c:v>
                </c:pt>
                <c:pt idx="1541">
                  <c:v>37.488364159642437</c:v>
                </c:pt>
                <c:pt idx="1542">
                  <c:v>37.503857454648973</c:v>
                </c:pt>
                <c:pt idx="1543">
                  <c:v>37.507437118723978</c:v>
                </c:pt>
                <c:pt idx="1544">
                  <c:v>37.494329339649397</c:v>
                </c:pt>
                <c:pt idx="1545">
                  <c:v>37.509833988832419</c:v>
                </c:pt>
                <c:pt idx="1546">
                  <c:v>37.513415771649434</c:v>
                </c:pt>
                <c:pt idx="1547">
                  <c:v>37.503875905647767</c:v>
                </c:pt>
                <c:pt idx="1548">
                  <c:v>37.503875905647767</c:v>
                </c:pt>
                <c:pt idx="1549">
                  <c:v>37.502682519766481</c:v>
                </c:pt>
                <c:pt idx="1550">
                  <c:v>37.50626369234552</c:v>
                </c:pt>
                <c:pt idx="1551">
                  <c:v>37.526566558911732</c:v>
                </c:pt>
                <c:pt idx="1552">
                  <c:v>37.525377101797396</c:v>
                </c:pt>
                <c:pt idx="1553">
                  <c:v>37.525377101797396</c:v>
                </c:pt>
                <c:pt idx="1554">
                  <c:v>37.512232845771692</c:v>
                </c:pt>
                <c:pt idx="1555">
                  <c:v>37.552881104166175</c:v>
                </c:pt>
                <c:pt idx="1556">
                  <c:v>37.539731148267073</c:v>
                </c:pt>
                <c:pt idx="1557">
                  <c:v>37.514617902848229</c:v>
                </c:pt>
                <c:pt idx="1558">
                  <c:v>37.501458939616548</c:v>
                </c:pt>
                <c:pt idx="1559">
                  <c:v>37.517001022097972</c:v>
                </c:pt>
                <c:pt idx="1560">
                  <c:v>37.508625256560286</c:v>
                </c:pt>
                <c:pt idx="1561">
                  <c:v>37.495455559045297</c:v>
                </c:pt>
                <c:pt idx="1562">
                  <c:v>37.507416355774666</c:v>
                </c:pt>
                <c:pt idx="1563">
                  <c:v>37.539736634516338</c:v>
                </c:pt>
                <c:pt idx="1564">
                  <c:v>37.543329012994292</c:v>
                </c:pt>
                <c:pt idx="1565">
                  <c:v>37.538535089876035</c:v>
                </c:pt>
                <c:pt idx="1566">
                  <c:v>37.513375037123993</c:v>
                </c:pt>
                <c:pt idx="1567">
                  <c:v>37.525350168153395</c:v>
                </c:pt>
                <c:pt idx="1568">
                  <c:v>37.524138669166746</c:v>
                </c:pt>
                <c:pt idx="1569">
                  <c:v>37.552911085510431</c:v>
                </c:pt>
                <c:pt idx="1570">
                  <c:v>37.53131940680705</c:v>
                </c:pt>
                <c:pt idx="1571">
                  <c:v>37.551706833316487</c:v>
                </c:pt>
                <c:pt idx="1572">
                  <c:v>37.521706051320798</c:v>
                </c:pt>
                <c:pt idx="1573">
                  <c:v>37.530104938421196</c:v>
                </c:pt>
                <c:pt idx="1574">
                  <c:v>37.542097994631256</c:v>
                </c:pt>
                <c:pt idx="1575">
                  <c:v>37.554096114841016</c:v>
                </c:pt>
                <c:pt idx="1576">
                  <c:v>37.557693852226947</c:v>
                </c:pt>
                <c:pt idx="1577">
                  <c:v>37.544478856403835</c:v>
                </c:pt>
                <c:pt idx="1578">
                  <c:v>37.52285090790906</c:v>
                </c:pt>
                <c:pt idx="1579">
                  <c:v>37.593727271013996</c:v>
                </c:pt>
                <c:pt idx="1580">
                  <c:v>37.539666548205076</c:v>
                </c:pt>
                <c:pt idx="1581">
                  <c:v>37.543261641493153</c:v>
                </c:pt>
                <c:pt idx="1582">
                  <c:v>37.546857733563058</c:v>
                </c:pt>
                <c:pt idx="1583">
                  <c:v>37.525214890769632</c:v>
                </c:pt>
                <c:pt idx="1584">
                  <c:v>37.508389815304149</c:v>
                </c:pt>
                <c:pt idx="1585">
                  <c:v>37.528807331509178</c:v>
                </c:pt>
                <c:pt idx="1586">
                  <c:v>37.566069703941139</c:v>
                </c:pt>
                <c:pt idx="1587">
                  <c:v>37.540817538959274</c:v>
                </c:pt>
                <c:pt idx="1588">
                  <c:v>37.561252096624408</c:v>
                </c:pt>
                <c:pt idx="1589">
                  <c:v>37.535995206498526</c:v>
                </c:pt>
                <c:pt idx="1590">
                  <c:v>37.531170412446222</c:v>
                </c:pt>
                <c:pt idx="1591">
                  <c:v>37.539590641443439</c:v>
                </c:pt>
                <c:pt idx="1592">
                  <c:v>37.539590641443439</c:v>
                </c:pt>
                <c:pt idx="1593">
                  <c:v>37.551609500055349</c:v>
                </c:pt>
                <c:pt idx="1594">
                  <c:v>37.551609500055349</c:v>
                </c:pt>
                <c:pt idx="1595">
                  <c:v>37.560032234972205</c:v>
                </c:pt>
                <c:pt idx="1596">
                  <c:v>37.534764960262756</c:v>
                </c:pt>
                <c:pt idx="1597">
                  <c:v>37.546784507972689</c:v>
                </c:pt>
                <c:pt idx="1598">
                  <c:v>37.567235648551666</c:v>
                </c:pt>
                <c:pt idx="1599">
                  <c:v>37.575662468066753</c:v>
                </c:pt>
                <c:pt idx="1600">
                  <c:v>37.55880913928042</c:v>
                </c:pt>
                <c:pt idx="1601">
                  <c:v>37.550382940253051</c:v>
                </c:pt>
                <c:pt idx="1602">
                  <c:v>37.570838856990655</c:v>
                </c:pt>
                <c:pt idx="1603">
                  <c:v>37.566012780553294</c:v>
                </c:pt>
                <c:pt idx="1604">
                  <c:v>37.549153139093711</c:v>
                </c:pt>
                <c:pt idx="1605">
                  <c:v>37.540723784075425</c:v>
                </c:pt>
                <c:pt idx="1606">
                  <c:v>37.523866005462125</c:v>
                </c:pt>
                <c:pt idx="1607">
                  <c:v>37.552752682432462</c:v>
                </c:pt>
                <c:pt idx="1608">
                  <c:v>37.561184237336199</c:v>
                </c:pt>
                <c:pt idx="1609">
                  <c:v>37.598523558067917</c:v>
                </c:pt>
                <c:pt idx="1610">
                  <c:v>37.573220426664406</c:v>
                </c:pt>
                <c:pt idx="1611">
                  <c:v>37.568390105745863</c:v>
                </c:pt>
                <c:pt idx="1612">
                  <c:v>37.593697978190306</c:v>
                </c:pt>
                <c:pt idx="1613">
                  <c:v>37.57682575240699</c:v>
                </c:pt>
                <c:pt idx="1614">
                  <c:v>37.57682575240699</c:v>
                </c:pt>
                <c:pt idx="1615">
                  <c:v>37.588869929645654</c:v>
                </c:pt>
                <c:pt idx="1616">
                  <c:v>37.56355731473613</c:v>
                </c:pt>
                <c:pt idx="1617">
                  <c:v>37.580432080406645</c:v>
                </c:pt>
                <c:pt idx="1618">
                  <c:v>37.580432080406645</c:v>
                </c:pt>
                <c:pt idx="1619">
                  <c:v>37.567160860761959</c:v>
                </c:pt>
                <c:pt idx="1620">
                  <c:v>37.580432080406645</c:v>
                </c:pt>
                <c:pt idx="1621">
                  <c:v>37.580432080406645</c:v>
                </c:pt>
                <c:pt idx="1622">
                  <c:v>37.571994542103468</c:v>
                </c:pt>
                <c:pt idx="1623">
                  <c:v>37.609359569274531</c:v>
                </c:pt>
                <c:pt idx="1624">
                  <c:v>37.588869929645654</c:v>
                </c:pt>
                <c:pt idx="1625">
                  <c:v>37.588869929645654</c:v>
                </c:pt>
                <c:pt idx="1626">
                  <c:v>37.588869929645654</c:v>
                </c:pt>
                <c:pt idx="1627">
                  <c:v>37.580432080406645</c:v>
                </c:pt>
                <c:pt idx="1628">
                  <c:v>37.60213455731251</c:v>
                </c:pt>
                <c:pt idx="1629">
                  <c:v>37.60213455731251</c:v>
                </c:pt>
                <c:pt idx="1630">
                  <c:v>37.60213455731251</c:v>
                </c:pt>
                <c:pt idx="1631">
                  <c:v>37.60213455731251</c:v>
                </c:pt>
                <c:pt idx="1632">
                  <c:v>37.60213455731251</c:v>
                </c:pt>
                <c:pt idx="1633">
                  <c:v>37.610571447255097</c:v>
                </c:pt>
                <c:pt idx="1634">
                  <c:v>37.606958556612319</c:v>
                </c:pt>
                <c:pt idx="1635">
                  <c:v>37.615393865861677</c:v>
                </c:pt>
                <c:pt idx="1636">
                  <c:v>37.632265416475391</c:v>
                </c:pt>
                <c:pt idx="1637">
                  <c:v>37.606958556612319</c:v>
                </c:pt>
                <c:pt idx="1638">
                  <c:v>37.620213818170797</c:v>
                </c:pt>
                <c:pt idx="1639">
                  <c:v>37.628647857791286</c:v>
                </c:pt>
                <c:pt idx="1640">
                  <c:v>37.625031305601524</c:v>
                </c:pt>
                <c:pt idx="1641">
                  <c:v>37.633463765362734</c:v>
                </c:pt>
                <c:pt idx="1642">
                  <c:v>37.641896535598342</c:v>
                </c:pt>
                <c:pt idx="1643">
                  <c:v>37.658763007492993</c:v>
                </c:pt>
                <c:pt idx="1644">
                  <c:v>37.64670840068387</c:v>
                </c:pt>
                <c:pt idx="1645">
                  <c:v>37.655139901778654</c:v>
                </c:pt>
                <c:pt idx="1646">
                  <c:v>37.720279301186913</c:v>
                </c:pt>
                <c:pt idx="1647">
                  <c:v>37.684065043894584</c:v>
                </c:pt>
                <c:pt idx="1648">
                  <c:v>37.682781948887282</c:v>
                </c:pt>
                <c:pt idx="1649">
                  <c:v>37.675398253608975</c:v>
                </c:pt>
                <c:pt idx="1650">
                  <c:v>37.681161035196453</c:v>
                </c:pt>
                <c:pt idx="1651">
                  <c:v>37.723979290711618</c:v>
                </c:pt>
                <c:pt idx="1652">
                  <c:v>37.725885332366488</c:v>
                </c:pt>
                <c:pt idx="1653">
                  <c:v>37.707412706463096</c:v>
                </c:pt>
                <c:pt idx="1654">
                  <c:v>37.694731871858039</c:v>
                </c:pt>
                <c:pt idx="1655">
                  <c:v>37.706250636645919</c:v>
                </c:pt>
                <c:pt idx="1656">
                  <c:v>37.745182271550213</c:v>
                </c:pt>
                <c:pt idx="1657">
                  <c:v>37.724484539983287</c:v>
                </c:pt>
                <c:pt idx="1658">
                  <c:v>37.724484539983287</c:v>
                </c:pt>
                <c:pt idx="1659">
                  <c:v>37.758649558768752</c:v>
                </c:pt>
                <c:pt idx="1660">
                  <c:v>37.719325975000956</c:v>
                </c:pt>
                <c:pt idx="1661">
                  <c:v>37.765342641377714</c:v>
                </c:pt>
                <c:pt idx="1662">
                  <c:v>37.748796699805673</c:v>
                </c:pt>
                <c:pt idx="1663">
                  <c:v>37.748796699805673</c:v>
                </c:pt>
                <c:pt idx="1664">
                  <c:v>37.752421584329618</c:v>
                </c:pt>
                <c:pt idx="1665">
                  <c:v>37.748796699805673</c:v>
                </c:pt>
                <c:pt idx="1666">
                  <c:v>37.760696236369881</c:v>
                </c:pt>
                <c:pt idx="1667">
                  <c:v>37.736902135737985</c:v>
                </c:pt>
                <c:pt idx="1668">
                  <c:v>37.748796699805673</c:v>
                </c:pt>
                <c:pt idx="1669">
                  <c:v>37.744147232172622</c:v>
                </c:pt>
                <c:pt idx="1670">
                  <c:v>37.739495412701693</c:v>
                </c:pt>
                <c:pt idx="1671">
                  <c:v>37.767952704836169</c:v>
                </c:pt>
                <c:pt idx="1672">
                  <c:v>37.759674388483745</c:v>
                </c:pt>
                <c:pt idx="1673">
                  <c:v>37.710010792544793</c:v>
                </c:pt>
                <c:pt idx="1674">
                  <c:v>37.762277670351686</c:v>
                </c:pt>
                <c:pt idx="1675">
                  <c:v>37.763302308825516</c:v>
                </c:pt>
                <c:pt idx="1676">
                  <c:v>37.730184712867235</c:v>
                </c:pt>
                <c:pt idx="1677">
                  <c:v>37.738463661536066</c:v>
                </c:pt>
                <c:pt idx="1678">
                  <c:v>37.781457107426512</c:v>
                </c:pt>
                <c:pt idx="1679">
                  <c:v>37.7539944533195</c:v>
                </c:pt>
                <c:pt idx="1680">
                  <c:v>37.737428920558735</c:v>
                </c:pt>
                <c:pt idx="1681">
                  <c:v>37.728105500080112</c:v>
                </c:pt>
                <c:pt idx="1682">
                  <c:v>37.777824120266004</c:v>
                </c:pt>
                <c:pt idx="1683">
                  <c:v>37.756590935356797</c:v>
                </c:pt>
                <c:pt idx="1684">
                  <c:v>37.81724757820276</c:v>
                </c:pt>
                <c:pt idx="1685">
                  <c:v>37.775773381584791</c:v>
                </c:pt>
                <c:pt idx="1686">
                  <c:v>37.779406750388461</c:v>
                </c:pt>
                <c:pt idx="1687">
                  <c:v>37.787702826576727</c:v>
                </c:pt>
                <c:pt idx="1688">
                  <c:v>37.759185810624821</c:v>
                </c:pt>
                <c:pt idx="1689">
                  <c:v>37.804295882580199</c:v>
                </c:pt>
                <c:pt idx="1690">
                  <c:v>37.804295882580199</c:v>
                </c:pt>
                <c:pt idx="1691">
                  <c:v>37.787702826576727</c:v>
                </c:pt>
                <c:pt idx="1692">
                  <c:v>37.803276345992117</c:v>
                </c:pt>
                <c:pt idx="1693">
                  <c:v>37.8115767052062</c:v>
                </c:pt>
                <c:pt idx="1694">
                  <c:v>37.77474351908301</c:v>
                </c:pt>
                <c:pt idx="1695">
                  <c:v>37.782011649319614</c:v>
                </c:pt>
                <c:pt idx="1696">
                  <c:v>37.798614542690729</c:v>
                </c:pt>
                <c:pt idx="1697">
                  <c:v>37.793950374184973</c:v>
                </c:pt>
                <c:pt idx="1698">
                  <c:v>37.818861596867912</c:v>
                </c:pt>
                <c:pt idx="1699">
                  <c:v>37.822505569482836</c:v>
                </c:pt>
                <c:pt idx="1700">
                  <c:v>37.814199684246496</c:v>
                </c:pt>
                <c:pt idx="1701">
                  <c:v>37.801228280233097</c:v>
                </c:pt>
                <c:pt idx="1702">
                  <c:v>37.826150560431806</c:v>
                </c:pt>
                <c:pt idx="1703">
                  <c:v>37.801228280233097</c:v>
                </c:pt>
                <c:pt idx="1704">
                  <c:v>37.809535405091083</c:v>
                </c:pt>
                <c:pt idx="1705">
                  <c:v>37.813177726735717</c:v>
                </c:pt>
                <c:pt idx="1706">
                  <c:v>37.813177726735717</c:v>
                </c:pt>
                <c:pt idx="1707">
                  <c:v>37.833443598766948</c:v>
                </c:pt>
                <c:pt idx="1708">
                  <c:v>37.808510252861772</c:v>
                </c:pt>
                <c:pt idx="1709">
                  <c:v>37.828778384051468</c:v>
                </c:pt>
                <c:pt idx="1710">
                  <c:v>37.824110799217941</c:v>
                </c:pt>
                <c:pt idx="1711">
                  <c:v>37.849056125988639</c:v>
                </c:pt>
                <c:pt idx="1712">
                  <c:v>37.807482092970936</c:v>
                </c:pt>
                <c:pt idx="1713">
                  <c:v>37.82775719375654</c:v>
                </c:pt>
                <c:pt idx="1714">
                  <c:v>37.848041911239555</c:v>
                </c:pt>
                <c:pt idx="1715">
                  <c:v>37.839723108055907</c:v>
                </c:pt>
                <c:pt idx="1716">
                  <c:v>37.839723108055907</c:v>
                </c:pt>
                <c:pt idx="1717">
                  <c:v>37.823086409317547</c:v>
                </c:pt>
                <c:pt idx="1718">
                  <c:v>37.831404607415315</c:v>
                </c:pt>
                <c:pt idx="1719">
                  <c:v>37.839723108055907</c:v>
                </c:pt>
                <c:pt idx="1720">
                  <c:v>37.831404607415315</c:v>
                </c:pt>
                <c:pt idx="1721">
                  <c:v>37.86833625122491</c:v>
                </c:pt>
                <c:pt idx="1722">
                  <c:v>37.86833625122491</c:v>
                </c:pt>
                <c:pt idx="1723">
                  <c:v>37.848041911239555</c:v>
                </c:pt>
                <c:pt idx="1724">
                  <c:v>37.873000136050507</c:v>
                </c:pt>
                <c:pt idx="1725">
                  <c:v>37.873000136050507</c:v>
                </c:pt>
                <c:pt idx="1726">
                  <c:v>37.873000136050507</c:v>
                </c:pt>
                <c:pt idx="1727">
                  <c:v>37.897961083755789</c:v>
                </c:pt>
                <c:pt idx="1728">
                  <c:v>37.906282004746224</c:v>
                </c:pt>
                <c:pt idx="1729">
                  <c:v>37.877661649912795</c:v>
                </c:pt>
                <c:pt idx="1730">
                  <c:v>37.897961083755789</c:v>
                </c:pt>
                <c:pt idx="1731">
                  <c:v>37.915590299493481</c:v>
                </c:pt>
                <c:pt idx="1732">
                  <c:v>37.874004173643733</c:v>
                </c:pt>
                <c:pt idx="1733">
                  <c:v>37.891631979304506</c:v>
                </c:pt>
                <c:pt idx="1734">
                  <c:v>37.92024089658932</c:v>
                </c:pt>
                <c:pt idx="1735">
                  <c:v>37.904596313440109</c:v>
                </c:pt>
                <c:pt idx="1736">
                  <c:v>37.904596313440109</c:v>
                </c:pt>
                <c:pt idx="1737">
                  <c:v>37.900933702306475</c:v>
                </c:pt>
                <c:pt idx="1738">
                  <c:v>37.917555498919313</c:v>
                </c:pt>
                <c:pt idx="1739">
                  <c:v>37.950802714675945</c:v>
                </c:pt>
                <c:pt idx="1740">
                  <c:v>37.938819648097201</c:v>
                </c:pt>
                <c:pt idx="1741">
                  <c:v>37.930509538147177</c:v>
                </c:pt>
                <c:pt idx="1742">
                  <c:v>37.935149866166675</c:v>
                </c:pt>
                <c:pt idx="1743">
                  <c:v>37.926841600461529</c:v>
                </c:pt>
                <c:pt idx="1744">
                  <c:v>37.923174689621966</c:v>
                </c:pt>
                <c:pt idx="1745">
                  <c:v>37.923174689621966</c:v>
                </c:pt>
                <c:pt idx="1746">
                  <c:v>37.919508805265814</c:v>
                </c:pt>
                <c:pt idx="1747">
                  <c:v>37.907541511287263</c:v>
                </c:pt>
                <c:pt idx="1748">
                  <c:v>37.907541511287263</c:v>
                </c:pt>
                <c:pt idx="1749">
                  <c:v>37.915843947030524</c:v>
                </c:pt>
                <c:pt idx="1750">
                  <c:v>37.928782206865208</c:v>
                </c:pt>
                <c:pt idx="1751">
                  <c:v>37.928782206865208</c:v>
                </c:pt>
                <c:pt idx="1752">
                  <c:v>37.933415374922504</c:v>
                </c:pt>
                <c:pt idx="1753">
                  <c:v>37.95831615228451</c:v>
                </c:pt>
                <c:pt idx="1754">
                  <c:v>37.95831615228451</c:v>
                </c:pt>
                <c:pt idx="1755">
                  <c:v>37.946344608140969</c:v>
                </c:pt>
                <c:pt idx="1756">
                  <c:v>37.93437807368835</c:v>
                </c:pt>
                <c:pt idx="1757">
                  <c:v>37.926081795960059</c:v>
                </c:pt>
                <c:pt idx="1758">
                  <c:v>37.93437807368835</c:v>
                </c:pt>
                <c:pt idx="1759">
                  <c:v>37.950971531785441</c:v>
                </c:pt>
                <c:pt idx="1760">
                  <c:v>37.917785819111607</c:v>
                </c:pt>
                <c:pt idx="1761">
                  <c:v>37.930710984792462</c:v>
                </c:pt>
                <c:pt idx="1762">
                  <c:v>37.963891746904913</c:v>
                </c:pt>
                <c:pt idx="1763">
                  <c:v>37.94730076430892</c:v>
                </c:pt>
                <c:pt idx="1764">
                  <c:v>37.96851243325267</c:v>
                </c:pt>
                <c:pt idx="1765">
                  <c:v>37.948253977125454</c:v>
                </c:pt>
                <c:pt idx="1766">
                  <c:v>37.97313077254325</c:v>
                </c:pt>
                <c:pt idx="1767">
                  <c:v>37.95654594171549</c:v>
                </c:pt>
                <c:pt idx="1768">
                  <c:v>37.939962313084294</c:v>
                </c:pt>
                <c:pt idx="1769">
                  <c:v>37.928005102422432</c:v>
                </c:pt>
                <c:pt idx="1770">
                  <c:v>37.989716805569813</c:v>
                </c:pt>
                <c:pt idx="1771">
                  <c:v>37.952874582298151</c:v>
                </c:pt>
                <c:pt idx="1772">
                  <c:v>37.96945573774105</c:v>
                </c:pt>
                <c:pt idx="1773">
                  <c:v>37.944584455234683</c:v>
                </c:pt>
                <c:pt idx="1774">
                  <c:v>37.977746766121037</c:v>
                </c:pt>
                <c:pt idx="1775">
                  <c:v>37.977746766121037</c:v>
                </c:pt>
                <c:pt idx="1776">
                  <c:v>38.002621653898707</c:v>
                </c:pt>
                <c:pt idx="1777">
                  <c:v>38.002621653898707</c:v>
                </c:pt>
                <c:pt idx="1778">
                  <c:v>37.96945573774105</c:v>
                </c:pt>
                <c:pt idx="1779">
                  <c:v>38.010913884038175</c:v>
                </c:pt>
                <c:pt idx="1780">
                  <c:v>37.986038094940454</c:v>
                </c:pt>
                <c:pt idx="1781">
                  <c:v>37.982360415329623</c:v>
                </c:pt>
                <c:pt idx="1782">
                  <c:v>38.023812377925005</c:v>
                </c:pt>
                <c:pt idx="1783">
                  <c:v>37.966722328714297</c:v>
                </c:pt>
                <c:pt idx="1784">
                  <c:v>37.945534947999576</c:v>
                </c:pt>
                <c:pt idx="1785">
                  <c:v>37.986038094940454</c:v>
                </c:pt>
                <c:pt idx="1786">
                  <c:v>37.907765803374275</c:v>
                </c:pt>
                <c:pt idx="1787">
                  <c:v>37.970396111451898</c:v>
                </c:pt>
                <c:pt idx="1788">
                  <c:v>37.953821702265707</c:v>
                </c:pt>
                <c:pt idx="1789">
                  <c:v>37.9869717215118</c:v>
                </c:pt>
                <c:pt idx="1790">
                  <c:v>38.011837388245006</c:v>
                </c:pt>
                <c:pt idx="1791">
                  <c:v>37.991580686009428</c:v>
                </c:pt>
                <c:pt idx="1792">
                  <c:v>38.016441744284627</c:v>
                </c:pt>
                <c:pt idx="1793">
                  <c:v>38.0044724938953</c:v>
                </c:pt>
                <c:pt idx="1794">
                  <c:v>37.996187310163648</c:v>
                </c:pt>
                <c:pt idx="1795">
                  <c:v>37.988830214262258</c:v>
                </c:pt>
                <c:pt idx="1796">
                  <c:v>37.988830214262258</c:v>
                </c:pt>
                <c:pt idx="1797">
                  <c:v>38.01367565674024</c:v>
                </c:pt>
                <c:pt idx="1798">
                  <c:v>38.018273733692816</c:v>
                </c:pt>
                <c:pt idx="1799">
                  <c:v>38.009993153964515</c:v>
                </c:pt>
                <c:pt idx="1800">
                  <c:v>38.018273733692816</c:v>
                </c:pt>
                <c:pt idx="1801">
                  <c:v>38.006311683722444</c:v>
                </c:pt>
                <c:pt idx="1802">
                  <c:v>38.027462885346381</c:v>
                </c:pt>
                <c:pt idx="1803">
                  <c:v>37.982402573737986</c:v>
                </c:pt>
                <c:pt idx="1804">
                  <c:v>38.011820264866017</c:v>
                </c:pt>
                <c:pt idx="1805">
                  <c:v>38.016411277969972</c:v>
                </c:pt>
                <c:pt idx="1806">
                  <c:v>38.020999961849618</c:v>
                </c:pt>
                <c:pt idx="1807">
                  <c:v>38.029270747905677</c:v>
                </c:pt>
                <c:pt idx="1808">
                  <c:v>38.025586317838219</c:v>
                </c:pt>
                <c:pt idx="1809">
                  <c:v>38.020999961849618</c:v>
                </c:pt>
                <c:pt idx="1810">
                  <c:v>38.030170347268104</c:v>
                </c:pt>
                <c:pt idx="1811">
                  <c:v>38.054974418441745</c:v>
                </c:pt>
                <c:pt idx="1812">
                  <c:v>38.018220557403211</c:v>
                </c:pt>
                <c:pt idx="1813">
                  <c:v>38.026486155096386</c:v>
                </c:pt>
                <c:pt idx="1814">
                  <c:v>38.014539226303476</c:v>
                </c:pt>
                <c:pt idx="1815">
                  <c:v>38.027383111564433</c:v>
                </c:pt>
                <c:pt idx="1816">
                  <c:v>38.043908489517221</c:v>
                </c:pt>
                <c:pt idx="1817">
                  <c:v>38.027383111564433</c:v>
                </c:pt>
                <c:pt idx="1818">
                  <c:v>38.035645651309508</c:v>
                </c:pt>
                <c:pt idx="1819">
                  <c:v>38.060435061321947</c:v>
                </c:pt>
                <c:pt idx="1820">
                  <c:v>38.023700191655372</c:v>
                </c:pt>
                <c:pt idx="1821">
                  <c:v>38.065006740697619</c:v>
                </c:pt>
                <c:pt idx="1822">
                  <c:v>38.0567448341817</c:v>
                </c:pt>
                <c:pt idx="1823">
                  <c:v>38.036536377129352</c:v>
                </c:pt>
                <c:pt idx="1824">
                  <c:v>38.044795860749318</c:v>
                </c:pt>
                <c:pt idx="1825">
                  <c:v>38.036536377129352</c:v>
                </c:pt>
                <c:pt idx="1826">
                  <c:v>38.036536377129352</c:v>
                </c:pt>
                <c:pt idx="1827">
                  <c:v>38.020018304620756</c:v>
                </c:pt>
                <c:pt idx="1828">
                  <c:v>38.044795860749318</c:v>
                </c:pt>
                <c:pt idx="1829">
                  <c:v>38.044795860749318</c:v>
                </c:pt>
                <c:pt idx="1830">
                  <c:v>38.036536377129352</c:v>
                </c:pt>
                <c:pt idx="1831">
                  <c:v>38.069576101075711</c:v>
                </c:pt>
                <c:pt idx="1832">
                  <c:v>38.044795860749318</c:v>
                </c:pt>
                <c:pt idx="1833">
                  <c:v>38.041109530009273</c:v>
                </c:pt>
                <c:pt idx="1834">
                  <c:v>38.049367486249857</c:v>
                </c:pt>
                <c:pt idx="1835">
                  <c:v>38.069576101075711</c:v>
                </c:pt>
                <c:pt idx="1836">
                  <c:v>38.041109530009273</c:v>
                </c:pt>
                <c:pt idx="1837">
                  <c:v>38.057625740625525</c:v>
                </c:pt>
                <c:pt idx="1838">
                  <c:v>38.049367486249857</c:v>
                </c:pt>
                <c:pt idx="1839">
                  <c:v>38.065884293136556</c:v>
                </c:pt>
                <c:pt idx="1840">
                  <c:v>38.045680364723751</c:v>
                </c:pt>
                <c:pt idx="1841">
                  <c:v>38.045680364723751</c:v>
                </c:pt>
                <c:pt idx="1842">
                  <c:v>38.082402292566243</c:v>
                </c:pt>
                <c:pt idx="1843">
                  <c:v>38.057625740625525</c:v>
                </c:pt>
                <c:pt idx="1844">
                  <c:v>38.037424233432894</c:v>
                </c:pt>
                <c:pt idx="1845">
                  <c:v>38.057625740625525</c:v>
                </c:pt>
                <c:pt idx="1846">
                  <c:v>38.098921484541762</c:v>
                </c:pt>
                <c:pt idx="1847">
                  <c:v>38.090661739485576</c:v>
                </c:pt>
                <c:pt idx="1848">
                  <c:v>38.057625740625525</c:v>
                </c:pt>
                <c:pt idx="1849">
                  <c:v>38.082402292566243</c:v>
                </c:pt>
                <c:pt idx="1850">
                  <c:v>38.082402292566243</c:v>
                </c:pt>
                <c:pt idx="1851">
                  <c:v>38.065884293136556</c:v>
                </c:pt>
                <c:pt idx="1852">
                  <c:v>38.082402292566243</c:v>
                </c:pt>
                <c:pt idx="1853">
                  <c:v>38.082402292566243</c:v>
                </c:pt>
                <c:pt idx="1854">
                  <c:v>38.08609775251891</c:v>
                </c:pt>
                <c:pt idx="1855">
                  <c:v>38.065884293136556</c:v>
                </c:pt>
                <c:pt idx="1856">
                  <c:v>38.08609775251891</c:v>
                </c:pt>
                <c:pt idx="1857">
                  <c:v>38.08609775251891</c:v>
                </c:pt>
                <c:pt idx="1858">
                  <c:v>38.07783677767452</c:v>
                </c:pt>
                <c:pt idx="1859">
                  <c:v>38.08609775251891</c:v>
                </c:pt>
                <c:pt idx="1860">
                  <c:v>38.069576101075711</c:v>
                </c:pt>
                <c:pt idx="1861">
                  <c:v>38.07783677767452</c:v>
                </c:pt>
                <c:pt idx="1862">
                  <c:v>38.07783677767452</c:v>
                </c:pt>
                <c:pt idx="1863">
                  <c:v>38.061315722722149</c:v>
                </c:pt>
                <c:pt idx="1864">
                  <c:v>38.098057350309219</c:v>
                </c:pt>
                <c:pt idx="1865">
                  <c:v>38.089794250373401</c:v>
                </c:pt>
                <c:pt idx="1866">
                  <c:v>38.073268945567968</c:v>
                </c:pt>
                <c:pt idx="1867">
                  <c:v>38.089794250373401</c:v>
                </c:pt>
                <c:pt idx="1868">
                  <c:v>38.076962826981365</c:v>
                </c:pt>
                <c:pt idx="1869">
                  <c:v>38.073268945567968</c:v>
                </c:pt>
                <c:pt idx="1870">
                  <c:v>38.094359025609286</c:v>
                </c:pt>
                <c:pt idx="1871">
                  <c:v>38.094359025609286</c:v>
                </c:pt>
                <c:pt idx="1872">
                  <c:v>38.07783677767452</c:v>
                </c:pt>
                <c:pt idx="1873">
                  <c:v>38.094359025609286</c:v>
                </c:pt>
                <c:pt idx="1874">
                  <c:v>38.119144634360005</c:v>
                </c:pt>
                <c:pt idx="1875">
                  <c:v>38.119144634360005</c:v>
                </c:pt>
                <c:pt idx="1876">
                  <c:v>38.12740710043812</c:v>
                </c:pt>
                <c:pt idx="1877">
                  <c:v>38.107181527735172</c:v>
                </c:pt>
                <c:pt idx="1878">
                  <c:v>38.098921484541762</c:v>
                </c:pt>
                <c:pt idx="1879">
                  <c:v>38.107181527735172</c:v>
                </c:pt>
                <c:pt idx="1880">
                  <c:v>38.131963446142635</c:v>
                </c:pt>
                <c:pt idx="1881">
                  <c:v>38.115441869066196</c:v>
                </c:pt>
                <c:pt idx="1882">
                  <c:v>38.128258069099935</c:v>
                </c:pt>
                <c:pt idx="1883">
                  <c:v>38.132811317378724</c:v>
                </c:pt>
                <c:pt idx="1884">
                  <c:v>38.144777186314812</c:v>
                </c:pt>
                <c:pt idx="1885">
                  <c:v>38.144777186314812</c:v>
                </c:pt>
                <c:pt idx="1886">
                  <c:v>38.149327379366092</c:v>
                </c:pt>
                <c:pt idx="1887">
                  <c:v>38.153037191967321</c:v>
                </c:pt>
                <c:pt idx="1888">
                  <c:v>38.14106919941203</c:v>
                </c:pt>
                <c:pt idx="1889">
                  <c:v>38.14106919941203</c:v>
                </c:pt>
                <c:pt idx="1890">
                  <c:v>38.14106919941203</c:v>
                </c:pt>
                <c:pt idx="1891">
                  <c:v>38.149327379366092</c:v>
                </c:pt>
                <c:pt idx="1892">
                  <c:v>38.149327379366092</c:v>
                </c:pt>
                <c:pt idx="1893">
                  <c:v>38.11999895753673</c:v>
                </c:pt>
                <c:pt idx="1894">
                  <c:v>38.153875262366121</c:v>
                </c:pt>
                <c:pt idx="1895">
                  <c:v>38.149327379366092</c:v>
                </c:pt>
                <c:pt idx="1896">
                  <c:v>38.149327379366092</c:v>
                </c:pt>
                <c:pt idx="1897">
                  <c:v>38.161297495650452</c:v>
                </c:pt>
                <c:pt idx="1898">
                  <c:v>38.165844633038219</c:v>
                </c:pt>
                <c:pt idx="1899">
                  <c:v>38.174103706757151</c:v>
                </c:pt>
                <c:pt idx="1900">
                  <c:v>38.157585857241337</c:v>
                </c:pt>
                <c:pt idx="1901">
                  <c:v>38.145618609624798</c:v>
                </c:pt>
                <c:pt idx="1902">
                  <c:v>38.14106919941203</c:v>
                </c:pt>
                <c:pt idx="1903">
                  <c:v>38.186080194888042</c:v>
                </c:pt>
                <c:pt idx="1904">
                  <c:v>38.16955809736465</c:v>
                </c:pt>
                <c:pt idx="1905">
                  <c:v>38.165844633038219</c:v>
                </c:pt>
                <c:pt idx="1906">
                  <c:v>38.14106919941203</c:v>
                </c:pt>
                <c:pt idx="1907">
                  <c:v>38.132811317378724</c:v>
                </c:pt>
                <c:pt idx="1908">
                  <c:v>38.157585857241337</c:v>
                </c:pt>
                <c:pt idx="1909">
                  <c:v>38.17781899711035</c:v>
                </c:pt>
                <c:pt idx="1910">
                  <c:v>38.153037191967321</c:v>
                </c:pt>
                <c:pt idx="1911">
                  <c:v>38.202603484541193</c:v>
                </c:pt>
                <c:pt idx="1912">
                  <c:v>38.174103706757151</c:v>
                </c:pt>
                <c:pt idx="1913">
                  <c:v>38.17781899711035</c:v>
                </c:pt>
                <c:pt idx="1914">
                  <c:v>38.16955809736465</c:v>
                </c:pt>
                <c:pt idx="1915">
                  <c:v>38.161297495650452</c:v>
                </c:pt>
                <c:pt idx="1916">
                  <c:v>38.198061680036275</c:v>
                </c:pt>
                <c:pt idx="1917">
                  <c:v>38.198061680036275</c:v>
                </c:pt>
                <c:pt idx="1918">
                  <c:v>38.189798357305975</c:v>
                </c:pt>
                <c:pt idx="1919">
                  <c:v>38.206325300909022</c:v>
                </c:pt>
                <c:pt idx="1920">
                  <c:v>38.214589219924683</c:v>
                </c:pt>
                <c:pt idx="1921">
                  <c:v>38.181535332717615</c:v>
                </c:pt>
                <c:pt idx="1922">
                  <c:v>38.181535332717615</c:v>
                </c:pt>
                <c:pt idx="1923">
                  <c:v>38.201782716350323</c:v>
                </c:pt>
                <c:pt idx="1924">
                  <c:v>38.201782716350323</c:v>
                </c:pt>
                <c:pt idx="1925">
                  <c:v>38.185252713951193</c:v>
                </c:pt>
                <c:pt idx="1926">
                  <c:v>38.201782716350323</c:v>
                </c:pt>
                <c:pt idx="1927">
                  <c:v>38.176988160128424</c:v>
                </c:pt>
                <c:pt idx="1928">
                  <c:v>38.21004816492767</c:v>
                </c:pt>
                <c:pt idx="1929">
                  <c:v>38.176988160128424</c:v>
                </c:pt>
                <c:pt idx="1930">
                  <c:v>38.185252713951193</c:v>
                </c:pt>
                <c:pt idx="1931">
                  <c:v>38.197237821417822</c:v>
                </c:pt>
                <c:pt idx="1932">
                  <c:v>38.217497037411093</c:v>
                </c:pt>
                <c:pt idx="1933">
                  <c:v>38.191028214749267</c:v>
                </c:pt>
                <c:pt idx="1934">
                  <c:v>38.17903511144722</c:v>
                </c:pt>
                <c:pt idx="1935">
                  <c:v>38.222039652289787</c:v>
                </c:pt>
                <c:pt idx="1936">
                  <c:v>38.215403544198985</c:v>
                </c:pt>
                <c:pt idx="1937">
                  <c:v>38.230605357796705</c:v>
                </c:pt>
                <c:pt idx="1938">
                  <c:v>38.270454309090496</c:v>
                </c:pt>
                <c:pt idx="1939">
                  <c:v>38.224176346623999</c:v>
                </c:pt>
                <c:pt idx="1940">
                  <c:v>38.263855597703767</c:v>
                </c:pt>
                <c:pt idx="1941">
                  <c:v>38.246741383875332</c:v>
                </c:pt>
                <c:pt idx="1942">
                  <c:v>38.278747706285451</c:v>
                </c:pt>
                <c:pt idx="1943">
                  <c:v>38.285371931149989</c:v>
                </c:pt>
                <c:pt idx="1944">
                  <c:v>38.329026910835978</c:v>
                </c:pt>
                <c:pt idx="1945">
                  <c:v>38.291036531512454</c:v>
                </c:pt>
                <c:pt idx="1946">
                  <c:v>38.334475321761758</c:v>
                </c:pt>
                <c:pt idx="1947">
                  <c:v>38.345258322316148</c:v>
                </c:pt>
                <c:pt idx="1948">
                  <c:v>38.396523717842236</c:v>
                </c:pt>
                <c:pt idx="1949">
                  <c:v>38.41520675451109</c:v>
                </c:pt>
                <c:pt idx="1950">
                  <c:v>38.381553023782544</c:v>
                </c:pt>
                <c:pt idx="1951">
                  <c:v>38.42000667438738</c:v>
                </c:pt>
                <c:pt idx="1952">
                  <c:v>38.422346031236344</c:v>
                </c:pt>
                <c:pt idx="1953">
                  <c:v>38.428384239790589</c:v>
                </c:pt>
                <c:pt idx="1954">
                  <c:v>38.454750104743859</c:v>
                </c:pt>
                <c:pt idx="1955">
                  <c:v>38.425389855920578</c:v>
                </c:pt>
                <c:pt idx="1956">
                  <c:v>38.462280634955164</c:v>
                </c:pt>
                <c:pt idx="1957">
                  <c:v>38.447322442004122</c:v>
                </c:pt>
                <c:pt idx="1958">
                  <c:v>38.447855127628976</c:v>
                </c:pt>
                <c:pt idx="1959">
                  <c:v>38.476654184208833</c:v>
                </c:pt>
                <c:pt idx="1960">
                  <c:v>38.448913207513975</c:v>
                </c:pt>
                <c:pt idx="1961">
                  <c:v>38.472393875209342</c:v>
                </c:pt>
                <c:pt idx="1962">
                  <c:v>38.455860861378142</c:v>
                </c:pt>
                <c:pt idx="1963">
                  <c:v>38.467081995876015</c:v>
                </c:pt>
                <c:pt idx="1964">
                  <c:v>38.462811816127093</c:v>
                </c:pt>
                <c:pt idx="1965">
                  <c:v>38.485805017755922</c:v>
                </c:pt>
                <c:pt idx="1966">
                  <c:v>38.485278537897635</c:v>
                </c:pt>
                <c:pt idx="1967">
                  <c:v>38.48047040130416</c:v>
                </c:pt>
                <c:pt idx="1968">
                  <c:v>38.479399570679902</c:v>
                </c:pt>
                <c:pt idx="1969">
                  <c:v>38.450455877099657</c:v>
                </c:pt>
                <c:pt idx="1970">
                  <c:v>38.465434428717515</c:v>
                </c:pt>
                <c:pt idx="1971">
                  <c:v>38.480429907240215</c:v>
                </c:pt>
                <c:pt idx="1972">
                  <c:v>38.443350431609623</c:v>
                </c:pt>
                <c:pt idx="1973">
                  <c:v>38.490585237245043</c:v>
                </c:pt>
                <c:pt idx="1974">
                  <c:v>38.47333356414682</c:v>
                </c:pt>
                <c:pt idx="1975">
                  <c:v>38.4485506635924</c:v>
                </c:pt>
                <c:pt idx="1976">
                  <c:v>38.427491282107212</c:v>
                </c:pt>
                <c:pt idx="1977">
                  <c:v>38.442473179402576</c:v>
                </c:pt>
                <c:pt idx="1978">
                  <c:v>38.437544877084328</c:v>
                </c:pt>
                <c:pt idx="1979">
                  <c:v>38.464977775515742</c:v>
                </c:pt>
                <c:pt idx="1980">
                  <c:v>38.419559869146781</c:v>
                </c:pt>
                <c:pt idx="1981">
                  <c:v>38.454508722352486</c:v>
                </c:pt>
                <c:pt idx="1982">
                  <c:v>38.457662905111093</c:v>
                </c:pt>
                <c:pt idx="1983">
                  <c:v>38.42023865199593</c:v>
                </c:pt>
                <c:pt idx="1984">
                  <c:v>38.423366075066603</c:v>
                </c:pt>
                <c:pt idx="1985">
                  <c:v>38.442742999026017</c:v>
                </c:pt>
                <c:pt idx="1986">
                  <c:v>38.417107876885311</c:v>
                </c:pt>
                <c:pt idx="1987">
                  <c:v>38.424608499184927</c:v>
                </c:pt>
                <c:pt idx="1988">
                  <c:v>38.435867377782436</c:v>
                </c:pt>
                <c:pt idx="1989">
                  <c:v>38.438990574158836</c:v>
                </c:pt>
                <c:pt idx="1990">
                  <c:v>38.409514651448035</c:v>
                </c:pt>
                <c:pt idx="1991">
                  <c:v>38.453389725422973</c:v>
                </c:pt>
                <c:pt idx="1992">
                  <c:v>38.399398462077642</c:v>
                </c:pt>
                <c:pt idx="1993">
                  <c:v>38.423224221670253</c:v>
                </c:pt>
                <c:pt idx="1994">
                  <c:v>38.401824343781023</c:v>
                </c:pt>
                <c:pt idx="1995">
                  <c:v>38.396738485003787</c:v>
                </c:pt>
                <c:pt idx="1996">
                  <c:v>38.440706083143979</c:v>
                </c:pt>
                <c:pt idx="1997">
                  <c:v>38.407324762920965</c:v>
                </c:pt>
                <c:pt idx="1998">
                  <c:v>38.410406547379118</c:v>
                </c:pt>
                <c:pt idx="1999">
                  <c:v>38.434298626620489</c:v>
                </c:pt>
                <c:pt idx="2000">
                  <c:v>38.409052641534174</c:v>
                </c:pt>
                <c:pt idx="2001">
                  <c:v>38.412128780876138</c:v>
                </c:pt>
                <c:pt idx="2002">
                  <c:v>38.378645711922452</c:v>
                </c:pt>
                <c:pt idx="2003">
                  <c:v>38.406312778836948</c:v>
                </c:pt>
                <c:pt idx="2004">
                  <c:v>38.417590101410667</c:v>
                </c:pt>
                <c:pt idx="2005">
                  <c:v>38.400471773449638</c:v>
                </c:pt>
                <c:pt idx="2006">
                  <c:v>38.432641404456348</c:v>
                </c:pt>
                <c:pt idx="2007">
                  <c:v>38.399068948427242</c:v>
                </c:pt>
                <c:pt idx="2008">
                  <c:v>38.410347793186155</c:v>
                </c:pt>
                <c:pt idx="2009">
                  <c:v>38.393185987326667</c:v>
                </c:pt>
                <c:pt idx="2010">
                  <c:v>38.388714401721089</c:v>
                </c:pt>
                <c:pt idx="2011">
                  <c:v>38.376009312741729</c:v>
                </c:pt>
                <c:pt idx="2012">
                  <c:v>38.403751436316917</c:v>
                </c:pt>
                <c:pt idx="2013">
                  <c:v>38.427758437485139</c:v>
                </c:pt>
                <c:pt idx="2014">
                  <c:v>38.394795399169084</c:v>
                </c:pt>
                <c:pt idx="2015">
                  <c:v>38.422571634318082</c:v>
                </c:pt>
                <c:pt idx="2016">
                  <c:v>38.393349075715101</c:v>
                </c:pt>
                <c:pt idx="2017">
                  <c:v>38.4091228010438</c:v>
                </c:pt>
                <c:pt idx="2018">
                  <c:v>38.396383116184033</c:v>
                </c:pt>
                <c:pt idx="2019">
                  <c:v>38.367132477584278</c:v>
                </c:pt>
                <c:pt idx="2020">
                  <c:v>38.40767342377108</c:v>
                </c:pt>
                <c:pt idx="2021">
                  <c:v>38.411438986158437</c:v>
                </c:pt>
                <c:pt idx="2022">
                  <c:v>38.418973303007391</c:v>
                </c:pt>
                <c:pt idx="2023">
                  <c:v>38.385923787254569</c:v>
                </c:pt>
                <c:pt idx="2024">
                  <c:v>38.414477405481584</c:v>
                </c:pt>
                <c:pt idx="2025">
                  <c:v>38.418245397677381</c:v>
                </c:pt>
                <c:pt idx="2026">
                  <c:v>38.397211313555474</c:v>
                </c:pt>
                <c:pt idx="2027">
                  <c:v>38.400975948021184</c:v>
                </c:pt>
                <c:pt idx="2028">
                  <c:v>38.384438352475762</c:v>
                </c:pt>
                <c:pt idx="2029">
                  <c:v>38.413746442994068</c:v>
                </c:pt>
                <c:pt idx="2030">
                  <c:v>38.409979214686523</c:v>
                </c:pt>
                <c:pt idx="2031">
                  <c:v>38.430282764189251</c:v>
                </c:pt>
                <c:pt idx="2032">
                  <c:v>38.438551371697315</c:v>
                </c:pt>
                <c:pt idx="2033">
                  <c:v>38.434054715686052</c:v>
                </c:pt>
                <c:pt idx="2034">
                  <c:v>38.433328017764069</c:v>
                </c:pt>
                <c:pt idx="2035">
                  <c:v>38.441601817626896</c:v>
                </c:pt>
                <c:pt idx="2036">
                  <c:v>38.416781312844236</c:v>
                </c:pt>
                <c:pt idx="2037">
                  <c:v>38.404001796042827</c:v>
                </c:pt>
                <c:pt idx="2038">
                  <c:v>38.42809348069089</c:v>
                </c:pt>
                <c:pt idx="2039">
                  <c:v>38.423586101323927</c:v>
                </c:pt>
                <c:pt idx="2040">
                  <c:v>38.427358188186481</c:v>
                </c:pt>
                <c:pt idx="2041">
                  <c:v>38.422847738177317</c:v>
                </c:pt>
                <c:pt idx="2042">
                  <c:v>38.43490556075929</c:v>
                </c:pt>
                <c:pt idx="2043">
                  <c:v>38.446968420244104</c:v>
                </c:pt>
                <c:pt idx="2044">
                  <c:v>38.434168090711452</c:v>
                </c:pt>
                <c:pt idx="2045">
                  <c:v>38.450013112005621</c:v>
                </c:pt>
                <c:pt idx="2046">
                  <c:v>38.437203722195768</c:v>
                </c:pt>
                <c:pt idx="2047">
                  <c:v>38.424389243599606</c:v>
                </c:pt>
                <c:pt idx="2048">
                  <c:v>38.41986647748864</c:v>
                </c:pt>
                <c:pt idx="2049">
                  <c:v>38.423640041636119</c:v>
                </c:pt>
                <c:pt idx="2050">
                  <c:v>38.427414672362254</c:v>
                </c:pt>
                <c:pt idx="2051">
                  <c:v>38.447795921652002</c:v>
                </c:pt>
                <c:pt idx="2052">
                  <c:v>38.430438957537142</c:v>
                </c:pt>
                <c:pt idx="2053">
                  <c:v>38.467449232547892</c:v>
                </c:pt>
                <c:pt idx="2054">
                  <c:v>38.446303838062121</c:v>
                </c:pt>
                <c:pt idx="2055">
                  <c:v>38.458396719463209</c:v>
                </c:pt>
                <c:pt idx="2056">
                  <c:v>38.42892772248468</c:v>
                </c:pt>
                <c:pt idx="2057">
                  <c:v>38.461434408084976</c:v>
                </c:pt>
                <c:pt idx="2058">
                  <c:v>38.431945819326963</c:v>
                </c:pt>
                <c:pt idx="2059">
                  <c:v>38.406993551467224</c:v>
                </c:pt>
                <c:pt idx="2060">
                  <c:v>38.444044688419815</c:v>
                </c:pt>
                <c:pt idx="2061">
                  <c:v>38.439504880526748</c:v>
                </c:pt>
                <c:pt idx="2062">
                  <c:v>38.463719359211026</c:v>
                </c:pt>
                <c:pt idx="2063">
                  <c:v>38.450851489442478</c:v>
                </c:pt>
                <c:pt idx="2064">
                  <c:v>38.4546358318456</c:v>
                </c:pt>
                <c:pt idx="2065">
                  <c:v>38.441760202167316</c:v>
                </c:pt>
                <c:pt idx="2066">
                  <c:v>38.412217110257899</c:v>
                </c:pt>
                <c:pt idx="2067">
                  <c:v>38.465995282721721</c:v>
                </c:pt>
                <c:pt idx="2068">
                  <c:v>38.444776120198981</c:v>
                </c:pt>
                <c:pt idx="2069">
                  <c:v>38.452345459624631</c:v>
                </c:pt>
                <c:pt idx="2070">
                  <c:v>38.456131735039129</c:v>
                </c:pt>
                <c:pt idx="2071">
                  <c:v>38.434891750959167</c:v>
                </c:pt>
                <c:pt idx="2072">
                  <c:v>38.44701859562646</c:v>
                </c:pt>
                <c:pt idx="2073">
                  <c:v>38.434112962680473</c:v>
                </c:pt>
                <c:pt idx="2074">
                  <c:v>38.429548984311481</c:v>
                </c:pt>
                <c:pt idx="2075">
                  <c:v>38.453039308019427</c:v>
                </c:pt>
                <c:pt idx="2076">
                  <c:v>38.465184500190126</c:v>
                </c:pt>
                <c:pt idx="2077">
                  <c:v>38.47431177335617</c:v>
                </c:pt>
                <c:pt idx="2078">
                  <c:v>38.487985097934171</c:v>
                </c:pt>
                <c:pt idx="2079">
                  <c:v>38.379057321439639</c:v>
                </c:pt>
                <c:pt idx="2080">
                  <c:v>38.448582170224824</c:v>
                </c:pt>
                <c:pt idx="2081">
                  <c:v>38.404758355170934</c:v>
                </c:pt>
                <c:pt idx="2082">
                  <c:v>38.467449232547892</c:v>
                </c:pt>
                <c:pt idx="2083">
                  <c:v>38.434216015027644</c:v>
                </c:pt>
                <c:pt idx="2084">
                  <c:v>38.479545634805767</c:v>
                </c:pt>
                <c:pt idx="2085">
                  <c:v>38.491647099054028</c:v>
                </c:pt>
                <c:pt idx="2086">
                  <c:v>38.499230844685925</c:v>
                </c:pt>
                <c:pt idx="2087">
                  <c:v>38.490178317317273</c:v>
                </c:pt>
                <c:pt idx="2088">
                  <c:v>38.490178317317273</c:v>
                </c:pt>
                <c:pt idx="2089">
                  <c:v>38.502292232273717</c:v>
                </c:pt>
                <c:pt idx="2090">
                  <c:v>38.506087088322595</c:v>
                </c:pt>
                <c:pt idx="2091">
                  <c:v>38.522007856678769</c:v>
                </c:pt>
                <c:pt idx="2092">
                  <c:v>38.517478103846344</c:v>
                </c:pt>
                <c:pt idx="2093">
                  <c:v>38.496284460562805</c:v>
                </c:pt>
                <c:pt idx="2094">
                  <c:v>38.475083494686018</c:v>
                </c:pt>
                <c:pt idx="2095">
                  <c:v>38.503874881929903</c:v>
                </c:pt>
                <c:pt idx="2096">
                  <c:v>38.486457279180875</c:v>
                </c:pt>
                <c:pt idx="2097">
                  <c:v>38.490250686701984</c:v>
                </c:pt>
                <c:pt idx="2098">
                  <c:v>38.50238601693853</c:v>
                </c:pt>
                <c:pt idx="2099">
                  <c:v>38.522869746916371</c:v>
                </c:pt>
                <c:pt idx="2100">
                  <c:v>38.501637352728288</c:v>
                </c:pt>
                <c:pt idx="2101">
                  <c:v>38.542628767868734</c:v>
                </c:pt>
                <c:pt idx="2102">
                  <c:v>38.521383829484385</c:v>
                </c:pt>
                <c:pt idx="2103">
                  <c:v>38.521383829484385</c:v>
                </c:pt>
                <c:pt idx="2104">
                  <c:v>38.512283076441754</c:v>
                </c:pt>
                <c:pt idx="2105">
                  <c:v>38.52443971509495</c:v>
                </c:pt>
                <c:pt idx="2106">
                  <c:v>38.49481658908239</c:v>
                </c:pt>
                <c:pt idx="2107">
                  <c:v>38.523689975984247</c:v>
                </c:pt>
                <c:pt idx="2108">
                  <c:v>38.535855432304203</c:v>
                </c:pt>
                <c:pt idx="2109">
                  <c:v>38.514575139848063</c:v>
                </c:pt>
                <c:pt idx="2110">
                  <c:v>38.53891425814318</c:v>
                </c:pt>
                <c:pt idx="2111">
                  <c:v>38.530547966195293</c:v>
                </c:pt>
                <c:pt idx="2112">
                  <c:v>38.554903198645214</c:v>
                </c:pt>
                <c:pt idx="2113">
                  <c:v>38.550343795396273</c:v>
                </c:pt>
                <c:pt idx="2114">
                  <c:v>38.52903543663588</c:v>
                </c:pt>
                <c:pt idx="2115">
                  <c:v>38.545028362984347</c:v>
                </c:pt>
                <c:pt idx="2116">
                  <c:v>38.561783051973102</c:v>
                </c:pt>
                <c:pt idx="2117">
                  <c:v>38.557218932390839</c:v>
                </c:pt>
                <c:pt idx="2118">
                  <c:v>38.515326670998093</c:v>
                </c:pt>
                <c:pt idx="2119">
                  <c:v>38.548083627464315</c:v>
                </c:pt>
                <c:pt idx="2120">
                  <c:v>38.531319545480969</c:v>
                </c:pt>
                <c:pt idx="2121">
                  <c:v>38.543512439397624</c:v>
                </c:pt>
                <c:pt idx="2122">
                  <c:v>38.54732452471</c:v>
                </c:pt>
                <c:pt idx="2123">
                  <c:v>38.576302038273319</c:v>
                </c:pt>
                <c:pt idx="2124">
                  <c:v>38.563341620827615</c:v>
                </c:pt>
                <c:pt idx="2125">
                  <c:v>38.554951936466921</c:v>
                </c:pt>
                <c:pt idx="2126">
                  <c:v>38.567158822502698</c:v>
                </c:pt>
                <c:pt idx="2127">
                  <c:v>38.567158822502698</c:v>
                </c:pt>
                <c:pt idx="2128">
                  <c:v>38.545797721596749</c:v>
                </c:pt>
                <c:pt idx="2129">
                  <c:v>38.520621088505386</c:v>
                </c:pt>
                <c:pt idx="2130">
                  <c:v>38.545797721596749</c:v>
                </c:pt>
                <c:pt idx="2131">
                  <c:v>38.549611460675095</c:v>
                </c:pt>
                <c:pt idx="2132">
                  <c:v>38.57021973538987</c:v>
                </c:pt>
                <c:pt idx="2133">
                  <c:v>38.528238392986879</c:v>
                </c:pt>
                <c:pt idx="2134">
                  <c:v>38.574039390599573</c:v>
                </c:pt>
                <c:pt idx="2135">
                  <c:v>38.599237499667993</c:v>
                </c:pt>
                <c:pt idx="2136">
                  <c:v>38.577860128779456</c:v>
                </c:pt>
                <c:pt idx="2137">
                  <c:v>38.535860013814975</c:v>
                </c:pt>
                <c:pt idx="2138">
                  <c:v>38.569459493410541</c:v>
                </c:pt>
                <c:pt idx="2139">
                  <c:v>38.573279436417316</c:v>
                </c:pt>
                <c:pt idx="2140">
                  <c:v>38.564877228818354</c:v>
                </c:pt>
                <c:pt idx="2141">
                  <c:v>38.581681950319066</c:v>
                </c:pt>
                <c:pt idx="2142">
                  <c:v>38.555705591945497</c:v>
                </c:pt>
                <c:pt idx="2143">
                  <c:v>38.580922571969133</c:v>
                </c:pt>
                <c:pt idx="2144">
                  <c:v>38.567930377823281</c:v>
                </c:pt>
                <c:pt idx="2145">
                  <c:v>38.592395404988991</c:v>
                </c:pt>
                <c:pt idx="2146">
                  <c:v>38.558750805416359</c:v>
                </c:pt>
                <c:pt idx="2147">
                  <c:v>38.579395173479874</c:v>
                </c:pt>
                <c:pt idx="2148">
                  <c:v>38.566389722682416</c:v>
                </c:pt>
                <c:pt idx="2149">
                  <c:v>38.566389722682416</c:v>
                </c:pt>
                <c:pt idx="2150">
                  <c:v>38.570210805578164</c:v>
                </c:pt>
                <c:pt idx="2151">
                  <c:v>38.565615056235778</c:v>
                </c:pt>
                <c:pt idx="2152">
                  <c:v>38.603117468211146</c:v>
                </c:pt>
                <c:pt idx="2153">
                  <c:v>38.573258869735916</c:v>
                </c:pt>
                <c:pt idx="2154">
                  <c:v>38.593929854974292</c:v>
                </c:pt>
                <c:pt idx="2155">
                  <c:v>38.597758245774195</c:v>
                </c:pt>
                <c:pt idx="2156">
                  <c:v>38.580907018544302</c:v>
                </c:pt>
                <c:pt idx="2157">
                  <c:v>38.59316006717755</c:v>
                </c:pt>
                <c:pt idx="2158">
                  <c:v>38.59316006717755</c:v>
                </c:pt>
                <c:pt idx="2159">
                  <c:v>38.601587722589272</c:v>
                </c:pt>
                <c:pt idx="2160">
                  <c:v>38.613848137845295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7E-49AE-B4B6-19C196D05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781615"/>
        <c:axId val="2094578767"/>
      </c:scatterChart>
      <c:valAx>
        <c:axId val="574781615"/>
        <c:scaling>
          <c:orientation val="minMax"/>
          <c:max val="45303"/>
          <c:min val="4528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4578767"/>
        <c:crosses val="autoZero"/>
        <c:crossBetween val="midCat"/>
      </c:valAx>
      <c:valAx>
        <c:axId val="2094578767"/>
        <c:scaling>
          <c:orientation val="minMax"/>
          <c:max val="39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781615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Monitoring Conductivité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Bleu: OSO2305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noir: StarOddi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TestMonito!$B$3:$B$1483</c:f>
              <c:numCache>
                <c:formatCode>0.00</c:formatCode>
                <c:ptCount val="1481"/>
                <c:pt idx="0">
                  <c:v>50.982531999999999</c:v>
                </c:pt>
                <c:pt idx="1">
                  <c:v>50.992531999999997</c:v>
                </c:pt>
                <c:pt idx="2">
                  <c:v>51.236058999999997</c:v>
                </c:pt>
                <c:pt idx="3">
                  <c:v>50.956058999999996</c:v>
                </c:pt>
                <c:pt idx="4">
                  <c:v>51.006058999999993</c:v>
                </c:pt>
                <c:pt idx="5">
                  <c:v>51.229586000000005</c:v>
                </c:pt>
                <c:pt idx="6">
                  <c:v>51.269586000000004</c:v>
                </c:pt>
                <c:pt idx="7">
                  <c:v>51.273113000000002</c:v>
                </c:pt>
                <c:pt idx="8">
                  <c:v>51.216639999999998</c:v>
                </c:pt>
                <c:pt idx="9">
                  <c:v>50.996639999999999</c:v>
                </c:pt>
                <c:pt idx="10">
                  <c:v>50.946640000000002</c:v>
                </c:pt>
                <c:pt idx="11">
                  <c:v>50.966639999999998</c:v>
                </c:pt>
                <c:pt idx="12">
                  <c:v>50.963694000000004</c:v>
                </c:pt>
                <c:pt idx="13">
                  <c:v>51.013694000000001</c:v>
                </c:pt>
                <c:pt idx="14">
                  <c:v>50.977221</c:v>
                </c:pt>
                <c:pt idx="15">
                  <c:v>51.203693999999999</c:v>
                </c:pt>
                <c:pt idx="16">
                  <c:v>51.227221</c:v>
                </c:pt>
                <c:pt idx="17">
                  <c:v>51.170747999999996</c:v>
                </c:pt>
                <c:pt idx="18">
                  <c:v>50.950747999999997</c:v>
                </c:pt>
                <c:pt idx="19">
                  <c:v>51.200747999999997</c:v>
                </c:pt>
                <c:pt idx="20">
                  <c:v>50.974274999999999</c:v>
                </c:pt>
                <c:pt idx="21">
                  <c:v>51.181328999999998</c:v>
                </c:pt>
                <c:pt idx="22">
                  <c:v>50.941329000000003</c:v>
                </c:pt>
                <c:pt idx="23">
                  <c:v>50.924855999999998</c:v>
                </c:pt>
                <c:pt idx="24">
                  <c:v>51.204855999999999</c:v>
                </c:pt>
                <c:pt idx="25">
                  <c:v>51.188382999999995</c:v>
                </c:pt>
                <c:pt idx="26">
                  <c:v>51.198383</c:v>
                </c:pt>
                <c:pt idx="27">
                  <c:v>50.941909999999993</c:v>
                </c:pt>
                <c:pt idx="28">
                  <c:v>50.931910000000002</c:v>
                </c:pt>
                <c:pt idx="29">
                  <c:v>50.915437000000004</c:v>
                </c:pt>
                <c:pt idx="30">
                  <c:v>50.925437000000002</c:v>
                </c:pt>
                <c:pt idx="31">
                  <c:v>50.935437</c:v>
                </c:pt>
                <c:pt idx="32">
                  <c:v>50.965437000000001</c:v>
                </c:pt>
                <c:pt idx="33">
                  <c:v>50.925437000000002</c:v>
                </c:pt>
                <c:pt idx="34">
                  <c:v>51.155436999999999</c:v>
                </c:pt>
                <c:pt idx="35">
                  <c:v>51.135437000000003</c:v>
                </c:pt>
                <c:pt idx="36">
                  <c:v>51.155436999999999</c:v>
                </c:pt>
                <c:pt idx="37">
                  <c:v>50.975436999999999</c:v>
                </c:pt>
                <c:pt idx="38">
                  <c:v>50.985437000000005</c:v>
                </c:pt>
                <c:pt idx="39">
                  <c:v>50.961910000000003</c:v>
                </c:pt>
                <c:pt idx="40">
                  <c:v>51.201909999999998</c:v>
                </c:pt>
                <c:pt idx="41">
                  <c:v>50.991910000000004</c:v>
                </c:pt>
                <c:pt idx="42">
                  <c:v>51.008382999999995</c:v>
                </c:pt>
                <c:pt idx="43">
                  <c:v>51.011329000000003</c:v>
                </c:pt>
                <c:pt idx="44">
                  <c:v>51.014856000000002</c:v>
                </c:pt>
                <c:pt idx="45">
                  <c:v>51.271329000000001</c:v>
                </c:pt>
                <c:pt idx="46">
                  <c:v>51.287801999999999</c:v>
                </c:pt>
                <c:pt idx="47">
                  <c:v>51.067802</c:v>
                </c:pt>
                <c:pt idx="48">
                  <c:v>51.034274999999994</c:v>
                </c:pt>
                <c:pt idx="49">
                  <c:v>51.054274999999997</c:v>
                </c:pt>
                <c:pt idx="50">
                  <c:v>51.260748</c:v>
                </c:pt>
                <c:pt idx="51">
                  <c:v>51.037801999999999</c:v>
                </c:pt>
                <c:pt idx="52">
                  <c:v>51.080748</c:v>
                </c:pt>
                <c:pt idx="53">
                  <c:v>51.260748</c:v>
                </c:pt>
                <c:pt idx="54">
                  <c:v>51.060747999999997</c:v>
                </c:pt>
                <c:pt idx="55">
                  <c:v>51.290748000000001</c:v>
                </c:pt>
                <c:pt idx="56">
                  <c:v>51.064274999999995</c:v>
                </c:pt>
                <c:pt idx="57">
                  <c:v>51.264274999999998</c:v>
                </c:pt>
                <c:pt idx="58">
                  <c:v>51.084274999999998</c:v>
                </c:pt>
                <c:pt idx="59">
                  <c:v>51.094274999999996</c:v>
                </c:pt>
                <c:pt idx="60">
                  <c:v>51.320748000000002</c:v>
                </c:pt>
                <c:pt idx="61">
                  <c:v>51.070748000000002</c:v>
                </c:pt>
                <c:pt idx="62">
                  <c:v>51.074275</c:v>
                </c:pt>
                <c:pt idx="63">
                  <c:v>51.270747999999998</c:v>
                </c:pt>
                <c:pt idx="64">
                  <c:v>51.280747999999996</c:v>
                </c:pt>
                <c:pt idx="65">
                  <c:v>51.090747999999998</c:v>
                </c:pt>
                <c:pt idx="66">
                  <c:v>51.094274999999996</c:v>
                </c:pt>
                <c:pt idx="67">
                  <c:v>51.074275</c:v>
                </c:pt>
                <c:pt idx="68">
                  <c:v>51.087802000000003</c:v>
                </c:pt>
                <c:pt idx="69">
                  <c:v>51.330748</c:v>
                </c:pt>
                <c:pt idx="70">
                  <c:v>51.084274999999998</c:v>
                </c:pt>
                <c:pt idx="71">
                  <c:v>51.097802000000001</c:v>
                </c:pt>
                <c:pt idx="72">
                  <c:v>51.087802000000003</c:v>
                </c:pt>
                <c:pt idx="73">
                  <c:v>51.090747999999998</c:v>
                </c:pt>
                <c:pt idx="74">
                  <c:v>51.107802</c:v>
                </c:pt>
                <c:pt idx="75">
                  <c:v>51.304274999999997</c:v>
                </c:pt>
                <c:pt idx="76">
                  <c:v>51.107802</c:v>
                </c:pt>
                <c:pt idx="77">
                  <c:v>51.334274999999998</c:v>
                </c:pt>
                <c:pt idx="78">
                  <c:v>51.117802000000005</c:v>
                </c:pt>
                <c:pt idx="79">
                  <c:v>51.091329000000002</c:v>
                </c:pt>
                <c:pt idx="80">
                  <c:v>51.091329000000002</c:v>
                </c:pt>
                <c:pt idx="81">
                  <c:v>51.111328999999998</c:v>
                </c:pt>
                <c:pt idx="82">
                  <c:v>51.331329000000004</c:v>
                </c:pt>
                <c:pt idx="83">
                  <c:v>51.094856</c:v>
                </c:pt>
                <c:pt idx="84">
                  <c:v>51.141328999999999</c:v>
                </c:pt>
                <c:pt idx="85">
                  <c:v>51.094856</c:v>
                </c:pt>
                <c:pt idx="86">
                  <c:v>51.104855999999998</c:v>
                </c:pt>
                <c:pt idx="87">
                  <c:v>51.138382999999997</c:v>
                </c:pt>
                <c:pt idx="88">
                  <c:v>51.118382999999994</c:v>
                </c:pt>
                <c:pt idx="89">
                  <c:v>51.104855999999998</c:v>
                </c:pt>
                <c:pt idx="90">
                  <c:v>51.37191</c:v>
                </c:pt>
                <c:pt idx="91">
                  <c:v>51.088383</c:v>
                </c:pt>
                <c:pt idx="92">
                  <c:v>51.101910000000004</c:v>
                </c:pt>
                <c:pt idx="93">
                  <c:v>51.115437</c:v>
                </c:pt>
                <c:pt idx="94">
                  <c:v>51.365437</c:v>
                </c:pt>
                <c:pt idx="95">
                  <c:v>51.095437000000004</c:v>
                </c:pt>
                <c:pt idx="96">
                  <c:v>51.095437000000004</c:v>
                </c:pt>
                <c:pt idx="97">
                  <c:v>51.345437000000004</c:v>
                </c:pt>
                <c:pt idx="98">
                  <c:v>51.315437000000003</c:v>
                </c:pt>
                <c:pt idx="99">
                  <c:v>51.088963999999997</c:v>
                </c:pt>
                <c:pt idx="100">
                  <c:v>51.285437000000002</c:v>
                </c:pt>
                <c:pt idx="101">
                  <c:v>51.098964000000002</c:v>
                </c:pt>
                <c:pt idx="102">
                  <c:v>51.088963999999997</c:v>
                </c:pt>
                <c:pt idx="103">
                  <c:v>51.098964000000002</c:v>
                </c:pt>
                <c:pt idx="104">
                  <c:v>51.098964000000002</c:v>
                </c:pt>
                <c:pt idx="105">
                  <c:v>51.108964</c:v>
                </c:pt>
                <c:pt idx="106">
                  <c:v>51.318964000000001</c:v>
                </c:pt>
                <c:pt idx="107">
                  <c:v>51.135437000000003</c:v>
                </c:pt>
                <c:pt idx="108">
                  <c:v>51.118963999999998</c:v>
                </c:pt>
                <c:pt idx="109">
                  <c:v>51.135437000000003</c:v>
                </c:pt>
                <c:pt idx="110">
                  <c:v>51.125436999999998</c:v>
                </c:pt>
                <c:pt idx="111">
                  <c:v>51.141909999999996</c:v>
                </c:pt>
                <c:pt idx="112">
                  <c:v>51.125436999999998</c:v>
                </c:pt>
                <c:pt idx="113">
                  <c:v>51.195436999999998</c:v>
                </c:pt>
                <c:pt idx="114">
                  <c:v>51.165437000000004</c:v>
                </c:pt>
                <c:pt idx="115">
                  <c:v>51.161910000000006</c:v>
                </c:pt>
                <c:pt idx="116">
                  <c:v>51.431910000000002</c:v>
                </c:pt>
                <c:pt idx="117">
                  <c:v>51.415437000000004</c:v>
                </c:pt>
                <c:pt idx="118">
                  <c:v>51.165437000000004</c:v>
                </c:pt>
                <c:pt idx="119">
                  <c:v>51.135437000000003</c:v>
                </c:pt>
                <c:pt idx="120">
                  <c:v>51.185437</c:v>
                </c:pt>
                <c:pt idx="121">
                  <c:v>51.37191</c:v>
                </c:pt>
                <c:pt idx="122">
                  <c:v>51.221909999999994</c:v>
                </c:pt>
                <c:pt idx="123">
                  <c:v>51.155436999999999</c:v>
                </c:pt>
                <c:pt idx="124">
                  <c:v>51.151910000000001</c:v>
                </c:pt>
                <c:pt idx="125">
                  <c:v>51.205437000000003</c:v>
                </c:pt>
                <c:pt idx="126">
                  <c:v>51.37191</c:v>
                </c:pt>
                <c:pt idx="127">
                  <c:v>51.185437</c:v>
                </c:pt>
                <c:pt idx="128">
                  <c:v>51.205437000000003</c:v>
                </c:pt>
                <c:pt idx="129">
                  <c:v>51.155436999999999</c:v>
                </c:pt>
                <c:pt idx="130">
                  <c:v>51.178964000000001</c:v>
                </c:pt>
                <c:pt idx="131">
                  <c:v>51.188963999999999</c:v>
                </c:pt>
                <c:pt idx="132">
                  <c:v>51.155436999999999</c:v>
                </c:pt>
                <c:pt idx="133">
                  <c:v>51.182490999999999</c:v>
                </c:pt>
                <c:pt idx="134">
                  <c:v>51.138964000000001</c:v>
                </c:pt>
                <c:pt idx="135">
                  <c:v>51.162490999999996</c:v>
                </c:pt>
                <c:pt idx="136">
                  <c:v>51.152490999999998</c:v>
                </c:pt>
                <c:pt idx="137">
                  <c:v>51.376018000000002</c:v>
                </c:pt>
                <c:pt idx="138">
                  <c:v>51.336017999999996</c:v>
                </c:pt>
                <c:pt idx="139">
                  <c:v>51.159545000000001</c:v>
                </c:pt>
                <c:pt idx="140">
                  <c:v>51.169544999999999</c:v>
                </c:pt>
                <c:pt idx="141">
                  <c:v>51.153072000000002</c:v>
                </c:pt>
                <c:pt idx="142">
                  <c:v>51.153072000000002</c:v>
                </c:pt>
                <c:pt idx="143">
                  <c:v>51.346598999999998</c:v>
                </c:pt>
                <c:pt idx="144">
                  <c:v>51.156599</c:v>
                </c:pt>
                <c:pt idx="145">
                  <c:v>51.136598999999997</c:v>
                </c:pt>
                <c:pt idx="146">
                  <c:v>51.176598999999996</c:v>
                </c:pt>
                <c:pt idx="147">
                  <c:v>51.166598999999998</c:v>
                </c:pt>
                <c:pt idx="148">
                  <c:v>51.140125999999995</c:v>
                </c:pt>
                <c:pt idx="149">
                  <c:v>51.150125999999993</c:v>
                </c:pt>
                <c:pt idx="150">
                  <c:v>51.133653000000002</c:v>
                </c:pt>
                <c:pt idx="151">
                  <c:v>51.123653000000004</c:v>
                </c:pt>
                <c:pt idx="152">
                  <c:v>51.150706999999997</c:v>
                </c:pt>
                <c:pt idx="153">
                  <c:v>51.10718</c:v>
                </c:pt>
                <c:pt idx="154">
                  <c:v>51.310707000000001</c:v>
                </c:pt>
                <c:pt idx="155">
                  <c:v>51.120706999999996</c:v>
                </c:pt>
                <c:pt idx="156">
                  <c:v>51.280707</c:v>
                </c:pt>
                <c:pt idx="157">
                  <c:v>51.114233999999996</c:v>
                </c:pt>
                <c:pt idx="158">
                  <c:v>51.127761</c:v>
                </c:pt>
                <c:pt idx="159">
                  <c:v>51.367761000000002</c:v>
                </c:pt>
                <c:pt idx="160">
                  <c:v>51.137761000000005</c:v>
                </c:pt>
                <c:pt idx="161">
                  <c:v>51.107761000000004</c:v>
                </c:pt>
                <c:pt idx="162">
                  <c:v>51.291288000000002</c:v>
                </c:pt>
                <c:pt idx="163">
                  <c:v>51.311287999999998</c:v>
                </c:pt>
                <c:pt idx="164">
                  <c:v>51.114815</c:v>
                </c:pt>
                <c:pt idx="165">
                  <c:v>51.104814999999995</c:v>
                </c:pt>
                <c:pt idx="166">
                  <c:v>51.088341999999997</c:v>
                </c:pt>
                <c:pt idx="167">
                  <c:v>51.104814999999995</c:v>
                </c:pt>
                <c:pt idx="168">
                  <c:v>51.288342</c:v>
                </c:pt>
                <c:pt idx="169">
                  <c:v>51.111868999999999</c:v>
                </c:pt>
                <c:pt idx="170">
                  <c:v>51.075395999999998</c:v>
                </c:pt>
                <c:pt idx="171">
                  <c:v>51.085396000000003</c:v>
                </c:pt>
                <c:pt idx="172">
                  <c:v>51.095396000000001</c:v>
                </c:pt>
                <c:pt idx="173">
                  <c:v>51.065396</c:v>
                </c:pt>
                <c:pt idx="174">
                  <c:v>51.088923000000001</c:v>
                </c:pt>
                <c:pt idx="175">
                  <c:v>51.072449999999996</c:v>
                </c:pt>
                <c:pt idx="176">
                  <c:v>51.328922999999996</c:v>
                </c:pt>
                <c:pt idx="177">
                  <c:v>51.082449999999994</c:v>
                </c:pt>
                <c:pt idx="178">
                  <c:v>51.262449999999994</c:v>
                </c:pt>
                <c:pt idx="179">
                  <c:v>51.082449999999994</c:v>
                </c:pt>
                <c:pt idx="180">
                  <c:v>51.322449999999996</c:v>
                </c:pt>
                <c:pt idx="181">
                  <c:v>51.112449999999995</c:v>
                </c:pt>
                <c:pt idx="182">
                  <c:v>51.062449999999998</c:v>
                </c:pt>
                <c:pt idx="183">
                  <c:v>51.105977000000003</c:v>
                </c:pt>
                <c:pt idx="184">
                  <c:v>51.085977</c:v>
                </c:pt>
                <c:pt idx="185">
                  <c:v>51.322449999999996</c:v>
                </c:pt>
                <c:pt idx="186">
                  <c:v>51.072449999999996</c:v>
                </c:pt>
                <c:pt idx="187">
                  <c:v>51.275977000000005</c:v>
                </c:pt>
                <c:pt idx="188">
                  <c:v>51.095977000000005</c:v>
                </c:pt>
                <c:pt idx="189">
                  <c:v>51.335977</c:v>
                </c:pt>
                <c:pt idx="190">
                  <c:v>51.099504000000003</c:v>
                </c:pt>
                <c:pt idx="191">
                  <c:v>51.082449999999994</c:v>
                </c:pt>
                <c:pt idx="192">
                  <c:v>51.049503999999999</c:v>
                </c:pt>
                <c:pt idx="193">
                  <c:v>51.099504000000003</c:v>
                </c:pt>
                <c:pt idx="194">
                  <c:v>51.053030999999997</c:v>
                </c:pt>
                <c:pt idx="195">
                  <c:v>51.086557999999997</c:v>
                </c:pt>
                <c:pt idx="196">
                  <c:v>51.066558000000001</c:v>
                </c:pt>
                <c:pt idx="197">
                  <c:v>51.226557999999997</c:v>
                </c:pt>
                <c:pt idx="198">
                  <c:v>51.036557999999999</c:v>
                </c:pt>
                <c:pt idx="199">
                  <c:v>51.070085000000006</c:v>
                </c:pt>
                <c:pt idx="200">
                  <c:v>51.050085000000003</c:v>
                </c:pt>
                <c:pt idx="201">
                  <c:v>51.053612000000001</c:v>
                </c:pt>
                <c:pt idx="202">
                  <c:v>51.313611999999999</c:v>
                </c:pt>
                <c:pt idx="203">
                  <c:v>51.043612000000003</c:v>
                </c:pt>
                <c:pt idx="204">
                  <c:v>51.047139000000001</c:v>
                </c:pt>
                <c:pt idx="205">
                  <c:v>51.267139</c:v>
                </c:pt>
                <c:pt idx="206">
                  <c:v>51.043612000000003</c:v>
                </c:pt>
                <c:pt idx="207">
                  <c:v>51.057138999999999</c:v>
                </c:pt>
                <c:pt idx="208">
                  <c:v>51.227139000000001</c:v>
                </c:pt>
                <c:pt idx="209">
                  <c:v>51.060665999999998</c:v>
                </c:pt>
                <c:pt idx="210">
                  <c:v>51.074192999999994</c:v>
                </c:pt>
                <c:pt idx="211">
                  <c:v>51.014193000000006</c:v>
                </c:pt>
                <c:pt idx="212">
                  <c:v>51.017720000000004</c:v>
                </c:pt>
                <c:pt idx="213">
                  <c:v>51.057720000000003</c:v>
                </c:pt>
                <c:pt idx="214">
                  <c:v>51.021247000000002</c:v>
                </c:pt>
                <c:pt idx="215">
                  <c:v>51.221246999999998</c:v>
                </c:pt>
                <c:pt idx="216">
                  <c:v>51.004773999999998</c:v>
                </c:pt>
                <c:pt idx="217">
                  <c:v>50.994774</c:v>
                </c:pt>
                <c:pt idx="218">
                  <c:v>51.244774</c:v>
                </c:pt>
                <c:pt idx="219">
                  <c:v>51.024774000000001</c:v>
                </c:pt>
                <c:pt idx="220">
                  <c:v>51.028300999999999</c:v>
                </c:pt>
                <c:pt idx="221">
                  <c:v>51.018300999999994</c:v>
                </c:pt>
                <c:pt idx="222">
                  <c:v>51.021827999999999</c:v>
                </c:pt>
                <c:pt idx="223">
                  <c:v>51.011828000000001</c:v>
                </c:pt>
                <c:pt idx="224">
                  <c:v>51.191828000000001</c:v>
                </c:pt>
                <c:pt idx="225">
                  <c:v>51.268881999999998</c:v>
                </c:pt>
                <c:pt idx="226">
                  <c:v>50.988881999999997</c:v>
                </c:pt>
                <c:pt idx="227">
                  <c:v>51.022408999999996</c:v>
                </c:pt>
                <c:pt idx="228">
                  <c:v>51.192408999999998</c:v>
                </c:pt>
                <c:pt idx="229">
                  <c:v>50.985936000000002</c:v>
                </c:pt>
                <c:pt idx="230">
                  <c:v>50.965935999999999</c:v>
                </c:pt>
                <c:pt idx="231">
                  <c:v>50.995936</c:v>
                </c:pt>
                <c:pt idx="232">
                  <c:v>50.999462999999999</c:v>
                </c:pt>
                <c:pt idx="233">
                  <c:v>50.959463</c:v>
                </c:pt>
                <c:pt idx="234">
                  <c:v>50.969462999999998</c:v>
                </c:pt>
                <c:pt idx="235">
                  <c:v>50.962989999999998</c:v>
                </c:pt>
                <c:pt idx="236">
                  <c:v>50.962989999999998</c:v>
                </c:pt>
                <c:pt idx="237">
                  <c:v>50.95299</c:v>
                </c:pt>
                <c:pt idx="238">
                  <c:v>50.960044000000003</c:v>
                </c:pt>
                <c:pt idx="239">
                  <c:v>50.970044000000001</c:v>
                </c:pt>
                <c:pt idx="240">
                  <c:v>50.960044000000003</c:v>
                </c:pt>
                <c:pt idx="241">
                  <c:v>50.940044</c:v>
                </c:pt>
                <c:pt idx="242">
                  <c:v>50.943570999999999</c:v>
                </c:pt>
                <c:pt idx="243">
                  <c:v>51.173571000000003</c:v>
                </c:pt>
                <c:pt idx="244">
                  <c:v>50.957097999999995</c:v>
                </c:pt>
                <c:pt idx="245">
                  <c:v>51.217098</c:v>
                </c:pt>
                <c:pt idx="246">
                  <c:v>51.127097999999997</c:v>
                </c:pt>
                <c:pt idx="247">
                  <c:v>50.953570999999997</c:v>
                </c:pt>
                <c:pt idx="248">
                  <c:v>50.950624999999995</c:v>
                </c:pt>
                <c:pt idx="249">
                  <c:v>51.200624999999995</c:v>
                </c:pt>
                <c:pt idx="250">
                  <c:v>50.957097999999995</c:v>
                </c:pt>
                <c:pt idx="251">
                  <c:v>50.990624999999994</c:v>
                </c:pt>
                <c:pt idx="252">
                  <c:v>51.000624999999999</c:v>
                </c:pt>
                <c:pt idx="253">
                  <c:v>50.940624999999997</c:v>
                </c:pt>
                <c:pt idx="254">
                  <c:v>50.960624999999993</c:v>
                </c:pt>
                <c:pt idx="255">
                  <c:v>50.970624999999998</c:v>
                </c:pt>
                <c:pt idx="256">
                  <c:v>50.970624999999998</c:v>
                </c:pt>
                <c:pt idx="257">
                  <c:v>50.977097999999998</c:v>
                </c:pt>
                <c:pt idx="258">
                  <c:v>50.987097999999996</c:v>
                </c:pt>
                <c:pt idx="259">
                  <c:v>50.987097999999996</c:v>
                </c:pt>
                <c:pt idx="260">
                  <c:v>50.963571000000002</c:v>
                </c:pt>
                <c:pt idx="261">
                  <c:v>51.010044000000001</c:v>
                </c:pt>
                <c:pt idx="262">
                  <c:v>51.250044000000003</c:v>
                </c:pt>
                <c:pt idx="263">
                  <c:v>50.996516999999997</c:v>
                </c:pt>
                <c:pt idx="264">
                  <c:v>51.016516999999993</c:v>
                </c:pt>
                <c:pt idx="265">
                  <c:v>51.060044000000005</c:v>
                </c:pt>
                <c:pt idx="266">
                  <c:v>51.020043999999999</c:v>
                </c:pt>
                <c:pt idx="267">
                  <c:v>51.210044000000003</c:v>
                </c:pt>
                <c:pt idx="268">
                  <c:v>51.206517000000005</c:v>
                </c:pt>
                <c:pt idx="269">
                  <c:v>51.040044000000002</c:v>
                </c:pt>
                <c:pt idx="270">
                  <c:v>51.046516999999994</c:v>
                </c:pt>
                <c:pt idx="271">
                  <c:v>51.006517000000002</c:v>
                </c:pt>
                <c:pt idx="272">
                  <c:v>51.036517000000003</c:v>
                </c:pt>
                <c:pt idx="273">
                  <c:v>51.026516999999998</c:v>
                </c:pt>
                <c:pt idx="274">
                  <c:v>51.016516999999993</c:v>
                </c:pt>
                <c:pt idx="275">
                  <c:v>51.056516999999999</c:v>
                </c:pt>
                <c:pt idx="276">
                  <c:v>51.056516999999999</c:v>
                </c:pt>
                <c:pt idx="277">
                  <c:v>51.046516999999994</c:v>
                </c:pt>
                <c:pt idx="278">
                  <c:v>51.056516999999999</c:v>
                </c:pt>
                <c:pt idx="279">
                  <c:v>51.052990000000001</c:v>
                </c:pt>
                <c:pt idx="280">
                  <c:v>51.056516999999999</c:v>
                </c:pt>
                <c:pt idx="281">
                  <c:v>51.036517000000003</c:v>
                </c:pt>
                <c:pt idx="282">
                  <c:v>51.046516999999994</c:v>
                </c:pt>
                <c:pt idx="283">
                  <c:v>51.042989999999996</c:v>
                </c:pt>
                <c:pt idx="284">
                  <c:v>51.049463000000003</c:v>
                </c:pt>
                <c:pt idx="285">
                  <c:v>51.052990000000001</c:v>
                </c:pt>
                <c:pt idx="286">
                  <c:v>51.042989999999996</c:v>
                </c:pt>
                <c:pt idx="287">
                  <c:v>51.072989999999997</c:v>
                </c:pt>
                <c:pt idx="288">
                  <c:v>51.069462999999999</c:v>
                </c:pt>
                <c:pt idx="289">
                  <c:v>51.052990000000001</c:v>
                </c:pt>
                <c:pt idx="290">
                  <c:v>51.072989999999997</c:v>
                </c:pt>
                <c:pt idx="291">
                  <c:v>51.09299</c:v>
                </c:pt>
                <c:pt idx="292">
                  <c:v>51.062989999999999</c:v>
                </c:pt>
                <c:pt idx="293">
                  <c:v>51.069462999999999</c:v>
                </c:pt>
                <c:pt idx="294">
                  <c:v>51.086517000000001</c:v>
                </c:pt>
                <c:pt idx="295">
                  <c:v>51.062989999999999</c:v>
                </c:pt>
                <c:pt idx="296">
                  <c:v>51.096517000000006</c:v>
                </c:pt>
                <c:pt idx="297">
                  <c:v>51.289462999999998</c:v>
                </c:pt>
                <c:pt idx="298">
                  <c:v>51.102989999999998</c:v>
                </c:pt>
                <c:pt idx="299">
                  <c:v>51.09299</c:v>
                </c:pt>
                <c:pt idx="300">
                  <c:v>51.079462999999997</c:v>
                </c:pt>
                <c:pt idx="301">
                  <c:v>51.072989999999997</c:v>
                </c:pt>
                <c:pt idx="302">
                  <c:v>51.292989999999996</c:v>
                </c:pt>
                <c:pt idx="303">
                  <c:v>51.062989999999999</c:v>
                </c:pt>
                <c:pt idx="304">
                  <c:v>51.066517000000005</c:v>
                </c:pt>
                <c:pt idx="305">
                  <c:v>51.089463000000002</c:v>
                </c:pt>
                <c:pt idx="306">
                  <c:v>51.109462999999998</c:v>
                </c:pt>
                <c:pt idx="307">
                  <c:v>51.122990000000001</c:v>
                </c:pt>
                <c:pt idx="308">
                  <c:v>51.112989999999996</c:v>
                </c:pt>
                <c:pt idx="309">
                  <c:v>51.102989999999998</c:v>
                </c:pt>
                <c:pt idx="310">
                  <c:v>51.062989999999999</c:v>
                </c:pt>
                <c:pt idx="311">
                  <c:v>51.082989999999995</c:v>
                </c:pt>
                <c:pt idx="312">
                  <c:v>51.122990000000001</c:v>
                </c:pt>
                <c:pt idx="313">
                  <c:v>51.106516999999997</c:v>
                </c:pt>
                <c:pt idx="314">
                  <c:v>51.099463</c:v>
                </c:pt>
                <c:pt idx="315">
                  <c:v>51.122990000000001</c:v>
                </c:pt>
                <c:pt idx="316">
                  <c:v>51.069462999999999</c:v>
                </c:pt>
                <c:pt idx="317">
                  <c:v>51.086517000000001</c:v>
                </c:pt>
                <c:pt idx="318">
                  <c:v>51.116517000000002</c:v>
                </c:pt>
                <c:pt idx="319">
                  <c:v>51.112989999999996</c:v>
                </c:pt>
                <c:pt idx="320">
                  <c:v>51.09299</c:v>
                </c:pt>
                <c:pt idx="321">
                  <c:v>51.089463000000002</c:v>
                </c:pt>
                <c:pt idx="322">
                  <c:v>51.119463000000003</c:v>
                </c:pt>
                <c:pt idx="323">
                  <c:v>51.119463000000003</c:v>
                </c:pt>
                <c:pt idx="324">
                  <c:v>51.139462999999999</c:v>
                </c:pt>
                <c:pt idx="325">
                  <c:v>51.145935999999999</c:v>
                </c:pt>
                <c:pt idx="326">
                  <c:v>51.165936000000002</c:v>
                </c:pt>
                <c:pt idx="327">
                  <c:v>51.145935999999999</c:v>
                </c:pt>
                <c:pt idx="328">
                  <c:v>51.192408999999998</c:v>
                </c:pt>
                <c:pt idx="329">
                  <c:v>51.192408999999998</c:v>
                </c:pt>
                <c:pt idx="330">
                  <c:v>51.168881999999996</c:v>
                </c:pt>
                <c:pt idx="331">
                  <c:v>51.435355000000001</c:v>
                </c:pt>
                <c:pt idx="332">
                  <c:v>51.375354999999999</c:v>
                </c:pt>
                <c:pt idx="333">
                  <c:v>51.195354999999999</c:v>
                </c:pt>
                <c:pt idx="334">
                  <c:v>51.191828000000001</c:v>
                </c:pt>
                <c:pt idx="335">
                  <c:v>51.371828000000001</c:v>
                </c:pt>
                <c:pt idx="336">
                  <c:v>51.228301000000002</c:v>
                </c:pt>
                <c:pt idx="337">
                  <c:v>51.238300999999993</c:v>
                </c:pt>
                <c:pt idx="338">
                  <c:v>51.234773999999994</c:v>
                </c:pt>
                <c:pt idx="339">
                  <c:v>51.244774</c:v>
                </c:pt>
                <c:pt idx="340">
                  <c:v>51.244774</c:v>
                </c:pt>
                <c:pt idx="341">
                  <c:v>51.234773999999994</c:v>
                </c:pt>
                <c:pt idx="342">
                  <c:v>51.254773999999998</c:v>
                </c:pt>
                <c:pt idx="343">
                  <c:v>51.254773999999998</c:v>
                </c:pt>
                <c:pt idx="344">
                  <c:v>51.271247000000002</c:v>
                </c:pt>
                <c:pt idx="345">
                  <c:v>51.261246999999997</c:v>
                </c:pt>
                <c:pt idx="346">
                  <c:v>51.271247000000002</c:v>
                </c:pt>
                <c:pt idx="347">
                  <c:v>51.277720000000002</c:v>
                </c:pt>
                <c:pt idx="348">
                  <c:v>51.267720000000004</c:v>
                </c:pt>
                <c:pt idx="349">
                  <c:v>51.281247</c:v>
                </c:pt>
                <c:pt idx="350">
                  <c:v>51.274192999999997</c:v>
                </c:pt>
                <c:pt idx="351">
                  <c:v>51.28772</c:v>
                </c:pt>
                <c:pt idx="352">
                  <c:v>51.297719999999998</c:v>
                </c:pt>
                <c:pt idx="353">
                  <c:v>51.274192999999997</c:v>
                </c:pt>
                <c:pt idx="354">
                  <c:v>51.544192999999993</c:v>
                </c:pt>
                <c:pt idx="355">
                  <c:v>51.304192999999998</c:v>
                </c:pt>
                <c:pt idx="356">
                  <c:v>51.314193000000003</c:v>
                </c:pt>
                <c:pt idx="357">
                  <c:v>51.300666</c:v>
                </c:pt>
                <c:pt idx="358">
                  <c:v>51.297139000000001</c:v>
                </c:pt>
                <c:pt idx="359">
                  <c:v>51.300666</c:v>
                </c:pt>
                <c:pt idx="360">
                  <c:v>51.290665999999995</c:v>
                </c:pt>
                <c:pt idx="361">
                  <c:v>51.310665999999998</c:v>
                </c:pt>
                <c:pt idx="362">
                  <c:v>51.330666000000001</c:v>
                </c:pt>
                <c:pt idx="363">
                  <c:v>51.320665999999996</c:v>
                </c:pt>
                <c:pt idx="364">
                  <c:v>51.370666</c:v>
                </c:pt>
                <c:pt idx="365">
                  <c:v>51.334192999999999</c:v>
                </c:pt>
                <c:pt idx="366">
                  <c:v>51.330666000000001</c:v>
                </c:pt>
                <c:pt idx="367">
                  <c:v>51.320665999999996</c:v>
                </c:pt>
                <c:pt idx="368">
                  <c:v>51.307138999999999</c:v>
                </c:pt>
                <c:pt idx="369">
                  <c:v>51.347138999999999</c:v>
                </c:pt>
                <c:pt idx="370">
                  <c:v>51.277138999999998</c:v>
                </c:pt>
                <c:pt idx="371">
                  <c:v>51.297139000000001</c:v>
                </c:pt>
                <c:pt idx="372">
                  <c:v>51.330666000000001</c:v>
                </c:pt>
                <c:pt idx="373">
                  <c:v>51.347138999999999</c:v>
                </c:pt>
                <c:pt idx="374">
                  <c:v>51.317138999999997</c:v>
                </c:pt>
                <c:pt idx="375">
                  <c:v>51.300666</c:v>
                </c:pt>
                <c:pt idx="376">
                  <c:v>51.290665999999995</c:v>
                </c:pt>
                <c:pt idx="377">
                  <c:v>51.347138999999999</c:v>
                </c:pt>
                <c:pt idx="378">
                  <c:v>51.330666000000001</c:v>
                </c:pt>
                <c:pt idx="379">
                  <c:v>51.340665999999999</c:v>
                </c:pt>
                <c:pt idx="380">
                  <c:v>51.364193</c:v>
                </c:pt>
                <c:pt idx="381">
                  <c:v>51.347720000000002</c:v>
                </c:pt>
                <c:pt idx="382">
                  <c:v>51.344193000000004</c:v>
                </c:pt>
                <c:pt idx="383">
                  <c:v>51.35772</c:v>
                </c:pt>
                <c:pt idx="384">
                  <c:v>51.337720000000004</c:v>
                </c:pt>
                <c:pt idx="385">
                  <c:v>51.308301</c:v>
                </c:pt>
                <c:pt idx="386">
                  <c:v>51.341247000000003</c:v>
                </c:pt>
                <c:pt idx="387">
                  <c:v>51.387138999999998</c:v>
                </c:pt>
                <c:pt idx="388">
                  <c:v>51.452449999999999</c:v>
                </c:pt>
                <c:pt idx="389">
                  <c:v>51.537761000000003</c:v>
                </c:pt>
                <c:pt idx="390">
                  <c:v>51.659545000000001</c:v>
                </c:pt>
                <c:pt idx="391">
                  <c:v>51.754275</c:v>
                </c:pt>
                <c:pt idx="392">
                  <c:v>51.862532000000002</c:v>
                </c:pt>
                <c:pt idx="393">
                  <c:v>51.960788999999998</c:v>
                </c:pt>
                <c:pt idx="394">
                  <c:v>52.075519</c:v>
                </c:pt>
                <c:pt idx="395">
                  <c:v>52.203775999999998</c:v>
                </c:pt>
                <c:pt idx="396">
                  <c:v>52.282032999999998</c:v>
                </c:pt>
                <c:pt idx="397">
                  <c:v>52.430289999999999</c:v>
                </c:pt>
                <c:pt idx="398">
                  <c:v>52.518546999999998</c:v>
                </c:pt>
                <c:pt idx="399">
                  <c:v>52.606804000000004</c:v>
                </c:pt>
                <c:pt idx="400">
                  <c:v>52.843899</c:v>
                </c:pt>
                <c:pt idx="401">
                  <c:v>52.810372000000001</c:v>
                </c:pt>
                <c:pt idx="402">
                  <c:v>52.839209999999994</c:v>
                </c:pt>
                <c:pt idx="403">
                  <c:v>52.908048000000001</c:v>
                </c:pt>
                <c:pt idx="404">
                  <c:v>52.964521000000005</c:v>
                </c:pt>
                <c:pt idx="405">
                  <c:v>52.961574999999996</c:v>
                </c:pt>
                <c:pt idx="406">
                  <c:v>52.901575000000001</c:v>
                </c:pt>
                <c:pt idx="407">
                  <c:v>53.165101999999997</c:v>
                </c:pt>
                <c:pt idx="408">
                  <c:v>52.898629</c:v>
                </c:pt>
                <c:pt idx="409">
                  <c:v>52.885683</c:v>
                </c:pt>
                <c:pt idx="410">
                  <c:v>52.859209999999997</c:v>
                </c:pt>
                <c:pt idx="411">
                  <c:v>52.846263999999998</c:v>
                </c:pt>
                <c:pt idx="412">
                  <c:v>52.843317999999996</c:v>
                </c:pt>
                <c:pt idx="413">
                  <c:v>52.843899</c:v>
                </c:pt>
                <c:pt idx="414">
                  <c:v>52.837426000000001</c:v>
                </c:pt>
                <c:pt idx="415">
                  <c:v>52.827425999999996</c:v>
                </c:pt>
                <c:pt idx="416">
                  <c:v>52.824480000000001</c:v>
                </c:pt>
                <c:pt idx="417">
                  <c:v>52.781534000000001</c:v>
                </c:pt>
                <c:pt idx="418">
                  <c:v>52.775060999999994</c:v>
                </c:pt>
                <c:pt idx="419">
                  <c:v>52.712114999999997</c:v>
                </c:pt>
                <c:pt idx="420">
                  <c:v>52.732696000000004</c:v>
                </c:pt>
                <c:pt idx="421">
                  <c:v>52.70975</c:v>
                </c:pt>
                <c:pt idx="422">
                  <c:v>52.716804000000003</c:v>
                </c:pt>
                <c:pt idx="423">
                  <c:v>52.647385</c:v>
                </c:pt>
                <c:pt idx="424">
                  <c:v>52.624439000000002</c:v>
                </c:pt>
                <c:pt idx="425">
                  <c:v>52.58502</c:v>
                </c:pt>
                <c:pt idx="426">
                  <c:v>52.532074000000001</c:v>
                </c:pt>
                <c:pt idx="427">
                  <c:v>52.539128000000005</c:v>
                </c:pt>
                <c:pt idx="428">
                  <c:v>52.519708999999999</c:v>
                </c:pt>
                <c:pt idx="429">
                  <c:v>52.503236000000001</c:v>
                </c:pt>
                <c:pt idx="430">
                  <c:v>52.437343999999996</c:v>
                </c:pt>
                <c:pt idx="431">
                  <c:v>52.454397999999998</c:v>
                </c:pt>
                <c:pt idx="432">
                  <c:v>52.441451999999998</c:v>
                </c:pt>
                <c:pt idx="433">
                  <c:v>52.412033000000001</c:v>
                </c:pt>
                <c:pt idx="434">
                  <c:v>52.375559999999993</c:v>
                </c:pt>
                <c:pt idx="435">
                  <c:v>52.349667999999994</c:v>
                </c:pt>
                <c:pt idx="436">
                  <c:v>52.326722000000004</c:v>
                </c:pt>
                <c:pt idx="437">
                  <c:v>52.330249000000002</c:v>
                </c:pt>
                <c:pt idx="438">
                  <c:v>52.330829999999999</c:v>
                </c:pt>
                <c:pt idx="439">
                  <c:v>52.287883999999998</c:v>
                </c:pt>
                <c:pt idx="440">
                  <c:v>52.288465000000002</c:v>
                </c:pt>
                <c:pt idx="441">
                  <c:v>52.245519000000002</c:v>
                </c:pt>
                <c:pt idx="442">
                  <c:v>52.199046000000003</c:v>
                </c:pt>
                <c:pt idx="443">
                  <c:v>52.176099999999998</c:v>
                </c:pt>
                <c:pt idx="444">
                  <c:v>52.176681000000002</c:v>
                </c:pt>
                <c:pt idx="445">
                  <c:v>52.143735000000007</c:v>
                </c:pt>
                <c:pt idx="446">
                  <c:v>52.117262000000004</c:v>
                </c:pt>
                <c:pt idx="447">
                  <c:v>52.107842999999995</c:v>
                </c:pt>
                <c:pt idx="448">
                  <c:v>52.094897000000003</c:v>
                </c:pt>
                <c:pt idx="449">
                  <c:v>52.078423999999998</c:v>
                </c:pt>
                <c:pt idx="450">
                  <c:v>52.055478000000001</c:v>
                </c:pt>
                <c:pt idx="451">
                  <c:v>52.042532000000001</c:v>
                </c:pt>
                <c:pt idx="452">
                  <c:v>52.029586000000002</c:v>
                </c:pt>
                <c:pt idx="453">
                  <c:v>52.006639999999997</c:v>
                </c:pt>
                <c:pt idx="454">
                  <c:v>51.993694000000005</c:v>
                </c:pt>
                <c:pt idx="455">
                  <c:v>51.957221000000004</c:v>
                </c:pt>
                <c:pt idx="456">
                  <c:v>51.964275000000001</c:v>
                </c:pt>
                <c:pt idx="457">
                  <c:v>51.931328999999998</c:v>
                </c:pt>
                <c:pt idx="458">
                  <c:v>52.168382999999999</c:v>
                </c:pt>
                <c:pt idx="459">
                  <c:v>51.895437000000001</c:v>
                </c:pt>
                <c:pt idx="460">
                  <c:v>51.868963999999998</c:v>
                </c:pt>
                <c:pt idx="461">
                  <c:v>51.846018000000001</c:v>
                </c:pt>
                <c:pt idx="462">
                  <c:v>51.839545000000001</c:v>
                </c:pt>
                <c:pt idx="463">
                  <c:v>51.816598999999997</c:v>
                </c:pt>
                <c:pt idx="464">
                  <c:v>51.826598999999995</c:v>
                </c:pt>
                <c:pt idx="465">
                  <c:v>51.823653</c:v>
                </c:pt>
                <c:pt idx="466">
                  <c:v>51.783653000000001</c:v>
                </c:pt>
                <c:pt idx="467">
                  <c:v>51.800706999999996</c:v>
                </c:pt>
                <c:pt idx="468">
                  <c:v>51.810707000000001</c:v>
                </c:pt>
                <c:pt idx="469">
                  <c:v>51.807760999999999</c:v>
                </c:pt>
                <c:pt idx="470">
                  <c:v>51.807760999999999</c:v>
                </c:pt>
                <c:pt idx="471">
                  <c:v>51.791288000000002</c:v>
                </c:pt>
                <c:pt idx="472">
                  <c:v>51.771287999999998</c:v>
                </c:pt>
                <c:pt idx="473">
                  <c:v>51.764814999999999</c:v>
                </c:pt>
                <c:pt idx="474">
                  <c:v>51.794815</c:v>
                </c:pt>
                <c:pt idx="475">
                  <c:v>51.764814999999999</c:v>
                </c:pt>
                <c:pt idx="476">
                  <c:v>51.738341999999996</c:v>
                </c:pt>
                <c:pt idx="477">
                  <c:v>51.748341999999994</c:v>
                </c:pt>
                <c:pt idx="478">
                  <c:v>51.781869</c:v>
                </c:pt>
                <c:pt idx="479">
                  <c:v>51.771868999999995</c:v>
                </c:pt>
                <c:pt idx="480">
                  <c:v>51.761869000000004</c:v>
                </c:pt>
                <c:pt idx="481">
                  <c:v>51.755395999999998</c:v>
                </c:pt>
                <c:pt idx="482">
                  <c:v>51.761869000000004</c:v>
                </c:pt>
                <c:pt idx="483">
                  <c:v>51.768923000000001</c:v>
                </c:pt>
                <c:pt idx="484">
                  <c:v>51.738923</c:v>
                </c:pt>
                <c:pt idx="485">
                  <c:v>51.778922999999999</c:v>
                </c:pt>
                <c:pt idx="486">
                  <c:v>51.742449999999998</c:v>
                </c:pt>
                <c:pt idx="487">
                  <c:v>51.722449999999995</c:v>
                </c:pt>
                <c:pt idx="488">
                  <c:v>51.712449999999997</c:v>
                </c:pt>
                <c:pt idx="489">
                  <c:v>51.73245</c:v>
                </c:pt>
                <c:pt idx="490">
                  <c:v>51.719504000000001</c:v>
                </c:pt>
                <c:pt idx="491">
                  <c:v>51.715977000000002</c:v>
                </c:pt>
                <c:pt idx="492">
                  <c:v>51.719504000000001</c:v>
                </c:pt>
                <c:pt idx="493">
                  <c:v>51.739504000000004</c:v>
                </c:pt>
                <c:pt idx="494">
                  <c:v>51.733030999999997</c:v>
                </c:pt>
                <c:pt idx="495">
                  <c:v>51.713031000000001</c:v>
                </c:pt>
                <c:pt idx="496">
                  <c:v>51.696557999999996</c:v>
                </c:pt>
                <c:pt idx="497">
                  <c:v>51.740085000000001</c:v>
                </c:pt>
                <c:pt idx="498">
                  <c:v>51.700085000000001</c:v>
                </c:pt>
                <c:pt idx="499">
                  <c:v>51.700085000000001</c:v>
                </c:pt>
                <c:pt idx="500">
                  <c:v>51.663612000000001</c:v>
                </c:pt>
                <c:pt idx="501">
                  <c:v>51.693612000000002</c:v>
                </c:pt>
                <c:pt idx="502">
                  <c:v>51.683612000000004</c:v>
                </c:pt>
                <c:pt idx="503">
                  <c:v>51.667138999999999</c:v>
                </c:pt>
                <c:pt idx="504">
                  <c:v>51.667138999999999</c:v>
                </c:pt>
                <c:pt idx="505">
                  <c:v>51.680665999999995</c:v>
                </c:pt>
                <c:pt idx="506">
                  <c:v>51.670665999999997</c:v>
                </c:pt>
                <c:pt idx="507">
                  <c:v>51.644193000000001</c:v>
                </c:pt>
                <c:pt idx="508">
                  <c:v>51.674193000000002</c:v>
                </c:pt>
                <c:pt idx="509">
                  <c:v>51.64772</c:v>
                </c:pt>
                <c:pt idx="510">
                  <c:v>51.627720000000004</c:v>
                </c:pt>
                <c:pt idx="511">
                  <c:v>51.667720000000003</c:v>
                </c:pt>
                <c:pt idx="512">
                  <c:v>51.661246999999996</c:v>
                </c:pt>
                <c:pt idx="513">
                  <c:v>51.644773999999998</c:v>
                </c:pt>
                <c:pt idx="514">
                  <c:v>51.634774</c:v>
                </c:pt>
                <c:pt idx="515">
                  <c:v>51.604773999999999</c:v>
                </c:pt>
                <c:pt idx="516">
                  <c:v>51.628300999999993</c:v>
                </c:pt>
                <c:pt idx="517">
                  <c:v>51.631827999999999</c:v>
                </c:pt>
                <c:pt idx="518">
                  <c:v>51.611828000000003</c:v>
                </c:pt>
                <c:pt idx="519">
                  <c:v>51.625354999999999</c:v>
                </c:pt>
                <c:pt idx="520">
                  <c:v>51.608882000000001</c:v>
                </c:pt>
                <c:pt idx="521">
                  <c:v>51.612409</c:v>
                </c:pt>
                <c:pt idx="522">
                  <c:v>51.595936000000002</c:v>
                </c:pt>
                <c:pt idx="523">
                  <c:v>51.585936000000004</c:v>
                </c:pt>
                <c:pt idx="524">
                  <c:v>51.615936000000005</c:v>
                </c:pt>
                <c:pt idx="525">
                  <c:v>51.619463000000003</c:v>
                </c:pt>
                <c:pt idx="526">
                  <c:v>51.579462999999997</c:v>
                </c:pt>
                <c:pt idx="527">
                  <c:v>51.562989999999999</c:v>
                </c:pt>
                <c:pt idx="528">
                  <c:v>51.596517000000006</c:v>
                </c:pt>
                <c:pt idx="529">
                  <c:v>51.586517000000001</c:v>
                </c:pt>
                <c:pt idx="530">
                  <c:v>51.560044000000005</c:v>
                </c:pt>
                <c:pt idx="531">
                  <c:v>51.563571000000003</c:v>
                </c:pt>
                <c:pt idx="532">
                  <c:v>51.557097999999996</c:v>
                </c:pt>
                <c:pt idx="533">
                  <c:v>51.557097999999996</c:v>
                </c:pt>
                <c:pt idx="534">
                  <c:v>51.537098</c:v>
                </c:pt>
                <c:pt idx="535">
                  <c:v>51.600624999999994</c:v>
                </c:pt>
                <c:pt idx="536">
                  <c:v>51.557097999999996</c:v>
                </c:pt>
                <c:pt idx="537">
                  <c:v>51.570625</c:v>
                </c:pt>
                <c:pt idx="538">
                  <c:v>51.580624999999998</c:v>
                </c:pt>
                <c:pt idx="539">
                  <c:v>51.620624999999997</c:v>
                </c:pt>
                <c:pt idx="540">
                  <c:v>51.620624999999997</c:v>
                </c:pt>
                <c:pt idx="541">
                  <c:v>51.537098</c:v>
                </c:pt>
                <c:pt idx="542">
                  <c:v>51.500624999999999</c:v>
                </c:pt>
                <c:pt idx="543">
                  <c:v>51.560624999999995</c:v>
                </c:pt>
                <c:pt idx="544">
                  <c:v>51.567098000000001</c:v>
                </c:pt>
                <c:pt idx="545">
                  <c:v>51.537098</c:v>
                </c:pt>
                <c:pt idx="546">
                  <c:v>51.647098</c:v>
                </c:pt>
                <c:pt idx="547">
                  <c:v>51.623570999999998</c:v>
                </c:pt>
                <c:pt idx="548">
                  <c:v>51.543571</c:v>
                </c:pt>
                <c:pt idx="549">
                  <c:v>51.553570999999998</c:v>
                </c:pt>
                <c:pt idx="550">
                  <c:v>51.580044000000001</c:v>
                </c:pt>
                <c:pt idx="551">
                  <c:v>51.626517000000007</c:v>
                </c:pt>
                <c:pt idx="552">
                  <c:v>51.616517000000002</c:v>
                </c:pt>
                <c:pt idx="553">
                  <c:v>51.612989999999996</c:v>
                </c:pt>
                <c:pt idx="554">
                  <c:v>51.626517000000007</c:v>
                </c:pt>
                <c:pt idx="555">
                  <c:v>51.662990000000001</c:v>
                </c:pt>
                <c:pt idx="556">
                  <c:v>51.652989999999996</c:v>
                </c:pt>
                <c:pt idx="557">
                  <c:v>51.662990000000001</c:v>
                </c:pt>
                <c:pt idx="558">
                  <c:v>51.659463000000002</c:v>
                </c:pt>
                <c:pt idx="559">
                  <c:v>51.682989999999997</c:v>
                </c:pt>
                <c:pt idx="560">
                  <c:v>51.669463</c:v>
                </c:pt>
                <c:pt idx="561">
                  <c:v>51.659463000000002</c:v>
                </c:pt>
                <c:pt idx="562">
                  <c:v>51.699463000000002</c:v>
                </c:pt>
                <c:pt idx="563">
                  <c:v>51.699463000000002</c:v>
                </c:pt>
                <c:pt idx="564">
                  <c:v>51.665936000000002</c:v>
                </c:pt>
                <c:pt idx="565">
                  <c:v>51.709463</c:v>
                </c:pt>
                <c:pt idx="566">
                  <c:v>51.699463000000002</c:v>
                </c:pt>
                <c:pt idx="567">
                  <c:v>51.689462999999996</c:v>
                </c:pt>
                <c:pt idx="568">
                  <c:v>51.689462999999996</c:v>
                </c:pt>
                <c:pt idx="569">
                  <c:v>51.709463</c:v>
                </c:pt>
                <c:pt idx="570">
                  <c:v>51.699463000000002</c:v>
                </c:pt>
                <c:pt idx="571">
                  <c:v>51.722989999999996</c:v>
                </c:pt>
                <c:pt idx="572">
                  <c:v>51.729463000000003</c:v>
                </c:pt>
                <c:pt idx="573">
                  <c:v>51.682989999999997</c:v>
                </c:pt>
                <c:pt idx="574">
                  <c:v>51.719462999999998</c:v>
                </c:pt>
                <c:pt idx="575">
                  <c:v>51.692989999999995</c:v>
                </c:pt>
                <c:pt idx="576">
                  <c:v>51.692989999999995</c:v>
                </c:pt>
                <c:pt idx="577">
                  <c:v>51.706517000000005</c:v>
                </c:pt>
                <c:pt idx="578">
                  <c:v>51.70299</c:v>
                </c:pt>
                <c:pt idx="579">
                  <c:v>51.696517</c:v>
                </c:pt>
                <c:pt idx="580">
                  <c:v>51.740044000000005</c:v>
                </c:pt>
                <c:pt idx="581">
                  <c:v>51.730043999999999</c:v>
                </c:pt>
                <c:pt idx="582">
                  <c:v>51.723571</c:v>
                </c:pt>
                <c:pt idx="583">
                  <c:v>51.713571000000002</c:v>
                </c:pt>
                <c:pt idx="584">
                  <c:v>51.703570999999997</c:v>
                </c:pt>
                <c:pt idx="585">
                  <c:v>51.703570999999997</c:v>
                </c:pt>
                <c:pt idx="586">
                  <c:v>51.693570999999999</c:v>
                </c:pt>
                <c:pt idx="587">
                  <c:v>51.717098</c:v>
                </c:pt>
                <c:pt idx="588">
                  <c:v>51.677098000000001</c:v>
                </c:pt>
                <c:pt idx="589">
                  <c:v>51.687097999999999</c:v>
                </c:pt>
                <c:pt idx="590">
                  <c:v>51.700624999999995</c:v>
                </c:pt>
                <c:pt idx="591">
                  <c:v>51.700624999999995</c:v>
                </c:pt>
                <c:pt idx="592">
                  <c:v>51.660624999999996</c:v>
                </c:pt>
                <c:pt idx="593">
                  <c:v>51.684152000000005</c:v>
                </c:pt>
                <c:pt idx="594">
                  <c:v>51.694152000000003</c:v>
                </c:pt>
                <c:pt idx="595">
                  <c:v>51.684152000000005</c:v>
                </c:pt>
                <c:pt idx="596">
                  <c:v>51.697679000000001</c:v>
                </c:pt>
                <c:pt idx="597">
                  <c:v>51.694152000000003</c:v>
                </c:pt>
                <c:pt idx="598">
                  <c:v>51.701205999999999</c:v>
                </c:pt>
                <c:pt idx="599">
                  <c:v>51.671205999999998</c:v>
                </c:pt>
                <c:pt idx="600">
                  <c:v>51.704732999999997</c:v>
                </c:pt>
                <c:pt idx="601">
                  <c:v>51.694732999999999</c:v>
                </c:pt>
                <c:pt idx="602">
                  <c:v>51.664732999999998</c:v>
                </c:pt>
                <c:pt idx="603">
                  <c:v>51.678260000000002</c:v>
                </c:pt>
                <c:pt idx="604">
                  <c:v>51.68826</c:v>
                </c:pt>
                <c:pt idx="605">
                  <c:v>51.698260000000005</c:v>
                </c:pt>
                <c:pt idx="606">
                  <c:v>51.681787</c:v>
                </c:pt>
                <c:pt idx="607">
                  <c:v>51.665314000000002</c:v>
                </c:pt>
                <c:pt idx="608">
                  <c:v>51.641787000000001</c:v>
                </c:pt>
                <c:pt idx="609">
                  <c:v>51.681787</c:v>
                </c:pt>
                <c:pt idx="610">
                  <c:v>51.661787000000004</c:v>
                </c:pt>
                <c:pt idx="611">
                  <c:v>51.651786999999999</c:v>
                </c:pt>
                <c:pt idx="612">
                  <c:v>51.695313999999996</c:v>
                </c:pt>
                <c:pt idx="613">
                  <c:v>51.655313999999997</c:v>
                </c:pt>
                <c:pt idx="614">
                  <c:v>51.701787000000003</c:v>
                </c:pt>
                <c:pt idx="615">
                  <c:v>51.681787</c:v>
                </c:pt>
                <c:pt idx="616">
                  <c:v>51.705314000000001</c:v>
                </c:pt>
                <c:pt idx="617">
                  <c:v>51.705314000000001</c:v>
                </c:pt>
                <c:pt idx="618">
                  <c:v>51.695313999999996</c:v>
                </c:pt>
                <c:pt idx="619">
                  <c:v>51.705314000000001</c:v>
                </c:pt>
                <c:pt idx="620">
                  <c:v>51.711787000000001</c:v>
                </c:pt>
                <c:pt idx="621">
                  <c:v>51.745314</c:v>
                </c:pt>
                <c:pt idx="622">
                  <c:v>51.741787000000002</c:v>
                </c:pt>
                <c:pt idx="623">
                  <c:v>51.751787</c:v>
                </c:pt>
                <c:pt idx="624">
                  <c:v>51.755313999999998</c:v>
                </c:pt>
                <c:pt idx="625">
                  <c:v>51.735313999999995</c:v>
                </c:pt>
                <c:pt idx="626">
                  <c:v>51.725313999999997</c:v>
                </c:pt>
                <c:pt idx="627">
                  <c:v>51.745314</c:v>
                </c:pt>
                <c:pt idx="628">
                  <c:v>51.755313999999998</c:v>
                </c:pt>
                <c:pt idx="629">
                  <c:v>51.745314</c:v>
                </c:pt>
                <c:pt idx="630">
                  <c:v>51.738840999999994</c:v>
                </c:pt>
                <c:pt idx="631">
                  <c:v>51.728840999999996</c:v>
                </c:pt>
                <c:pt idx="632">
                  <c:v>51.748840999999999</c:v>
                </c:pt>
                <c:pt idx="633">
                  <c:v>51.748840999999999</c:v>
                </c:pt>
                <c:pt idx="634">
                  <c:v>51.748840999999999</c:v>
                </c:pt>
                <c:pt idx="635">
                  <c:v>51.735894999999999</c:v>
                </c:pt>
                <c:pt idx="636">
                  <c:v>51.719422000000002</c:v>
                </c:pt>
                <c:pt idx="637">
                  <c:v>51.739421999999998</c:v>
                </c:pt>
                <c:pt idx="638">
                  <c:v>51.749421999999996</c:v>
                </c:pt>
                <c:pt idx="639">
                  <c:v>51.732948999999998</c:v>
                </c:pt>
                <c:pt idx="640">
                  <c:v>51.746476000000001</c:v>
                </c:pt>
                <c:pt idx="641">
                  <c:v>51.736475999999996</c:v>
                </c:pt>
                <c:pt idx="642">
                  <c:v>51.750003</c:v>
                </c:pt>
                <c:pt idx="643">
                  <c:v>51.740003000000002</c:v>
                </c:pt>
                <c:pt idx="644">
                  <c:v>51.713529999999999</c:v>
                </c:pt>
                <c:pt idx="645">
                  <c:v>51.737057</c:v>
                </c:pt>
                <c:pt idx="646">
                  <c:v>51.717056999999997</c:v>
                </c:pt>
                <c:pt idx="647">
                  <c:v>51.694110999999999</c:v>
                </c:pt>
                <c:pt idx="648">
                  <c:v>51.710584000000004</c:v>
                </c:pt>
                <c:pt idx="649">
                  <c:v>51.677638000000002</c:v>
                </c:pt>
                <c:pt idx="650">
                  <c:v>51.657637999999999</c:v>
                </c:pt>
                <c:pt idx="651">
                  <c:v>51.691164999999998</c:v>
                </c:pt>
                <c:pt idx="652">
                  <c:v>51.664692000000002</c:v>
                </c:pt>
                <c:pt idx="653">
                  <c:v>51.668219000000001</c:v>
                </c:pt>
                <c:pt idx="654">
                  <c:v>51.665272999999999</c:v>
                </c:pt>
                <c:pt idx="655">
                  <c:v>51.668799999999997</c:v>
                </c:pt>
                <c:pt idx="656">
                  <c:v>51.642327000000002</c:v>
                </c:pt>
                <c:pt idx="657">
                  <c:v>51.605854000000001</c:v>
                </c:pt>
                <c:pt idx="658">
                  <c:v>51.589380999999996</c:v>
                </c:pt>
                <c:pt idx="659">
                  <c:v>51.616435000000003</c:v>
                </c:pt>
                <c:pt idx="660">
                  <c:v>51.583489</c:v>
                </c:pt>
                <c:pt idx="661">
                  <c:v>51.557015999999997</c:v>
                </c:pt>
                <c:pt idx="662">
                  <c:v>51.540543</c:v>
                </c:pt>
                <c:pt idx="663">
                  <c:v>51.531123999999998</c:v>
                </c:pt>
                <c:pt idx="664">
                  <c:v>51.504650999999996</c:v>
                </c:pt>
                <c:pt idx="665">
                  <c:v>51.498178000000003</c:v>
                </c:pt>
                <c:pt idx="666">
                  <c:v>51.458759000000001</c:v>
                </c:pt>
                <c:pt idx="667">
                  <c:v>51.445813000000001</c:v>
                </c:pt>
                <c:pt idx="668">
                  <c:v>51.429339999999996</c:v>
                </c:pt>
                <c:pt idx="669">
                  <c:v>51.416394000000004</c:v>
                </c:pt>
                <c:pt idx="670">
                  <c:v>51.399920999999999</c:v>
                </c:pt>
                <c:pt idx="671">
                  <c:v>51.396974999999998</c:v>
                </c:pt>
                <c:pt idx="672">
                  <c:v>51.410502000000001</c:v>
                </c:pt>
                <c:pt idx="673">
                  <c:v>51.357555999999995</c:v>
                </c:pt>
                <c:pt idx="674">
                  <c:v>51.364609999999999</c:v>
                </c:pt>
                <c:pt idx="675">
                  <c:v>51.328136999999998</c:v>
                </c:pt>
                <c:pt idx="676">
                  <c:v>51.315190999999999</c:v>
                </c:pt>
                <c:pt idx="677">
                  <c:v>51.312244999999997</c:v>
                </c:pt>
                <c:pt idx="678">
                  <c:v>51.295771999999999</c:v>
                </c:pt>
                <c:pt idx="679">
                  <c:v>51.272826000000002</c:v>
                </c:pt>
                <c:pt idx="680">
                  <c:v>51.296353000000003</c:v>
                </c:pt>
                <c:pt idx="681">
                  <c:v>51.259879999999995</c:v>
                </c:pt>
                <c:pt idx="682">
                  <c:v>51.260460999999999</c:v>
                </c:pt>
                <c:pt idx="683">
                  <c:v>51.260460999999999</c:v>
                </c:pt>
                <c:pt idx="684">
                  <c:v>51.251042000000005</c:v>
                </c:pt>
                <c:pt idx="685">
                  <c:v>51.221042000000004</c:v>
                </c:pt>
                <c:pt idx="686">
                  <c:v>51.194569000000001</c:v>
                </c:pt>
                <c:pt idx="687">
                  <c:v>51.201622999999998</c:v>
                </c:pt>
                <c:pt idx="688">
                  <c:v>51.211622999999996</c:v>
                </c:pt>
                <c:pt idx="689">
                  <c:v>51.168677000000002</c:v>
                </c:pt>
                <c:pt idx="690">
                  <c:v>51.192203999999997</c:v>
                </c:pt>
                <c:pt idx="691">
                  <c:v>51.182203999999999</c:v>
                </c:pt>
                <c:pt idx="692">
                  <c:v>51.155730999999996</c:v>
                </c:pt>
                <c:pt idx="693">
                  <c:v>51.172785000000005</c:v>
                </c:pt>
                <c:pt idx="694">
                  <c:v>51.122785</c:v>
                </c:pt>
                <c:pt idx="695">
                  <c:v>51.166311999999998</c:v>
                </c:pt>
                <c:pt idx="696">
                  <c:v>51.126311999999999</c:v>
                </c:pt>
                <c:pt idx="697">
                  <c:v>51.113365999999999</c:v>
                </c:pt>
                <c:pt idx="698">
                  <c:v>51.126893000000003</c:v>
                </c:pt>
                <c:pt idx="699">
                  <c:v>51.116893000000005</c:v>
                </c:pt>
                <c:pt idx="700">
                  <c:v>51.130420000000001</c:v>
                </c:pt>
                <c:pt idx="701">
                  <c:v>51.093947</c:v>
                </c:pt>
                <c:pt idx="702">
                  <c:v>51.087474</c:v>
                </c:pt>
                <c:pt idx="703">
                  <c:v>51.061001000000005</c:v>
                </c:pt>
                <c:pt idx="704">
                  <c:v>51.054527999999998</c:v>
                </c:pt>
                <c:pt idx="705">
                  <c:v>51.068055000000001</c:v>
                </c:pt>
                <c:pt idx="706">
                  <c:v>51.078054999999999</c:v>
                </c:pt>
                <c:pt idx="707">
                  <c:v>51.051581999999996</c:v>
                </c:pt>
                <c:pt idx="708">
                  <c:v>51.035108999999999</c:v>
                </c:pt>
                <c:pt idx="709">
                  <c:v>51.012163000000001</c:v>
                </c:pt>
                <c:pt idx="710">
                  <c:v>51.015689999999999</c:v>
                </c:pt>
                <c:pt idx="711">
                  <c:v>50.999217000000002</c:v>
                </c:pt>
                <c:pt idx="712">
                  <c:v>51.002744</c:v>
                </c:pt>
                <c:pt idx="713">
                  <c:v>50.996271</c:v>
                </c:pt>
                <c:pt idx="714">
                  <c:v>50.989798</c:v>
                </c:pt>
                <c:pt idx="715">
                  <c:v>50.949797999999994</c:v>
                </c:pt>
                <c:pt idx="716">
                  <c:v>50.966852000000003</c:v>
                </c:pt>
                <c:pt idx="717">
                  <c:v>50.970379000000001</c:v>
                </c:pt>
                <c:pt idx="718">
                  <c:v>50.933906</c:v>
                </c:pt>
                <c:pt idx="719">
                  <c:v>50.927432999999994</c:v>
                </c:pt>
                <c:pt idx="720">
                  <c:v>50.930959999999999</c:v>
                </c:pt>
                <c:pt idx="721">
                  <c:v>50.924486999999999</c:v>
                </c:pt>
                <c:pt idx="722">
                  <c:v>50.898013999999996</c:v>
                </c:pt>
                <c:pt idx="723">
                  <c:v>50.911540999999993</c:v>
                </c:pt>
                <c:pt idx="724">
                  <c:v>50.875067999999999</c:v>
                </c:pt>
                <c:pt idx="725">
                  <c:v>50.868594999999999</c:v>
                </c:pt>
                <c:pt idx="726">
                  <c:v>50.842121999999996</c:v>
                </c:pt>
                <c:pt idx="727">
                  <c:v>50.879176000000001</c:v>
                </c:pt>
                <c:pt idx="728">
                  <c:v>50.869176000000003</c:v>
                </c:pt>
                <c:pt idx="729">
                  <c:v>50.832703000000002</c:v>
                </c:pt>
                <c:pt idx="730">
                  <c:v>50.809757000000005</c:v>
                </c:pt>
                <c:pt idx="731">
                  <c:v>50.799757</c:v>
                </c:pt>
                <c:pt idx="732">
                  <c:v>50.816811000000001</c:v>
                </c:pt>
                <c:pt idx="733">
                  <c:v>50.790337999999998</c:v>
                </c:pt>
                <c:pt idx="734">
                  <c:v>50.770337999999995</c:v>
                </c:pt>
                <c:pt idx="735">
                  <c:v>50.760919000000001</c:v>
                </c:pt>
                <c:pt idx="736">
                  <c:v>50.750919000000003</c:v>
                </c:pt>
                <c:pt idx="737">
                  <c:v>50.754446000000002</c:v>
                </c:pt>
                <c:pt idx="738">
                  <c:v>50.741500000000002</c:v>
                </c:pt>
                <c:pt idx="739">
                  <c:v>50.695027000000003</c:v>
                </c:pt>
                <c:pt idx="740">
                  <c:v>50.722080999999996</c:v>
                </c:pt>
                <c:pt idx="741">
                  <c:v>50.695607999999993</c:v>
                </c:pt>
                <c:pt idx="742">
                  <c:v>50.659134999999999</c:v>
                </c:pt>
                <c:pt idx="743">
                  <c:v>50.662661999999997</c:v>
                </c:pt>
                <c:pt idx="744">
                  <c:v>50.639715999999993</c:v>
                </c:pt>
                <c:pt idx="745">
                  <c:v>50.62677</c:v>
                </c:pt>
                <c:pt idx="746">
                  <c:v>50.616770000000002</c:v>
                </c:pt>
                <c:pt idx="747">
                  <c:v>50.600296999999998</c:v>
                </c:pt>
                <c:pt idx="748">
                  <c:v>50.597351000000003</c:v>
                </c:pt>
                <c:pt idx="749">
                  <c:v>50.580877999999998</c:v>
                </c:pt>
                <c:pt idx="750">
                  <c:v>50.534405</c:v>
                </c:pt>
                <c:pt idx="751">
                  <c:v>50.581459000000002</c:v>
                </c:pt>
                <c:pt idx="752">
                  <c:v>50.571459000000004</c:v>
                </c:pt>
                <c:pt idx="753">
                  <c:v>50.534985999999996</c:v>
                </c:pt>
                <c:pt idx="754">
                  <c:v>50.515567000000004</c:v>
                </c:pt>
                <c:pt idx="755">
                  <c:v>50.509093999999997</c:v>
                </c:pt>
                <c:pt idx="756">
                  <c:v>50.492621</c:v>
                </c:pt>
                <c:pt idx="757">
                  <c:v>50.516147999999994</c:v>
                </c:pt>
                <c:pt idx="758">
                  <c:v>50.509675000000001</c:v>
                </c:pt>
                <c:pt idx="759">
                  <c:v>50.493201999999997</c:v>
                </c:pt>
                <c:pt idx="760">
                  <c:v>50.456728999999996</c:v>
                </c:pt>
                <c:pt idx="761">
                  <c:v>50.450255999999996</c:v>
                </c:pt>
                <c:pt idx="762">
                  <c:v>50.437310000000004</c:v>
                </c:pt>
                <c:pt idx="763">
                  <c:v>50.433783000000005</c:v>
                </c:pt>
                <c:pt idx="764">
                  <c:v>50.417310000000001</c:v>
                </c:pt>
                <c:pt idx="765">
                  <c:v>50.417890999999997</c:v>
                </c:pt>
                <c:pt idx="766">
                  <c:v>50.407890999999992</c:v>
                </c:pt>
                <c:pt idx="767">
                  <c:v>50.401418</c:v>
                </c:pt>
                <c:pt idx="768">
                  <c:v>50.378471999999995</c:v>
                </c:pt>
                <c:pt idx="769">
                  <c:v>50.371999000000002</c:v>
                </c:pt>
                <c:pt idx="770">
                  <c:v>50.381999</c:v>
                </c:pt>
                <c:pt idx="771">
                  <c:v>50.365526000000003</c:v>
                </c:pt>
                <c:pt idx="772">
                  <c:v>50.342579999999998</c:v>
                </c:pt>
                <c:pt idx="773">
                  <c:v>50.33258</c:v>
                </c:pt>
                <c:pt idx="774">
                  <c:v>50.309634000000003</c:v>
                </c:pt>
                <c:pt idx="775">
                  <c:v>50.333160999999997</c:v>
                </c:pt>
                <c:pt idx="776">
                  <c:v>50.326687999999997</c:v>
                </c:pt>
                <c:pt idx="777">
                  <c:v>50.330214999999995</c:v>
                </c:pt>
                <c:pt idx="778">
                  <c:v>50.300214999999994</c:v>
                </c:pt>
                <c:pt idx="779">
                  <c:v>50.277268999999997</c:v>
                </c:pt>
                <c:pt idx="780">
                  <c:v>50.250796000000001</c:v>
                </c:pt>
                <c:pt idx="781">
                  <c:v>50.284322999999993</c:v>
                </c:pt>
                <c:pt idx="782">
                  <c:v>50.257850000000005</c:v>
                </c:pt>
                <c:pt idx="783">
                  <c:v>50.231377000000002</c:v>
                </c:pt>
                <c:pt idx="784">
                  <c:v>50.221376999999997</c:v>
                </c:pt>
                <c:pt idx="785">
                  <c:v>50.228431</c:v>
                </c:pt>
                <c:pt idx="786">
                  <c:v>50.221958000000001</c:v>
                </c:pt>
                <c:pt idx="787">
                  <c:v>50.235484999999997</c:v>
                </c:pt>
                <c:pt idx="788">
                  <c:v>50.205485000000003</c:v>
                </c:pt>
                <c:pt idx="789">
                  <c:v>50.179012</c:v>
                </c:pt>
                <c:pt idx="790">
                  <c:v>50.172538999999993</c:v>
                </c:pt>
                <c:pt idx="791">
                  <c:v>50.186066000000004</c:v>
                </c:pt>
                <c:pt idx="792">
                  <c:v>50.189593000000002</c:v>
                </c:pt>
                <c:pt idx="793">
                  <c:v>50.173119999999997</c:v>
                </c:pt>
                <c:pt idx="794">
                  <c:v>50.176646999999996</c:v>
                </c:pt>
                <c:pt idx="795">
                  <c:v>50.170174000000003</c:v>
                </c:pt>
                <c:pt idx="796">
                  <c:v>50.133701000000002</c:v>
                </c:pt>
                <c:pt idx="797">
                  <c:v>50.127227999999995</c:v>
                </c:pt>
                <c:pt idx="798">
                  <c:v>50.117227999999997</c:v>
                </c:pt>
                <c:pt idx="799">
                  <c:v>50.140754999999999</c:v>
                </c:pt>
                <c:pt idx="800">
                  <c:v>50.114282000000003</c:v>
                </c:pt>
                <c:pt idx="801">
                  <c:v>50.097808999999998</c:v>
                </c:pt>
                <c:pt idx="802">
                  <c:v>50.077809000000002</c:v>
                </c:pt>
                <c:pt idx="803">
                  <c:v>50.091335999999998</c:v>
                </c:pt>
                <c:pt idx="804">
                  <c:v>50.081336</c:v>
                </c:pt>
                <c:pt idx="805">
                  <c:v>50.091335999999998</c:v>
                </c:pt>
                <c:pt idx="806">
                  <c:v>50.074863000000001</c:v>
                </c:pt>
                <c:pt idx="807">
                  <c:v>50.078389999999999</c:v>
                </c:pt>
                <c:pt idx="808">
                  <c:v>50.058390000000003</c:v>
                </c:pt>
                <c:pt idx="809">
                  <c:v>50.078389999999999</c:v>
                </c:pt>
                <c:pt idx="810">
                  <c:v>50.061917000000001</c:v>
                </c:pt>
                <c:pt idx="811">
                  <c:v>50.051917000000003</c:v>
                </c:pt>
                <c:pt idx="812">
                  <c:v>50.055444000000001</c:v>
                </c:pt>
                <c:pt idx="813">
                  <c:v>50.045443999999996</c:v>
                </c:pt>
                <c:pt idx="814">
                  <c:v>50.058971</c:v>
                </c:pt>
                <c:pt idx="815">
                  <c:v>50.032498000000004</c:v>
                </c:pt>
                <c:pt idx="816">
                  <c:v>50.086024999999999</c:v>
                </c:pt>
                <c:pt idx="817">
                  <c:v>50.046025</c:v>
                </c:pt>
                <c:pt idx="818">
                  <c:v>50.029552000000002</c:v>
                </c:pt>
                <c:pt idx="819">
                  <c:v>50.009551999999999</c:v>
                </c:pt>
                <c:pt idx="820">
                  <c:v>49.999552000000001</c:v>
                </c:pt>
                <c:pt idx="821">
                  <c:v>49.973660000000002</c:v>
                </c:pt>
                <c:pt idx="822">
                  <c:v>49.957186999999998</c:v>
                </c:pt>
                <c:pt idx="823">
                  <c:v>49.996606</c:v>
                </c:pt>
                <c:pt idx="824">
                  <c:v>50.068970999999998</c:v>
                </c:pt>
                <c:pt idx="825">
                  <c:v>50.154282000000002</c:v>
                </c:pt>
                <c:pt idx="826">
                  <c:v>50.282539</c:v>
                </c:pt>
                <c:pt idx="827">
                  <c:v>50.350795999999995</c:v>
                </c:pt>
                <c:pt idx="828">
                  <c:v>50.459052999999997</c:v>
                </c:pt>
                <c:pt idx="829">
                  <c:v>50.567309999999999</c:v>
                </c:pt>
                <c:pt idx="830">
                  <c:v>50.675567000000001</c:v>
                </c:pt>
                <c:pt idx="831">
                  <c:v>50.800297</c:v>
                </c:pt>
                <c:pt idx="832">
                  <c:v>50.859135000000002</c:v>
                </c:pt>
                <c:pt idx="833">
                  <c:v>50.921500000000002</c:v>
                </c:pt>
                <c:pt idx="834">
                  <c:v>50.990918999999998</c:v>
                </c:pt>
                <c:pt idx="835">
                  <c:v>51.017392000000001</c:v>
                </c:pt>
                <c:pt idx="836">
                  <c:v>51.031500000000001</c:v>
                </c:pt>
                <c:pt idx="837">
                  <c:v>50.994445999999996</c:v>
                </c:pt>
                <c:pt idx="838">
                  <c:v>50.977972999999999</c:v>
                </c:pt>
                <c:pt idx="839">
                  <c:v>50.988554000000001</c:v>
                </c:pt>
                <c:pt idx="840">
                  <c:v>50.935608000000002</c:v>
                </c:pt>
                <c:pt idx="841">
                  <c:v>50.932662000000001</c:v>
                </c:pt>
                <c:pt idx="842">
                  <c:v>50.912661999999997</c:v>
                </c:pt>
                <c:pt idx="843">
                  <c:v>50.885608000000005</c:v>
                </c:pt>
                <c:pt idx="844">
                  <c:v>50.895607999999996</c:v>
                </c:pt>
                <c:pt idx="845">
                  <c:v>50.892662000000001</c:v>
                </c:pt>
                <c:pt idx="846">
                  <c:v>50.879716000000002</c:v>
                </c:pt>
                <c:pt idx="847">
                  <c:v>50.833243000000003</c:v>
                </c:pt>
                <c:pt idx="848">
                  <c:v>50.80677</c:v>
                </c:pt>
                <c:pt idx="849">
                  <c:v>50.843824000000005</c:v>
                </c:pt>
                <c:pt idx="850">
                  <c:v>50.797350999999999</c:v>
                </c:pt>
                <c:pt idx="851">
                  <c:v>50.787351000000001</c:v>
                </c:pt>
                <c:pt idx="852">
                  <c:v>50.754404999999998</c:v>
                </c:pt>
                <c:pt idx="853">
                  <c:v>50.771459</c:v>
                </c:pt>
                <c:pt idx="854">
                  <c:v>50.764986</c:v>
                </c:pt>
                <c:pt idx="855">
                  <c:v>50.738512999999998</c:v>
                </c:pt>
                <c:pt idx="856">
                  <c:v>50.735567000000003</c:v>
                </c:pt>
                <c:pt idx="857">
                  <c:v>50.709094</c:v>
                </c:pt>
                <c:pt idx="858">
                  <c:v>50.672620999999999</c:v>
                </c:pt>
                <c:pt idx="859">
                  <c:v>50.666148</c:v>
                </c:pt>
                <c:pt idx="860">
                  <c:v>50.693201999999999</c:v>
                </c:pt>
                <c:pt idx="861">
                  <c:v>50.666728999999997</c:v>
                </c:pt>
                <c:pt idx="862">
                  <c:v>50.630256000000003</c:v>
                </c:pt>
                <c:pt idx="863">
                  <c:v>50.627310000000001</c:v>
                </c:pt>
                <c:pt idx="864">
                  <c:v>50.620837000000002</c:v>
                </c:pt>
                <c:pt idx="865">
                  <c:v>50.594363999999999</c:v>
                </c:pt>
                <c:pt idx="866">
                  <c:v>50.591417999999997</c:v>
                </c:pt>
                <c:pt idx="867">
                  <c:v>50.584944999999998</c:v>
                </c:pt>
                <c:pt idx="868">
                  <c:v>50.551999000000002</c:v>
                </c:pt>
                <c:pt idx="869">
                  <c:v>50.551999000000002</c:v>
                </c:pt>
                <c:pt idx="870">
                  <c:v>50.529052999999998</c:v>
                </c:pt>
                <c:pt idx="871">
                  <c:v>50.522579999999998</c:v>
                </c:pt>
                <c:pt idx="872">
                  <c:v>50.536107000000001</c:v>
                </c:pt>
                <c:pt idx="873">
                  <c:v>50.513160999999997</c:v>
                </c:pt>
                <c:pt idx="874">
                  <c:v>50.513160999999997</c:v>
                </c:pt>
                <c:pt idx="875">
                  <c:v>50.486688000000001</c:v>
                </c:pt>
                <c:pt idx="876">
                  <c:v>50.513742000000001</c:v>
                </c:pt>
                <c:pt idx="877">
                  <c:v>50.487268999999998</c:v>
                </c:pt>
                <c:pt idx="878">
                  <c:v>50.457268999999997</c:v>
                </c:pt>
                <c:pt idx="879">
                  <c:v>50.430796000000001</c:v>
                </c:pt>
                <c:pt idx="880">
                  <c:v>50.427849999999999</c:v>
                </c:pt>
                <c:pt idx="881">
                  <c:v>50.417850000000001</c:v>
                </c:pt>
                <c:pt idx="882">
                  <c:v>50.391376999999999</c:v>
                </c:pt>
                <c:pt idx="883">
                  <c:v>50.394903999999997</c:v>
                </c:pt>
                <c:pt idx="884">
                  <c:v>50.411957999999998</c:v>
                </c:pt>
                <c:pt idx="885">
                  <c:v>50.405484999999999</c:v>
                </c:pt>
                <c:pt idx="886">
                  <c:v>50.389012000000001</c:v>
                </c:pt>
                <c:pt idx="887">
                  <c:v>50.359012</c:v>
                </c:pt>
                <c:pt idx="888">
                  <c:v>50.362538999999998</c:v>
                </c:pt>
                <c:pt idx="889">
                  <c:v>50.339593000000001</c:v>
                </c:pt>
                <c:pt idx="890">
                  <c:v>50.363119999999995</c:v>
                </c:pt>
                <c:pt idx="891">
                  <c:v>50.326646999999994</c:v>
                </c:pt>
                <c:pt idx="892">
                  <c:v>50.340174000000005</c:v>
                </c:pt>
                <c:pt idx="893">
                  <c:v>50.293700999999999</c:v>
                </c:pt>
                <c:pt idx="894">
                  <c:v>50.303701000000004</c:v>
                </c:pt>
                <c:pt idx="895">
                  <c:v>50.307228000000002</c:v>
                </c:pt>
                <c:pt idx="896">
                  <c:v>50.310755</c:v>
                </c:pt>
                <c:pt idx="897">
                  <c:v>50.304282000000001</c:v>
                </c:pt>
                <c:pt idx="898">
                  <c:v>50.277808999999998</c:v>
                </c:pt>
                <c:pt idx="899">
                  <c:v>50.241335999999997</c:v>
                </c:pt>
                <c:pt idx="900">
                  <c:v>50.314862999999995</c:v>
                </c:pt>
                <c:pt idx="901">
                  <c:v>50.261336</c:v>
                </c:pt>
                <c:pt idx="902">
                  <c:v>50.254863</c:v>
                </c:pt>
                <c:pt idx="903">
                  <c:v>50.248390000000001</c:v>
                </c:pt>
                <c:pt idx="904">
                  <c:v>50.211917</c:v>
                </c:pt>
                <c:pt idx="905">
                  <c:v>50.191917000000004</c:v>
                </c:pt>
                <c:pt idx="906">
                  <c:v>50.205444</c:v>
                </c:pt>
                <c:pt idx="907">
                  <c:v>50.238970999999999</c:v>
                </c:pt>
                <c:pt idx="908">
                  <c:v>50.208970999999998</c:v>
                </c:pt>
                <c:pt idx="909">
                  <c:v>50.222498000000002</c:v>
                </c:pt>
                <c:pt idx="910">
                  <c:v>50.192498000000001</c:v>
                </c:pt>
                <c:pt idx="911">
                  <c:v>50.176025000000003</c:v>
                </c:pt>
                <c:pt idx="912">
                  <c:v>50.186025000000001</c:v>
                </c:pt>
                <c:pt idx="913">
                  <c:v>50.186025000000001</c:v>
                </c:pt>
                <c:pt idx="914">
                  <c:v>50.189551999999999</c:v>
                </c:pt>
                <c:pt idx="915">
                  <c:v>50.189551999999999</c:v>
                </c:pt>
                <c:pt idx="916">
                  <c:v>50.199551999999997</c:v>
                </c:pt>
                <c:pt idx="917">
                  <c:v>50.169551999999996</c:v>
                </c:pt>
                <c:pt idx="918">
                  <c:v>50.173078999999994</c:v>
                </c:pt>
                <c:pt idx="919">
                  <c:v>50.186605999999998</c:v>
                </c:pt>
                <c:pt idx="920">
                  <c:v>50.196606000000003</c:v>
                </c:pt>
                <c:pt idx="921">
                  <c:v>50.176605999999992</c:v>
                </c:pt>
                <c:pt idx="922">
                  <c:v>50.166606000000002</c:v>
                </c:pt>
                <c:pt idx="923">
                  <c:v>50.180132999999998</c:v>
                </c:pt>
                <c:pt idx="924">
                  <c:v>50.16366</c:v>
                </c:pt>
                <c:pt idx="925">
                  <c:v>50.143659999999997</c:v>
                </c:pt>
                <c:pt idx="926">
                  <c:v>50.133659999999999</c:v>
                </c:pt>
                <c:pt idx="927">
                  <c:v>50.113660000000003</c:v>
                </c:pt>
                <c:pt idx="928">
                  <c:v>50.137186999999997</c:v>
                </c:pt>
                <c:pt idx="929">
                  <c:v>50.147186999999995</c:v>
                </c:pt>
                <c:pt idx="930">
                  <c:v>50.180713999999995</c:v>
                </c:pt>
                <c:pt idx="931">
                  <c:v>50.150713999999994</c:v>
                </c:pt>
                <c:pt idx="932">
                  <c:v>50.134241000000003</c:v>
                </c:pt>
                <c:pt idx="933">
                  <c:v>50.164241000000004</c:v>
                </c:pt>
                <c:pt idx="934">
                  <c:v>50.144241000000001</c:v>
                </c:pt>
                <c:pt idx="935">
                  <c:v>50.144241000000001</c:v>
                </c:pt>
                <c:pt idx="936">
                  <c:v>50.147767999999999</c:v>
                </c:pt>
                <c:pt idx="937">
                  <c:v>50.117767999999998</c:v>
                </c:pt>
                <c:pt idx="938">
                  <c:v>50.137768000000001</c:v>
                </c:pt>
                <c:pt idx="939">
                  <c:v>50.137768000000001</c:v>
                </c:pt>
                <c:pt idx="940">
                  <c:v>50.111294999999998</c:v>
                </c:pt>
                <c:pt idx="941">
                  <c:v>50.137768000000001</c:v>
                </c:pt>
                <c:pt idx="942">
                  <c:v>50.137768000000001</c:v>
                </c:pt>
                <c:pt idx="943">
                  <c:v>50.127768000000003</c:v>
                </c:pt>
                <c:pt idx="944">
                  <c:v>50.161294999999996</c:v>
                </c:pt>
                <c:pt idx="945">
                  <c:v>50.147767999999999</c:v>
                </c:pt>
                <c:pt idx="946">
                  <c:v>50.147767999999999</c:v>
                </c:pt>
                <c:pt idx="947">
                  <c:v>50.147767999999999</c:v>
                </c:pt>
                <c:pt idx="948">
                  <c:v>50.137768000000001</c:v>
                </c:pt>
                <c:pt idx="949">
                  <c:v>50.174241000000002</c:v>
                </c:pt>
                <c:pt idx="950">
                  <c:v>50.174241000000002</c:v>
                </c:pt>
                <c:pt idx="951">
                  <c:v>50.174241000000002</c:v>
                </c:pt>
                <c:pt idx="952">
                  <c:v>50.174241000000002</c:v>
                </c:pt>
                <c:pt idx="953">
                  <c:v>50.174241000000002</c:v>
                </c:pt>
                <c:pt idx="954">
                  <c:v>50.184241</c:v>
                </c:pt>
                <c:pt idx="955">
                  <c:v>50.190714</c:v>
                </c:pt>
                <c:pt idx="956">
                  <c:v>50.200714000000005</c:v>
                </c:pt>
                <c:pt idx="957">
                  <c:v>50.220714000000001</c:v>
                </c:pt>
                <c:pt idx="958">
                  <c:v>50.190714</c:v>
                </c:pt>
                <c:pt idx="959">
                  <c:v>50.217186999999996</c:v>
                </c:pt>
                <c:pt idx="960">
                  <c:v>50.227187000000001</c:v>
                </c:pt>
                <c:pt idx="961">
                  <c:v>50.23366</c:v>
                </c:pt>
                <c:pt idx="962">
                  <c:v>50.243659999999998</c:v>
                </c:pt>
                <c:pt idx="963">
                  <c:v>50.253659999999996</c:v>
                </c:pt>
                <c:pt idx="964">
                  <c:v>50.27366</c:v>
                </c:pt>
                <c:pt idx="965">
                  <c:v>50.270133000000001</c:v>
                </c:pt>
                <c:pt idx="966">
                  <c:v>50.280132999999999</c:v>
                </c:pt>
                <c:pt idx="967">
                  <c:v>50.314241000000003</c:v>
                </c:pt>
                <c:pt idx="968">
                  <c:v>50.303660000000001</c:v>
                </c:pt>
                <c:pt idx="969">
                  <c:v>50.356025000000002</c:v>
                </c:pt>
                <c:pt idx="970">
                  <c:v>50.444282000000001</c:v>
                </c:pt>
                <c:pt idx="971">
                  <c:v>50.559011999999996</c:v>
                </c:pt>
                <c:pt idx="972">
                  <c:v>50.707268999999997</c:v>
                </c:pt>
                <c:pt idx="973">
                  <c:v>50.828471999999998</c:v>
                </c:pt>
                <c:pt idx="974">
                  <c:v>50.936147999999996</c:v>
                </c:pt>
                <c:pt idx="975">
                  <c:v>51.083243000000003</c:v>
                </c:pt>
                <c:pt idx="976">
                  <c:v>51.162080999999993</c:v>
                </c:pt>
                <c:pt idx="977">
                  <c:v>51.241500000000002</c:v>
                </c:pt>
                <c:pt idx="978">
                  <c:v>51.303284000000005</c:v>
                </c:pt>
                <c:pt idx="979">
                  <c:v>51.303284000000005</c:v>
                </c:pt>
                <c:pt idx="980">
                  <c:v>51.366229999999995</c:v>
                </c:pt>
                <c:pt idx="981">
                  <c:v>51.362121999999999</c:v>
                </c:pt>
                <c:pt idx="982">
                  <c:v>51.428595000000001</c:v>
                </c:pt>
                <c:pt idx="983">
                  <c:v>51.408594999999998</c:v>
                </c:pt>
                <c:pt idx="984">
                  <c:v>51.408594999999998</c:v>
                </c:pt>
                <c:pt idx="985">
                  <c:v>51.402121999999999</c:v>
                </c:pt>
                <c:pt idx="986">
                  <c:v>51.408594999999998</c:v>
                </c:pt>
                <c:pt idx="987">
                  <c:v>51.412121999999997</c:v>
                </c:pt>
                <c:pt idx="988">
                  <c:v>51.405068</c:v>
                </c:pt>
                <c:pt idx="989">
                  <c:v>51.408594999999998</c:v>
                </c:pt>
                <c:pt idx="990">
                  <c:v>51.392122000000001</c:v>
                </c:pt>
                <c:pt idx="991">
                  <c:v>51.375648999999996</c:v>
                </c:pt>
                <c:pt idx="992">
                  <c:v>51.399176000000004</c:v>
                </c:pt>
                <c:pt idx="993">
                  <c:v>51.389175999999999</c:v>
                </c:pt>
                <c:pt idx="994">
                  <c:v>51.329176000000004</c:v>
                </c:pt>
                <c:pt idx="995">
                  <c:v>51.359757000000002</c:v>
                </c:pt>
                <c:pt idx="996">
                  <c:v>51.382702999999999</c:v>
                </c:pt>
                <c:pt idx="997">
                  <c:v>51.342703</c:v>
                </c:pt>
                <c:pt idx="998">
                  <c:v>51.352702999999998</c:v>
                </c:pt>
                <c:pt idx="999">
                  <c:v>51.350338000000001</c:v>
                </c:pt>
                <c:pt idx="1000">
                  <c:v>51.349756999999997</c:v>
                </c:pt>
                <c:pt idx="1001">
                  <c:v>51.329757000000001</c:v>
                </c:pt>
                <c:pt idx="1002">
                  <c:v>51.296810999999998</c:v>
                </c:pt>
                <c:pt idx="1003">
                  <c:v>51.356811</c:v>
                </c:pt>
                <c:pt idx="1004">
                  <c:v>51.320338</c:v>
                </c:pt>
                <c:pt idx="1005">
                  <c:v>51.360919000000003</c:v>
                </c:pt>
                <c:pt idx="1006">
                  <c:v>51.310918999999998</c:v>
                </c:pt>
                <c:pt idx="1007">
                  <c:v>51.304445999999999</c:v>
                </c:pt>
                <c:pt idx="1008">
                  <c:v>51.314445999999997</c:v>
                </c:pt>
                <c:pt idx="1009">
                  <c:v>51.290919000000002</c:v>
                </c:pt>
                <c:pt idx="1010">
                  <c:v>51.334446</c:v>
                </c:pt>
                <c:pt idx="1011">
                  <c:v>51.334446</c:v>
                </c:pt>
                <c:pt idx="1012">
                  <c:v>51.314445999999997</c:v>
                </c:pt>
                <c:pt idx="1013">
                  <c:v>51.311500000000002</c:v>
                </c:pt>
                <c:pt idx="1014">
                  <c:v>51.3215</c:v>
                </c:pt>
                <c:pt idx="1015">
                  <c:v>51.287972999999994</c:v>
                </c:pt>
                <c:pt idx="1016">
                  <c:v>51.275027000000001</c:v>
                </c:pt>
                <c:pt idx="1017">
                  <c:v>51.295026999999997</c:v>
                </c:pt>
                <c:pt idx="1018">
                  <c:v>51.278554</c:v>
                </c:pt>
                <c:pt idx="1019">
                  <c:v>51.308554000000001</c:v>
                </c:pt>
                <c:pt idx="1020">
                  <c:v>51.302080999999994</c:v>
                </c:pt>
                <c:pt idx="1021">
                  <c:v>51.292080999999996</c:v>
                </c:pt>
                <c:pt idx="1022">
                  <c:v>51.265608</c:v>
                </c:pt>
                <c:pt idx="1023">
                  <c:v>51.295608000000001</c:v>
                </c:pt>
                <c:pt idx="1024">
                  <c:v>51.265608</c:v>
                </c:pt>
                <c:pt idx="1025">
                  <c:v>51.275608000000005</c:v>
                </c:pt>
                <c:pt idx="1026">
                  <c:v>51.269134999999999</c:v>
                </c:pt>
                <c:pt idx="1027">
                  <c:v>51.269134999999999</c:v>
                </c:pt>
                <c:pt idx="1028">
                  <c:v>51.282662000000002</c:v>
                </c:pt>
                <c:pt idx="1029">
                  <c:v>51.252662000000001</c:v>
                </c:pt>
                <c:pt idx="1030">
                  <c:v>51.266188999999997</c:v>
                </c:pt>
                <c:pt idx="1031">
                  <c:v>51.249715999999992</c:v>
                </c:pt>
                <c:pt idx="1032">
                  <c:v>51.279715999999993</c:v>
                </c:pt>
                <c:pt idx="1033">
                  <c:v>51.229715999999996</c:v>
                </c:pt>
                <c:pt idx="1034">
                  <c:v>51.243243</c:v>
                </c:pt>
                <c:pt idx="1035">
                  <c:v>51.256769999999996</c:v>
                </c:pt>
                <c:pt idx="1036">
                  <c:v>51.246769999999998</c:v>
                </c:pt>
                <c:pt idx="1037">
                  <c:v>51.246769999999998</c:v>
                </c:pt>
                <c:pt idx="1038">
                  <c:v>51.226770000000002</c:v>
                </c:pt>
                <c:pt idx="1039">
                  <c:v>51.23677</c:v>
                </c:pt>
                <c:pt idx="1040">
                  <c:v>51.246769999999998</c:v>
                </c:pt>
                <c:pt idx="1041">
                  <c:v>51.23677</c:v>
                </c:pt>
                <c:pt idx="1042">
                  <c:v>51.270296999999999</c:v>
                </c:pt>
                <c:pt idx="1043">
                  <c:v>51.270296999999999</c:v>
                </c:pt>
                <c:pt idx="1044">
                  <c:v>51.256769999999996</c:v>
                </c:pt>
                <c:pt idx="1045">
                  <c:v>51.286769999999997</c:v>
                </c:pt>
                <c:pt idx="1046">
                  <c:v>51.286769999999997</c:v>
                </c:pt>
                <c:pt idx="1047">
                  <c:v>51.286769999999997</c:v>
                </c:pt>
                <c:pt idx="1048">
                  <c:v>51.316769999999998</c:v>
                </c:pt>
                <c:pt idx="1049">
                  <c:v>51.326769999999996</c:v>
                </c:pt>
                <c:pt idx="1050">
                  <c:v>51.303243000000002</c:v>
                </c:pt>
                <c:pt idx="1051">
                  <c:v>51.316769999999998</c:v>
                </c:pt>
                <c:pt idx="1052">
                  <c:v>51.359716000000006</c:v>
                </c:pt>
                <c:pt idx="1053">
                  <c:v>51.309715999999995</c:v>
                </c:pt>
                <c:pt idx="1054">
                  <c:v>51.352662000000002</c:v>
                </c:pt>
                <c:pt idx="1055">
                  <c:v>51.376188999999997</c:v>
                </c:pt>
                <c:pt idx="1056">
                  <c:v>51.379134999999998</c:v>
                </c:pt>
                <c:pt idx="1057">
                  <c:v>51.379134999999998</c:v>
                </c:pt>
                <c:pt idx="1058">
                  <c:v>51.385608000000005</c:v>
                </c:pt>
                <c:pt idx="1059">
                  <c:v>51.405608000000001</c:v>
                </c:pt>
                <c:pt idx="1060">
                  <c:v>51.445607999999993</c:v>
                </c:pt>
                <c:pt idx="1061">
                  <c:v>51.442080999999995</c:v>
                </c:pt>
                <c:pt idx="1062">
                  <c:v>51.432080999999997</c:v>
                </c:pt>
                <c:pt idx="1063">
                  <c:v>51.448554000000001</c:v>
                </c:pt>
                <c:pt idx="1064">
                  <c:v>51.438553999999996</c:v>
                </c:pt>
                <c:pt idx="1065">
                  <c:v>51.445027000000003</c:v>
                </c:pt>
                <c:pt idx="1066">
                  <c:v>51.445027000000003</c:v>
                </c:pt>
                <c:pt idx="1067">
                  <c:v>51.451500000000003</c:v>
                </c:pt>
                <c:pt idx="1068">
                  <c:v>51.447972999999998</c:v>
                </c:pt>
                <c:pt idx="1069">
                  <c:v>51.447972999999998</c:v>
                </c:pt>
                <c:pt idx="1070">
                  <c:v>51.457972999999996</c:v>
                </c:pt>
                <c:pt idx="1071">
                  <c:v>51.484445999999998</c:v>
                </c:pt>
                <c:pt idx="1072">
                  <c:v>51.484445999999998</c:v>
                </c:pt>
                <c:pt idx="1073">
                  <c:v>51.500919000000003</c:v>
                </c:pt>
                <c:pt idx="1074">
                  <c:v>51.530918999999997</c:v>
                </c:pt>
                <c:pt idx="1075">
                  <c:v>51.530918999999997</c:v>
                </c:pt>
                <c:pt idx="1076">
                  <c:v>51.527391999999999</c:v>
                </c:pt>
                <c:pt idx="1077">
                  <c:v>51.523864999999994</c:v>
                </c:pt>
                <c:pt idx="1078">
                  <c:v>51.513864999999996</c:v>
                </c:pt>
                <c:pt idx="1079">
                  <c:v>51.523864999999994</c:v>
                </c:pt>
                <c:pt idx="1080">
                  <c:v>51.543864999999997</c:v>
                </c:pt>
                <c:pt idx="1081">
                  <c:v>51.503864999999998</c:v>
                </c:pt>
                <c:pt idx="1082">
                  <c:v>51.530338</c:v>
                </c:pt>
                <c:pt idx="1083">
                  <c:v>51.570338</c:v>
                </c:pt>
                <c:pt idx="1084">
                  <c:v>51.550337999999996</c:v>
                </c:pt>
                <c:pt idx="1085">
                  <c:v>51.586810999999997</c:v>
                </c:pt>
                <c:pt idx="1086">
                  <c:v>51.573284000000001</c:v>
                </c:pt>
                <c:pt idx="1087">
                  <c:v>51.603284000000002</c:v>
                </c:pt>
                <c:pt idx="1088">
                  <c:v>51.583283999999999</c:v>
                </c:pt>
                <c:pt idx="1089">
                  <c:v>51.563284000000003</c:v>
                </c:pt>
                <c:pt idx="1090">
                  <c:v>51.559757000000005</c:v>
                </c:pt>
                <c:pt idx="1091">
                  <c:v>51.623283999999998</c:v>
                </c:pt>
                <c:pt idx="1092">
                  <c:v>51.589757000000006</c:v>
                </c:pt>
                <c:pt idx="1093">
                  <c:v>51.609757000000002</c:v>
                </c:pt>
                <c:pt idx="1094">
                  <c:v>51.579757000000001</c:v>
                </c:pt>
                <c:pt idx="1095">
                  <c:v>51.619756999999993</c:v>
                </c:pt>
                <c:pt idx="1096">
                  <c:v>51.619756999999993</c:v>
                </c:pt>
                <c:pt idx="1097">
                  <c:v>51.649756999999994</c:v>
                </c:pt>
                <c:pt idx="1098">
                  <c:v>51.649756999999994</c:v>
                </c:pt>
                <c:pt idx="1099">
                  <c:v>51.609757000000002</c:v>
                </c:pt>
                <c:pt idx="1100">
                  <c:v>51.659756999999999</c:v>
                </c:pt>
                <c:pt idx="1101">
                  <c:v>51.629756999999998</c:v>
                </c:pt>
                <c:pt idx="1102">
                  <c:v>51.636229999999998</c:v>
                </c:pt>
                <c:pt idx="1103">
                  <c:v>51.686229999999995</c:v>
                </c:pt>
                <c:pt idx="1104">
                  <c:v>51.639175999999999</c:v>
                </c:pt>
                <c:pt idx="1105">
                  <c:v>51.602702999999998</c:v>
                </c:pt>
                <c:pt idx="1106">
                  <c:v>51.629756999999998</c:v>
                </c:pt>
                <c:pt idx="1107">
                  <c:v>51.546230000000001</c:v>
                </c:pt>
                <c:pt idx="1108">
                  <c:v>51.632702999999999</c:v>
                </c:pt>
                <c:pt idx="1109">
                  <c:v>51.612702999999996</c:v>
                </c:pt>
                <c:pt idx="1110">
                  <c:v>51.652703000000002</c:v>
                </c:pt>
                <c:pt idx="1111">
                  <c:v>51.682702999999997</c:v>
                </c:pt>
                <c:pt idx="1112">
                  <c:v>51.669176</c:v>
                </c:pt>
                <c:pt idx="1113">
                  <c:v>51.699176000000001</c:v>
                </c:pt>
                <c:pt idx="1114">
                  <c:v>51.695649000000003</c:v>
                </c:pt>
                <c:pt idx="1115">
                  <c:v>51.685648999999998</c:v>
                </c:pt>
                <c:pt idx="1116">
                  <c:v>51.698594999999997</c:v>
                </c:pt>
                <c:pt idx="1117">
                  <c:v>51.698594999999997</c:v>
                </c:pt>
                <c:pt idx="1118">
                  <c:v>51.728594999999999</c:v>
                </c:pt>
                <c:pt idx="1119">
                  <c:v>51.745068000000003</c:v>
                </c:pt>
                <c:pt idx="1120">
                  <c:v>51.735067999999998</c:v>
                </c:pt>
                <c:pt idx="1121">
                  <c:v>51.745068000000003</c:v>
                </c:pt>
                <c:pt idx="1122">
                  <c:v>51.741540999999998</c:v>
                </c:pt>
                <c:pt idx="1123">
                  <c:v>51.778013999999999</c:v>
                </c:pt>
                <c:pt idx="1124">
                  <c:v>51.734487000000001</c:v>
                </c:pt>
                <c:pt idx="1125">
                  <c:v>51.78096</c:v>
                </c:pt>
                <c:pt idx="1126">
                  <c:v>51.797432999999998</c:v>
                </c:pt>
                <c:pt idx="1127">
                  <c:v>51.813905999999996</c:v>
                </c:pt>
                <c:pt idx="1128">
                  <c:v>51.823905999999994</c:v>
                </c:pt>
                <c:pt idx="1129">
                  <c:v>51.830379000000001</c:v>
                </c:pt>
                <c:pt idx="1130">
                  <c:v>51.813905999999996</c:v>
                </c:pt>
                <c:pt idx="1131">
                  <c:v>51.846851999999998</c:v>
                </c:pt>
                <c:pt idx="1132">
                  <c:v>51.876852</c:v>
                </c:pt>
                <c:pt idx="1133">
                  <c:v>51.843325</c:v>
                </c:pt>
                <c:pt idx="1134">
                  <c:v>51.853325000000005</c:v>
                </c:pt>
                <c:pt idx="1135">
                  <c:v>51.849798</c:v>
                </c:pt>
                <c:pt idx="1136">
                  <c:v>51.876270999999996</c:v>
                </c:pt>
                <c:pt idx="1137">
                  <c:v>51.896270999999999</c:v>
                </c:pt>
                <c:pt idx="1138">
                  <c:v>51.876270999999996</c:v>
                </c:pt>
                <c:pt idx="1139">
                  <c:v>51.886271000000001</c:v>
                </c:pt>
                <c:pt idx="1140">
                  <c:v>51.916271000000002</c:v>
                </c:pt>
                <c:pt idx="1141">
                  <c:v>51.882744000000002</c:v>
                </c:pt>
                <c:pt idx="1142">
                  <c:v>51.932744</c:v>
                </c:pt>
                <c:pt idx="1143">
                  <c:v>51.922744000000002</c:v>
                </c:pt>
                <c:pt idx="1144">
                  <c:v>51.909217000000005</c:v>
                </c:pt>
                <c:pt idx="1145">
                  <c:v>51.919217000000003</c:v>
                </c:pt>
                <c:pt idx="1146">
                  <c:v>51.909217000000005</c:v>
                </c:pt>
                <c:pt idx="1147">
                  <c:v>51.909217000000005</c:v>
                </c:pt>
                <c:pt idx="1148">
                  <c:v>51.889217000000002</c:v>
                </c:pt>
                <c:pt idx="1149">
                  <c:v>51.919217000000003</c:v>
                </c:pt>
                <c:pt idx="1150">
                  <c:v>51.919217000000003</c:v>
                </c:pt>
                <c:pt idx="1151">
                  <c:v>51.909217000000005</c:v>
                </c:pt>
                <c:pt idx="1152">
                  <c:v>51.949217000000004</c:v>
                </c:pt>
                <c:pt idx="1153">
                  <c:v>51.919217000000003</c:v>
                </c:pt>
                <c:pt idx="1154">
                  <c:v>51.925689999999996</c:v>
                </c:pt>
                <c:pt idx="1155">
                  <c:v>51.935689999999994</c:v>
                </c:pt>
                <c:pt idx="1156">
                  <c:v>51.949217000000004</c:v>
                </c:pt>
                <c:pt idx="1157">
                  <c:v>51.925689999999996</c:v>
                </c:pt>
                <c:pt idx="1158">
                  <c:v>51.945689999999999</c:v>
                </c:pt>
                <c:pt idx="1159">
                  <c:v>51.935689999999994</c:v>
                </c:pt>
                <c:pt idx="1160">
                  <c:v>51.955689999999997</c:v>
                </c:pt>
                <c:pt idx="1161">
                  <c:v>51.942163000000001</c:v>
                </c:pt>
                <c:pt idx="1162">
                  <c:v>51.942163000000001</c:v>
                </c:pt>
                <c:pt idx="1163">
                  <c:v>51.97569</c:v>
                </c:pt>
                <c:pt idx="1164">
                  <c:v>51.945689999999999</c:v>
                </c:pt>
                <c:pt idx="1165">
                  <c:v>51.932162999999996</c:v>
                </c:pt>
                <c:pt idx="1166">
                  <c:v>51.945689999999999</c:v>
                </c:pt>
                <c:pt idx="1167">
                  <c:v>51.995689999999996</c:v>
                </c:pt>
                <c:pt idx="1168">
                  <c:v>51.985689999999998</c:v>
                </c:pt>
                <c:pt idx="1169">
                  <c:v>51.945689999999999</c:v>
                </c:pt>
                <c:pt idx="1170">
                  <c:v>51.97569</c:v>
                </c:pt>
                <c:pt idx="1171">
                  <c:v>51.97569</c:v>
                </c:pt>
                <c:pt idx="1172">
                  <c:v>51.955689999999997</c:v>
                </c:pt>
                <c:pt idx="1173">
                  <c:v>51.97569</c:v>
                </c:pt>
                <c:pt idx="1174">
                  <c:v>51.97569</c:v>
                </c:pt>
                <c:pt idx="1175">
                  <c:v>51.969217</c:v>
                </c:pt>
                <c:pt idx="1176">
                  <c:v>51.955689999999997</c:v>
                </c:pt>
                <c:pt idx="1177">
                  <c:v>51.969217</c:v>
                </c:pt>
                <c:pt idx="1178">
                  <c:v>51.969217</c:v>
                </c:pt>
                <c:pt idx="1179">
                  <c:v>51.959217000000002</c:v>
                </c:pt>
                <c:pt idx="1180">
                  <c:v>51.969217</c:v>
                </c:pt>
                <c:pt idx="1181">
                  <c:v>51.949217000000004</c:v>
                </c:pt>
                <c:pt idx="1182">
                  <c:v>51.959217000000002</c:v>
                </c:pt>
                <c:pt idx="1183">
                  <c:v>51.959217000000002</c:v>
                </c:pt>
                <c:pt idx="1184">
                  <c:v>51.939216999999999</c:v>
                </c:pt>
                <c:pt idx="1185">
                  <c:v>51.972743999999999</c:v>
                </c:pt>
                <c:pt idx="1186">
                  <c:v>51.962744000000001</c:v>
                </c:pt>
                <c:pt idx="1187">
                  <c:v>51.942743999999998</c:v>
                </c:pt>
                <c:pt idx="1188">
                  <c:v>51.962744000000001</c:v>
                </c:pt>
                <c:pt idx="1189">
                  <c:v>51.936270999999998</c:v>
                </c:pt>
                <c:pt idx="1190">
                  <c:v>51.942743999999998</c:v>
                </c:pt>
                <c:pt idx="1191">
                  <c:v>51.979217000000006</c:v>
                </c:pt>
                <c:pt idx="1192">
                  <c:v>51.979217000000006</c:v>
                </c:pt>
                <c:pt idx="1193">
                  <c:v>51.959217000000002</c:v>
                </c:pt>
                <c:pt idx="1194">
                  <c:v>51.979217000000006</c:v>
                </c:pt>
                <c:pt idx="1195">
                  <c:v>52.009217</c:v>
                </c:pt>
                <c:pt idx="1196">
                  <c:v>52.009217</c:v>
                </c:pt>
                <c:pt idx="1197">
                  <c:v>52.019217000000005</c:v>
                </c:pt>
                <c:pt idx="1198">
                  <c:v>52.005689999999994</c:v>
                </c:pt>
                <c:pt idx="1199">
                  <c:v>51.995689999999996</c:v>
                </c:pt>
                <c:pt idx="1200">
                  <c:v>52.005689999999994</c:v>
                </c:pt>
                <c:pt idx="1201">
                  <c:v>52.035689999999995</c:v>
                </c:pt>
                <c:pt idx="1202">
                  <c:v>52.015689999999999</c:v>
                </c:pt>
                <c:pt idx="1203">
                  <c:v>52.042162999999995</c:v>
                </c:pt>
                <c:pt idx="1204">
                  <c:v>52.058636</c:v>
                </c:pt>
                <c:pt idx="1205">
                  <c:v>52.062162999999998</c:v>
                </c:pt>
                <c:pt idx="1206">
                  <c:v>52.062162999999998</c:v>
                </c:pt>
                <c:pt idx="1207">
                  <c:v>52.078636000000003</c:v>
                </c:pt>
                <c:pt idx="1208">
                  <c:v>52.072162999999996</c:v>
                </c:pt>
                <c:pt idx="1209">
                  <c:v>52.068635999999998</c:v>
                </c:pt>
                <c:pt idx="1210">
                  <c:v>52.068635999999998</c:v>
                </c:pt>
                <c:pt idx="1211">
                  <c:v>52.068635999999998</c:v>
                </c:pt>
                <c:pt idx="1212">
                  <c:v>52.078636000000003</c:v>
                </c:pt>
                <c:pt idx="1213">
                  <c:v>52.078636000000003</c:v>
                </c:pt>
                <c:pt idx="1214">
                  <c:v>52.032162999999997</c:v>
                </c:pt>
                <c:pt idx="1215">
                  <c:v>52.095109000000001</c:v>
                </c:pt>
                <c:pt idx="1216">
                  <c:v>52.078636000000003</c:v>
                </c:pt>
                <c:pt idx="1217">
                  <c:v>52.078636000000003</c:v>
                </c:pt>
                <c:pt idx="1218">
                  <c:v>52.082163000000001</c:v>
                </c:pt>
                <c:pt idx="1219">
                  <c:v>52.098635999999999</c:v>
                </c:pt>
                <c:pt idx="1220">
                  <c:v>52.108635999999997</c:v>
                </c:pt>
                <c:pt idx="1221">
                  <c:v>52.088636000000001</c:v>
                </c:pt>
                <c:pt idx="1222">
                  <c:v>52.085109000000003</c:v>
                </c:pt>
                <c:pt idx="1223">
                  <c:v>52.068635999999998</c:v>
                </c:pt>
                <c:pt idx="1224">
                  <c:v>52.112162999999995</c:v>
                </c:pt>
                <c:pt idx="1225">
                  <c:v>52.092162999999999</c:v>
                </c:pt>
                <c:pt idx="1226">
                  <c:v>52.098635999999999</c:v>
                </c:pt>
                <c:pt idx="1227">
                  <c:v>52.068635999999998</c:v>
                </c:pt>
                <c:pt idx="1228">
                  <c:v>52.058636</c:v>
                </c:pt>
                <c:pt idx="1229">
                  <c:v>52.088636000000001</c:v>
                </c:pt>
                <c:pt idx="1230">
                  <c:v>52.102162999999997</c:v>
                </c:pt>
                <c:pt idx="1231">
                  <c:v>52.072162999999996</c:v>
                </c:pt>
                <c:pt idx="1232">
                  <c:v>52.132162999999998</c:v>
                </c:pt>
                <c:pt idx="1233">
                  <c:v>52.108635999999997</c:v>
                </c:pt>
                <c:pt idx="1234">
                  <c:v>52.102162999999997</c:v>
                </c:pt>
                <c:pt idx="1235">
                  <c:v>52.092162999999999</c:v>
                </c:pt>
                <c:pt idx="1236">
                  <c:v>52.082163000000001</c:v>
                </c:pt>
                <c:pt idx="1237">
                  <c:v>52.115689999999994</c:v>
                </c:pt>
                <c:pt idx="1238">
                  <c:v>52.115689999999994</c:v>
                </c:pt>
                <c:pt idx="1239">
                  <c:v>52.105689999999996</c:v>
                </c:pt>
                <c:pt idx="1240">
                  <c:v>52.125689999999999</c:v>
                </c:pt>
                <c:pt idx="1241">
                  <c:v>52.135689999999997</c:v>
                </c:pt>
                <c:pt idx="1242">
                  <c:v>52.095689999999998</c:v>
                </c:pt>
                <c:pt idx="1243">
                  <c:v>52.095689999999998</c:v>
                </c:pt>
                <c:pt idx="1244">
                  <c:v>52.109217000000001</c:v>
                </c:pt>
                <c:pt idx="1245">
                  <c:v>52.109217000000001</c:v>
                </c:pt>
                <c:pt idx="1246">
                  <c:v>52.089217000000005</c:v>
                </c:pt>
                <c:pt idx="1247">
                  <c:v>52.109217000000001</c:v>
                </c:pt>
                <c:pt idx="1248">
                  <c:v>52.079217</c:v>
                </c:pt>
                <c:pt idx="1249">
                  <c:v>52.119216999999999</c:v>
                </c:pt>
                <c:pt idx="1250">
                  <c:v>52.079217</c:v>
                </c:pt>
                <c:pt idx="1251">
                  <c:v>52.089217000000005</c:v>
                </c:pt>
                <c:pt idx="1252">
                  <c:v>52.092744000000003</c:v>
                </c:pt>
                <c:pt idx="1253">
                  <c:v>52.106271</c:v>
                </c:pt>
                <c:pt idx="1254">
                  <c:v>52.030378999999996</c:v>
                </c:pt>
                <c:pt idx="1255">
                  <c:v>52.026851999999998</c:v>
                </c:pt>
                <c:pt idx="1256">
                  <c:v>52.122743999999997</c:v>
                </c:pt>
                <c:pt idx="1257">
                  <c:v>52.158636000000001</c:v>
                </c:pt>
                <c:pt idx="1258">
                  <c:v>52.253946999999997</c:v>
                </c:pt>
                <c:pt idx="1259">
                  <c:v>52.379257999999993</c:v>
                </c:pt>
                <c:pt idx="1260">
                  <c:v>52.411042000000002</c:v>
                </c:pt>
                <c:pt idx="1261">
                  <c:v>52.536352999999998</c:v>
                </c:pt>
                <c:pt idx="1262">
                  <c:v>52.614609999999999</c:v>
                </c:pt>
                <c:pt idx="1263">
                  <c:v>52.752866999999995</c:v>
                </c:pt>
                <c:pt idx="1264">
                  <c:v>52.838177999999999</c:v>
                </c:pt>
                <c:pt idx="1265">
                  <c:v>52.979962</c:v>
                </c:pt>
                <c:pt idx="1266">
                  <c:v>53.021746</c:v>
                </c:pt>
                <c:pt idx="1267">
                  <c:v>53.163530000000002</c:v>
                </c:pt>
                <c:pt idx="1268">
                  <c:v>53.265313999999996</c:v>
                </c:pt>
                <c:pt idx="1269">
                  <c:v>53.417097999999996</c:v>
                </c:pt>
                <c:pt idx="1270">
                  <c:v>53.528881999999996</c:v>
                </c:pt>
                <c:pt idx="1271">
                  <c:v>53.587139000000001</c:v>
                </c:pt>
                <c:pt idx="1272">
                  <c:v>53.712449999999997</c:v>
                </c:pt>
                <c:pt idx="1273">
                  <c:v>53.804233999999994</c:v>
                </c:pt>
                <c:pt idx="1274">
                  <c:v>53.889544999999998</c:v>
                </c:pt>
                <c:pt idx="1275">
                  <c:v>54.011329000000003</c:v>
                </c:pt>
                <c:pt idx="1276">
                  <c:v>54.086059000000006</c:v>
                </c:pt>
                <c:pt idx="1277">
                  <c:v>54.165478</c:v>
                </c:pt>
                <c:pt idx="1278">
                  <c:v>54.191369999999999</c:v>
                </c:pt>
                <c:pt idx="1279">
                  <c:v>54.214315999999997</c:v>
                </c:pt>
                <c:pt idx="1280">
                  <c:v>54.283734999999993</c:v>
                </c:pt>
                <c:pt idx="1281">
                  <c:v>54.260207999999999</c:v>
                </c:pt>
                <c:pt idx="1282">
                  <c:v>54.267262000000002</c:v>
                </c:pt>
                <c:pt idx="1283">
                  <c:v>54.224315999999995</c:v>
                </c:pt>
                <c:pt idx="1284">
                  <c:v>54.204897000000003</c:v>
                </c:pt>
                <c:pt idx="1285">
                  <c:v>54.188423999999998</c:v>
                </c:pt>
                <c:pt idx="1286">
                  <c:v>54.172531999999997</c:v>
                </c:pt>
                <c:pt idx="1287">
                  <c:v>54.149585999999999</c:v>
                </c:pt>
                <c:pt idx="1288">
                  <c:v>54.110166999999997</c:v>
                </c:pt>
                <c:pt idx="1289">
                  <c:v>54.064274999999995</c:v>
                </c:pt>
                <c:pt idx="1290">
                  <c:v>53.994855999999999</c:v>
                </c:pt>
                <c:pt idx="1291">
                  <c:v>53.968964</c:v>
                </c:pt>
                <c:pt idx="1292">
                  <c:v>53.943072000000001</c:v>
                </c:pt>
                <c:pt idx="1293">
                  <c:v>53.863652999999999</c:v>
                </c:pt>
                <c:pt idx="1294">
                  <c:v>53.877761</c:v>
                </c:pt>
                <c:pt idx="1295">
                  <c:v>53.811869000000002</c:v>
                </c:pt>
                <c:pt idx="1296">
                  <c:v>53.758922999999996</c:v>
                </c:pt>
                <c:pt idx="1297">
                  <c:v>53.699503999999997</c:v>
                </c:pt>
                <c:pt idx="1298">
                  <c:v>53.673611999999999</c:v>
                </c:pt>
                <c:pt idx="1299">
                  <c:v>53.634192999999996</c:v>
                </c:pt>
                <c:pt idx="1300">
                  <c:v>53.634774</c:v>
                </c:pt>
                <c:pt idx="1301">
                  <c:v>53.545355000000001</c:v>
                </c:pt>
                <c:pt idx="1302">
                  <c:v>53.532989999999998</c:v>
                </c:pt>
                <c:pt idx="1303">
                  <c:v>53.503571000000001</c:v>
                </c:pt>
                <c:pt idx="1304">
                  <c:v>53.424151999999999</c:v>
                </c:pt>
                <c:pt idx="1305">
                  <c:v>53.394732999999995</c:v>
                </c:pt>
                <c:pt idx="1306">
                  <c:v>53.385314000000001</c:v>
                </c:pt>
                <c:pt idx="1307">
                  <c:v>53.309421999999998</c:v>
                </c:pt>
                <c:pt idx="1308">
                  <c:v>53.296475999999998</c:v>
                </c:pt>
                <c:pt idx="1309">
                  <c:v>53.277056999999999</c:v>
                </c:pt>
                <c:pt idx="1310">
                  <c:v>53.247638000000002</c:v>
                </c:pt>
                <c:pt idx="1311">
                  <c:v>53.178218999999999</c:v>
                </c:pt>
                <c:pt idx="1312">
                  <c:v>53.198799999999999</c:v>
                </c:pt>
                <c:pt idx="1313">
                  <c:v>53.099381000000001</c:v>
                </c:pt>
                <c:pt idx="1314">
                  <c:v>53.106435000000005</c:v>
                </c:pt>
                <c:pt idx="1315">
                  <c:v>53.047015999999999</c:v>
                </c:pt>
                <c:pt idx="1316">
                  <c:v>53.007596999999997</c:v>
                </c:pt>
                <c:pt idx="1317">
                  <c:v>53.028178000000004</c:v>
                </c:pt>
                <c:pt idx="1318">
                  <c:v>52.965232</c:v>
                </c:pt>
                <c:pt idx="1319">
                  <c:v>52.935812999999996</c:v>
                </c:pt>
                <c:pt idx="1320">
                  <c:v>52.942866999999993</c:v>
                </c:pt>
                <c:pt idx="1321">
                  <c:v>52.889921000000001</c:v>
                </c:pt>
                <c:pt idx="1322">
                  <c:v>52.860502000000004</c:v>
                </c:pt>
                <c:pt idx="1323">
                  <c:v>52.797556</c:v>
                </c:pt>
                <c:pt idx="1324">
                  <c:v>52.798136999999997</c:v>
                </c:pt>
                <c:pt idx="1325">
                  <c:v>52.778718000000005</c:v>
                </c:pt>
                <c:pt idx="1326">
                  <c:v>52.735771999999997</c:v>
                </c:pt>
                <c:pt idx="1327">
                  <c:v>52.752825999999999</c:v>
                </c:pt>
                <c:pt idx="1328">
                  <c:v>52.689879999999995</c:v>
                </c:pt>
                <c:pt idx="1329">
                  <c:v>52.670461000000003</c:v>
                </c:pt>
                <c:pt idx="1330">
                  <c:v>52.627514999999995</c:v>
                </c:pt>
                <c:pt idx="1331">
                  <c:v>52.611042000000005</c:v>
                </c:pt>
                <c:pt idx="1332">
                  <c:v>52.584569000000002</c:v>
                </c:pt>
                <c:pt idx="1333">
                  <c:v>52.585149999999999</c:v>
                </c:pt>
                <c:pt idx="1334">
                  <c:v>52.592204000000002</c:v>
                </c:pt>
                <c:pt idx="1335">
                  <c:v>52.552203999999996</c:v>
                </c:pt>
                <c:pt idx="1336">
                  <c:v>52.552785</c:v>
                </c:pt>
                <c:pt idx="1337">
                  <c:v>52.506312000000001</c:v>
                </c:pt>
                <c:pt idx="1338">
                  <c:v>52.503365999999993</c:v>
                </c:pt>
                <c:pt idx="1339">
                  <c:v>52.476893000000004</c:v>
                </c:pt>
                <c:pt idx="1340">
                  <c:v>52.430419999999998</c:v>
                </c:pt>
                <c:pt idx="1341">
                  <c:v>52.457474000000005</c:v>
                </c:pt>
                <c:pt idx="1342">
                  <c:v>52.451001000000005</c:v>
                </c:pt>
                <c:pt idx="1343">
                  <c:v>52.438054999999999</c:v>
                </c:pt>
                <c:pt idx="1344">
                  <c:v>52.398054999999999</c:v>
                </c:pt>
                <c:pt idx="1345">
                  <c:v>52.421581999999994</c:v>
                </c:pt>
                <c:pt idx="1346">
                  <c:v>52.415109000000001</c:v>
                </c:pt>
                <c:pt idx="1347">
                  <c:v>52.378636</c:v>
                </c:pt>
                <c:pt idx="1348">
                  <c:v>52.372163</c:v>
                </c:pt>
                <c:pt idx="1349">
                  <c:v>52.352162999999997</c:v>
                </c:pt>
                <c:pt idx="1350">
                  <c:v>52.398636000000003</c:v>
                </c:pt>
                <c:pt idx="1351">
                  <c:v>52.405109000000003</c:v>
                </c:pt>
                <c:pt idx="1352">
                  <c:v>52.418635999999999</c:v>
                </c:pt>
                <c:pt idx="1353">
                  <c:v>52.428635999999997</c:v>
                </c:pt>
                <c:pt idx="1354">
                  <c:v>52.412163</c:v>
                </c:pt>
                <c:pt idx="1355">
                  <c:v>52.389217000000002</c:v>
                </c:pt>
                <c:pt idx="1356">
                  <c:v>52.399217</c:v>
                </c:pt>
                <c:pt idx="1357">
                  <c:v>52.369216999999999</c:v>
                </c:pt>
                <c:pt idx="1358">
                  <c:v>52.342744000000003</c:v>
                </c:pt>
                <c:pt idx="1359">
                  <c:v>52.349798</c:v>
                </c:pt>
                <c:pt idx="1360">
                  <c:v>52.333325000000002</c:v>
                </c:pt>
                <c:pt idx="1361">
                  <c:v>52.326852000000002</c:v>
                </c:pt>
                <c:pt idx="1362">
                  <c:v>52.310378999999998</c:v>
                </c:pt>
                <c:pt idx="1363">
                  <c:v>52.313905999999996</c:v>
                </c:pt>
                <c:pt idx="1364">
                  <c:v>52.317432999999994</c:v>
                </c:pt>
                <c:pt idx="1365">
                  <c:v>52.290959999999998</c:v>
                </c:pt>
                <c:pt idx="1366">
                  <c:v>52.288013999999997</c:v>
                </c:pt>
                <c:pt idx="1367">
                  <c:v>52.261540999999994</c:v>
                </c:pt>
                <c:pt idx="1368">
                  <c:v>52.235067999999998</c:v>
                </c:pt>
                <c:pt idx="1369">
                  <c:v>52.218595000000001</c:v>
                </c:pt>
                <c:pt idx="1370">
                  <c:v>52.212122000000001</c:v>
                </c:pt>
                <c:pt idx="1371">
                  <c:v>52.205648999999994</c:v>
                </c:pt>
                <c:pt idx="1372">
                  <c:v>52.219176000000004</c:v>
                </c:pt>
                <c:pt idx="1373">
                  <c:v>52.176229999999997</c:v>
                </c:pt>
                <c:pt idx="1374">
                  <c:v>52.209756999999996</c:v>
                </c:pt>
                <c:pt idx="1375">
                  <c:v>52.173284000000002</c:v>
                </c:pt>
                <c:pt idx="1376">
                  <c:v>52.176811000000001</c:v>
                </c:pt>
                <c:pt idx="1377">
                  <c:v>52.130337999999995</c:v>
                </c:pt>
                <c:pt idx="1378">
                  <c:v>52.147392000000004</c:v>
                </c:pt>
                <c:pt idx="1379">
                  <c:v>52.100918999999998</c:v>
                </c:pt>
                <c:pt idx="1380">
                  <c:v>52.070919000000004</c:v>
                </c:pt>
                <c:pt idx="1381">
                  <c:v>52.104445999999996</c:v>
                </c:pt>
                <c:pt idx="1382">
                  <c:v>52.087972999999998</c:v>
                </c:pt>
                <c:pt idx="1383">
                  <c:v>52.095027000000002</c:v>
                </c:pt>
                <c:pt idx="1384">
                  <c:v>52.068553999999999</c:v>
                </c:pt>
                <c:pt idx="1385">
                  <c:v>52.062080999999999</c:v>
                </c:pt>
                <c:pt idx="1386">
                  <c:v>52.035607999999996</c:v>
                </c:pt>
                <c:pt idx="1387">
                  <c:v>51.989134999999997</c:v>
                </c:pt>
                <c:pt idx="1388">
                  <c:v>52.042662</c:v>
                </c:pt>
                <c:pt idx="1389">
                  <c:v>52.006188999999999</c:v>
                </c:pt>
                <c:pt idx="1390">
                  <c:v>51.993243</c:v>
                </c:pt>
                <c:pt idx="1391">
                  <c:v>51.98677</c:v>
                </c:pt>
                <c:pt idx="1392">
                  <c:v>51.950296999999999</c:v>
                </c:pt>
                <c:pt idx="1393">
                  <c:v>51.953824000000004</c:v>
                </c:pt>
                <c:pt idx="1394">
                  <c:v>51.927351000000002</c:v>
                </c:pt>
                <c:pt idx="1395">
                  <c:v>51.910877999999997</c:v>
                </c:pt>
                <c:pt idx="1396">
                  <c:v>51.894986000000003</c:v>
                </c:pt>
                <c:pt idx="1397">
                  <c:v>51.898513000000001</c:v>
                </c:pt>
                <c:pt idx="1398">
                  <c:v>51.931459000000004</c:v>
                </c:pt>
                <c:pt idx="1399">
                  <c:v>51.980877999999997</c:v>
                </c:pt>
                <c:pt idx="1400">
                  <c:v>52.070338</c:v>
                </c:pt>
                <c:pt idx="1401">
                  <c:v>52.120919000000001</c:v>
                </c:pt>
                <c:pt idx="1402">
                  <c:v>52.123283999999998</c:v>
                </c:pt>
                <c:pt idx="1403">
                  <c:v>52.209756999999996</c:v>
                </c:pt>
                <c:pt idx="1404">
                  <c:v>52.169757000000004</c:v>
                </c:pt>
                <c:pt idx="1405">
                  <c:v>52.213284000000002</c:v>
                </c:pt>
                <c:pt idx="1406">
                  <c:v>52.216811</c:v>
                </c:pt>
                <c:pt idx="1407">
                  <c:v>52.203864999999993</c:v>
                </c:pt>
                <c:pt idx="1408">
                  <c:v>52.170918999999998</c:v>
                </c:pt>
                <c:pt idx="1409">
                  <c:v>52.170918999999998</c:v>
                </c:pt>
                <c:pt idx="1410">
                  <c:v>52.174445999999996</c:v>
                </c:pt>
                <c:pt idx="1411">
                  <c:v>52.167972999999996</c:v>
                </c:pt>
                <c:pt idx="1412">
                  <c:v>52.165027000000002</c:v>
                </c:pt>
                <c:pt idx="1413">
                  <c:v>52.148553999999997</c:v>
                </c:pt>
                <c:pt idx="1414">
                  <c:v>52.112080999999996</c:v>
                </c:pt>
                <c:pt idx="1415">
                  <c:v>52.075608000000003</c:v>
                </c:pt>
                <c:pt idx="1416">
                  <c:v>52.099135000000004</c:v>
                </c:pt>
                <c:pt idx="1417">
                  <c:v>52.056188999999996</c:v>
                </c:pt>
                <c:pt idx="1418">
                  <c:v>52.049716000000004</c:v>
                </c:pt>
                <c:pt idx="1419">
                  <c:v>52.053243000000002</c:v>
                </c:pt>
                <c:pt idx="1420">
                  <c:v>52.066769999999998</c:v>
                </c:pt>
                <c:pt idx="1421">
                  <c:v>52.030296999999997</c:v>
                </c:pt>
                <c:pt idx="1422">
                  <c:v>52.057351000000004</c:v>
                </c:pt>
                <c:pt idx="1423">
                  <c:v>52.020877999999996</c:v>
                </c:pt>
                <c:pt idx="1424">
                  <c:v>52.020877999999996</c:v>
                </c:pt>
                <c:pt idx="1425">
                  <c:v>51.987932000000001</c:v>
                </c:pt>
                <c:pt idx="1426">
                  <c:v>51.991458999999999</c:v>
                </c:pt>
                <c:pt idx="1427">
                  <c:v>51.944986</c:v>
                </c:pt>
                <c:pt idx="1428">
                  <c:v>51.968512999999994</c:v>
                </c:pt>
                <c:pt idx="1429">
                  <c:v>51.972039999999993</c:v>
                </c:pt>
                <c:pt idx="1430">
                  <c:v>51.935566999999999</c:v>
                </c:pt>
                <c:pt idx="1431">
                  <c:v>51.942620999999995</c:v>
                </c:pt>
                <c:pt idx="1432">
                  <c:v>51.932620999999997</c:v>
                </c:pt>
                <c:pt idx="1433">
                  <c:v>51.939675000000001</c:v>
                </c:pt>
                <c:pt idx="1434">
                  <c:v>51.923202000000003</c:v>
                </c:pt>
                <c:pt idx="1435">
                  <c:v>51.886728999999995</c:v>
                </c:pt>
                <c:pt idx="1436">
                  <c:v>51.883783000000001</c:v>
                </c:pt>
                <c:pt idx="1437">
                  <c:v>51.903783000000004</c:v>
                </c:pt>
                <c:pt idx="1438">
                  <c:v>51.887309999999999</c:v>
                </c:pt>
                <c:pt idx="1439">
                  <c:v>51.837310000000002</c:v>
                </c:pt>
                <c:pt idx="1440">
                  <c:v>51.854363999999997</c:v>
                </c:pt>
                <c:pt idx="1441">
                  <c:v>51.834363999999994</c:v>
                </c:pt>
                <c:pt idx="1442">
                  <c:v>51.837890999999999</c:v>
                </c:pt>
                <c:pt idx="1443">
                  <c:v>51.831417999999999</c:v>
                </c:pt>
                <c:pt idx="1444">
                  <c:v>51.854945000000001</c:v>
                </c:pt>
                <c:pt idx="1445">
                  <c:v>51.828471999999998</c:v>
                </c:pt>
                <c:pt idx="1446">
                  <c:v>51.818472</c:v>
                </c:pt>
                <c:pt idx="1447">
                  <c:v>51.821999000000005</c:v>
                </c:pt>
                <c:pt idx="1448">
                  <c:v>51.821999000000005</c:v>
                </c:pt>
                <c:pt idx="1449">
                  <c:v>51.785525999999997</c:v>
                </c:pt>
                <c:pt idx="1450">
                  <c:v>51.755526000000003</c:v>
                </c:pt>
                <c:pt idx="1451">
                  <c:v>51.785525999999997</c:v>
                </c:pt>
                <c:pt idx="1452">
                  <c:v>51.779052999999998</c:v>
                </c:pt>
                <c:pt idx="1453">
                  <c:v>51.792579999999994</c:v>
                </c:pt>
                <c:pt idx="1454">
                  <c:v>51.742579999999997</c:v>
                </c:pt>
                <c:pt idx="1455">
                  <c:v>51.786107000000001</c:v>
                </c:pt>
                <c:pt idx="1456">
                  <c:v>51.816107000000002</c:v>
                </c:pt>
                <c:pt idx="1457">
                  <c:v>51.779634000000001</c:v>
                </c:pt>
                <c:pt idx="1458">
                  <c:v>51.729634000000004</c:v>
                </c:pt>
                <c:pt idx="1459">
                  <c:v>51.769634000000003</c:v>
                </c:pt>
                <c:pt idx="1460">
                  <c:v>51.763160999999997</c:v>
                </c:pt>
                <c:pt idx="1461">
                  <c:v>51.753160999999999</c:v>
                </c:pt>
                <c:pt idx="1462">
                  <c:v>51.773161000000002</c:v>
                </c:pt>
                <c:pt idx="1463">
                  <c:v>51.720214999999996</c:v>
                </c:pt>
                <c:pt idx="1464">
                  <c:v>51.750214999999997</c:v>
                </c:pt>
                <c:pt idx="1465">
                  <c:v>51.723742000000001</c:v>
                </c:pt>
                <c:pt idx="1466">
                  <c:v>51.730795999999998</c:v>
                </c:pt>
                <c:pt idx="1467">
                  <c:v>51.690795999999999</c:v>
                </c:pt>
                <c:pt idx="1468">
                  <c:v>51.704322999999995</c:v>
                </c:pt>
                <c:pt idx="1469">
                  <c:v>51.677849999999999</c:v>
                </c:pt>
                <c:pt idx="1470">
                  <c:v>51.677849999999999</c:v>
                </c:pt>
                <c:pt idx="1471">
                  <c:v>51.671377</c:v>
                </c:pt>
                <c:pt idx="1472">
                  <c:v>51.654903999999995</c:v>
                </c:pt>
                <c:pt idx="1473">
                  <c:v>51.688430999999994</c:v>
                </c:pt>
                <c:pt idx="1474">
                  <c:v>51.641958000000002</c:v>
                </c:pt>
                <c:pt idx="1475">
                  <c:v>51.655484999999999</c:v>
                </c:pt>
                <c:pt idx="1476">
                  <c:v>51.649011999999999</c:v>
                </c:pt>
                <c:pt idx="1477">
                  <c:v>51.629011999999996</c:v>
                </c:pt>
                <c:pt idx="1478">
                  <c:v>51.632538999999994</c:v>
                </c:pt>
                <c:pt idx="1479">
                  <c:v>51.632538999999994</c:v>
                </c:pt>
                <c:pt idx="1480">
                  <c:v>51.642538999999999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31-4F11-B61D-D00A27A1A97E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TestMonito!$I$3:$I$1483</c:f>
              <c:numCache>
                <c:formatCode>General</c:formatCode>
                <c:ptCount val="1481"/>
                <c:pt idx="0">
                  <c:v>51.12</c:v>
                </c:pt>
                <c:pt idx="1">
                  <c:v>51.12</c:v>
                </c:pt>
                <c:pt idx="2">
                  <c:v>51.12</c:v>
                </c:pt>
                <c:pt idx="3">
                  <c:v>51.12</c:v>
                </c:pt>
                <c:pt idx="4">
                  <c:v>51.09</c:v>
                </c:pt>
                <c:pt idx="5">
                  <c:v>51.09</c:v>
                </c:pt>
                <c:pt idx="6">
                  <c:v>51.09</c:v>
                </c:pt>
                <c:pt idx="7">
                  <c:v>51.09</c:v>
                </c:pt>
                <c:pt idx="8">
                  <c:v>51.07</c:v>
                </c:pt>
                <c:pt idx="9">
                  <c:v>51.07</c:v>
                </c:pt>
                <c:pt idx="10">
                  <c:v>51.09</c:v>
                </c:pt>
                <c:pt idx="11">
                  <c:v>51.07</c:v>
                </c:pt>
                <c:pt idx="12">
                  <c:v>51.07</c:v>
                </c:pt>
                <c:pt idx="13">
                  <c:v>51.07</c:v>
                </c:pt>
                <c:pt idx="14">
                  <c:v>51.07</c:v>
                </c:pt>
                <c:pt idx="15">
                  <c:v>51.07</c:v>
                </c:pt>
                <c:pt idx="16">
                  <c:v>51.04</c:v>
                </c:pt>
                <c:pt idx="17">
                  <c:v>51.04</c:v>
                </c:pt>
                <c:pt idx="18">
                  <c:v>51.04</c:v>
                </c:pt>
                <c:pt idx="19">
                  <c:v>51.04</c:v>
                </c:pt>
                <c:pt idx="20">
                  <c:v>51.04</c:v>
                </c:pt>
                <c:pt idx="21">
                  <c:v>51.02</c:v>
                </c:pt>
                <c:pt idx="22">
                  <c:v>51.02</c:v>
                </c:pt>
                <c:pt idx="23">
                  <c:v>51.02</c:v>
                </c:pt>
                <c:pt idx="24">
                  <c:v>51.02</c:v>
                </c:pt>
                <c:pt idx="25">
                  <c:v>51</c:v>
                </c:pt>
                <c:pt idx="26">
                  <c:v>51</c:v>
                </c:pt>
                <c:pt idx="27">
                  <c:v>51.02</c:v>
                </c:pt>
                <c:pt idx="28">
                  <c:v>51</c:v>
                </c:pt>
                <c:pt idx="29">
                  <c:v>51</c:v>
                </c:pt>
                <c:pt idx="30">
                  <c:v>50.99</c:v>
                </c:pt>
                <c:pt idx="31">
                  <c:v>50.99</c:v>
                </c:pt>
                <c:pt idx="32">
                  <c:v>50.99</c:v>
                </c:pt>
                <c:pt idx="33">
                  <c:v>50.99</c:v>
                </c:pt>
                <c:pt idx="34">
                  <c:v>50.99</c:v>
                </c:pt>
                <c:pt idx="35">
                  <c:v>50.99</c:v>
                </c:pt>
                <c:pt idx="36">
                  <c:v>50.99</c:v>
                </c:pt>
                <c:pt idx="37">
                  <c:v>50.99</c:v>
                </c:pt>
                <c:pt idx="38">
                  <c:v>50.99</c:v>
                </c:pt>
                <c:pt idx="39">
                  <c:v>51.02</c:v>
                </c:pt>
                <c:pt idx="40">
                  <c:v>51.02</c:v>
                </c:pt>
                <c:pt idx="41">
                  <c:v>51.02</c:v>
                </c:pt>
                <c:pt idx="42">
                  <c:v>51.02</c:v>
                </c:pt>
                <c:pt idx="43">
                  <c:v>51.02</c:v>
                </c:pt>
                <c:pt idx="44">
                  <c:v>51.02</c:v>
                </c:pt>
                <c:pt idx="45">
                  <c:v>51.04</c:v>
                </c:pt>
                <c:pt idx="46">
                  <c:v>51.04</c:v>
                </c:pt>
                <c:pt idx="47">
                  <c:v>51.04</c:v>
                </c:pt>
                <c:pt idx="48">
                  <c:v>51.04</c:v>
                </c:pt>
                <c:pt idx="49">
                  <c:v>51.04</c:v>
                </c:pt>
                <c:pt idx="50">
                  <c:v>51.07</c:v>
                </c:pt>
                <c:pt idx="51">
                  <c:v>51.07</c:v>
                </c:pt>
                <c:pt idx="52">
                  <c:v>51.07</c:v>
                </c:pt>
                <c:pt idx="53">
                  <c:v>51.07</c:v>
                </c:pt>
                <c:pt idx="54">
                  <c:v>51.07</c:v>
                </c:pt>
                <c:pt idx="55">
                  <c:v>51.07</c:v>
                </c:pt>
                <c:pt idx="56">
                  <c:v>51.07</c:v>
                </c:pt>
                <c:pt idx="57">
                  <c:v>51.07</c:v>
                </c:pt>
                <c:pt idx="58">
                  <c:v>51.07</c:v>
                </c:pt>
                <c:pt idx="59">
                  <c:v>51.07</c:v>
                </c:pt>
                <c:pt idx="60">
                  <c:v>51.07</c:v>
                </c:pt>
                <c:pt idx="61">
                  <c:v>51.07</c:v>
                </c:pt>
                <c:pt idx="62">
                  <c:v>51.07</c:v>
                </c:pt>
                <c:pt idx="63">
                  <c:v>51.07</c:v>
                </c:pt>
                <c:pt idx="64">
                  <c:v>51.07</c:v>
                </c:pt>
                <c:pt idx="65">
                  <c:v>51.07</c:v>
                </c:pt>
                <c:pt idx="66">
                  <c:v>51.07</c:v>
                </c:pt>
                <c:pt idx="67">
                  <c:v>51.07</c:v>
                </c:pt>
                <c:pt idx="68">
                  <c:v>51.07</c:v>
                </c:pt>
                <c:pt idx="69">
                  <c:v>51.07</c:v>
                </c:pt>
                <c:pt idx="70">
                  <c:v>51.07</c:v>
                </c:pt>
                <c:pt idx="71">
                  <c:v>51.07</c:v>
                </c:pt>
                <c:pt idx="72">
                  <c:v>51.04</c:v>
                </c:pt>
                <c:pt idx="73">
                  <c:v>51.07</c:v>
                </c:pt>
                <c:pt idx="74">
                  <c:v>51.07</c:v>
                </c:pt>
                <c:pt idx="75">
                  <c:v>51.04</c:v>
                </c:pt>
                <c:pt idx="76">
                  <c:v>51.04</c:v>
                </c:pt>
                <c:pt idx="77">
                  <c:v>51.07</c:v>
                </c:pt>
                <c:pt idx="78">
                  <c:v>51.04</c:v>
                </c:pt>
                <c:pt idx="79">
                  <c:v>51.04</c:v>
                </c:pt>
                <c:pt idx="80">
                  <c:v>51.04</c:v>
                </c:pt>
                <c:pt idx="81">
                  <c:v>51.04</c:v>
                </c:pt>
                <c:pt idx="82">
                  <c:v>51.04</c:v>
                </c:pt>
                <c:pt idx="83">
                  <c:v>51.04</c:v>
                </c:pt>
                <c:pt idx="84">
                  <c:v>51.04</c:v>
                </c:pt>
                <c:pt idx="85">
                  <c:v>51.04</c:v>
                </c:pt>
                <c:pt idx="86">
                  <c:v>51.04</c:v>
                </c:pt>
                <c:pt idx="87">
                  <c:v>51.04</c:v>
                </c:pt>
                <c:pt idx="88">
                  <c:v>51.04</c:v>
                </c:pt>
                <c:pt idx="89">
                  <c:v>51.02</c:v>
                </c:pt>
                <c:pt idx="90">
                  <c:v>51.02</c:v>
                </c:pt>
                <c:pt idx="91">
                  <c:v>51.02</c:v>
                </c:pt>
                <c:pt idx="92">
                  <c:v>51.02</c:v>
                </c:pt>
                <c:pt idx="93">
                  <c:v>51.02</c:v>
                </c:pt>
                <c:pt idx="94">
                  <c:v>51.02</c:v>
                </c:pt>
                <c:pt idx="95">
                  <c:v>51.02</c:v>
                </c:pt>
                <c:pt idx="96">
                  <c:v>51.02</c:v>
                </c:pt>
                <c:pt idx="97">
                  <c:v>50.99</c:v>
                </c:pt>
                <c:pt idx="98">
                  <c:v>50.99</c:v>
                </c:pt>
                <c:pt idx="99">
                  <c:v>51.02</c:v>
                </c:pt>
                <c:pt idx="100">
                  <c:v>51.02</c:v>
                </c:pt>
                <c:pt idx="101">
                  <c:v>50.99</c:v>
                </c:pt>
                <c:pt idx="102">
                  <c:v>51.02</c:v>
                </c:pt>
                <c:pt idx="103">
                  <c:v>51.02</c:v>
                </c:pt>
                <c:pt idx="104">
                  <c:v>51.02</c:v>
                </c:pt>
                <c:pt idx="105">
                  <c:v>50.99</c:v>
                </c:pt>
                <c:pt idx="106">
                  <c:v>50.99</c:v>
                </c:pt>
                <c:pt idx="107">
                  <c:v>51.02</c:v>
                </c:pt>
                <c:pt idx="108">
                  <c:v>51.02</c:v>
                </c:pt>
                <c:pt idx="109">
                  <c:v>51.02</c:v>
                </c:pt>
                <c:pt idx="110">
                  <c:v>51.02</c:v>
                </c:pt>
                <c:pt idx="111">
                  <c:v>51.02</c:v>
                </c:pt>
                <c:pt idx="112">
                  <c:v>51.02</c:v>
                </c:pt>
                <c:pt idx="113">
                  <c:v>51.02</c:v>
                </c:pt>
                <c:pt idx="114">
                  <c:v>51.04</c:v>
                </c:pt>
                <c:pt idx="115">
                  <c:v>51.04</c:v>
                </c:pt>
                <c:pt idx="116">
                  <c:v>51.04</c:v>
                </c:pt>
                <c:pt idx="117">
                  <c:v>51.04</c:v>
                </c:pt>
                <c:pt idx="118">
                  <c:v>51.02</c:v>
                </c:pt>
                <c:pt idx="119">
                  <c:v>51.04</c:v>
                </c:pt>
                <c:pt idx="120">
                  <c:v>51.04</c:v>
                </c:pt>
                <c:pt idx="121">
                  <c:v>51.04</c:v>
                </c:pt>
                <c:pt idx="122">
                  <c:v>51.04</c:v>
                </c:pt>
                <c:pt idx="123">
                  <c:v>51.02</c:v>
                </c:pt>
                <c:pt idx="124">
                  <c:v>51.02</c:v>
                </c:pt>
                <c:pt idx="125">
                  <c:v>51.02</c:v>
                </c:pt>
                <c:pt idx="126">
                  <c:v>51.02</c:v>
                </c:pt>
                <c:pt idx="127">
                  <c:v>51.02</c:v>
                </c:pt>
                <c:pt idx="128">
                  <c:v>51.02</c:v>
                </c:pt>
                <c:pt idx="129">
                  <c:v>51.02</c:v>
                </c:pt>
                <c:pt idx="130">
                  <c:v>50.99</c:v>
                </c:pt>
                <c:pt idx="131">
                  <c:v>50.99</c:v>
                </c:pt>
                <c:pt idx="132">
                  <c:v>50.99</c:v>
                </c:pt>
                <c:pt idx="133">
                  <c:v>50.99</c:v>
                </c:pt>
                <c:pt idx="134">
                  <c:v>50.99</c:v>
                </c:pt>
                <c:pt idx="135">
                  <c:v>50.99</c:v>
                </c:pt>
                <c:pt idx="136">
                  <c:v>50.99</c:v>
                </c:pt>
                <c:pt idx="137">
                  <c:v>50.99</c:v>
                </c:pt>
                <c:pt idx="138">
                  <c:v>50.97</c:v>
                </c:pt>
                <c:pt idx="139">
                  <c:v>50.99</c:v>
                </c:pt>
                <c:pt idx="140">
                  <c:v>50.97</c:v>
                </c:pt>
                <c:pt idx="141">
                  <c:v>50.97</c:v>
                </c:pt>
                <c:pt idx="142">
                  <c:v>50.97</c:v>
                </c:pt>
                <c:pt idx="143">
                  <c:v>50.97</c:v>
                </c:pt>
                <c:pt idx="144">
                  <c:v>50.97</c:v>
                </c:pt>
                <c:pt idx="145">
                  <c:v>50.94</c:v>
                </c:pt>
                <c:pt idx="146">
                  <c:v>50.97</c:v>
                </c:pt>
                <c:pt idx="147">
                  <c:v>50.94</c:v>
                </c:pt>
                <c:pt idx="148">
                  <c:v>50.94</c:v>
                </c:pt>
                <c:pt idx="149">
                  <c:v>50.94</c:v>
                </c:pt>
                <c:pt idx="150">
                  <c:v>50.94</c:v>
                </c:pt>
                <c:pt idx="151">
                  <c:v>50.94</c:v>
                </c:pt>
                <c:pt idx="152">
                  <c:v>50.92</c:v>
                </c:pt>
                <c:pt idx="153">
                  <c:v>50.92</c:v>
                </c:pt>
                <c:pt idx="154">
                  <c:v>50.92</c:v>
                </c:pt>
                <c:pt idx="155">
                  <c:v>50.92</c:v>
                </c:pt>
                <c:pt idx="156">
                  <c:v>50.92</c:v>
                </c:pt>
                <c:pt idx="157">
                  <c:v>50.92</c:v>
                </c:pt>
                <c:pt idx="158">
                  <c:v>50.89</c:v>
                </c:pt>
                <c:pt idx="159">
                  <c:v>50.92</c:v>
                </c:pt>
                <c:pt idx="160">
                  <c:v>50.89</c:v>
                </c:pt>
                <c:pt idx="161">
                  <c:v>50.89</c:v>
                </c:pt>
                <c:pt idx="162">
                  <c:v>50.87</c:v>
                </c:pt>
                <c:pt idx="163">
                  <c:v>50.87</c:v>
                </c:pt>
                <c:pt idx="164">
                  <c:v>50.89</c:v>
                </c:pt>
                <c:pt idx="165">
                  <c:v>50.87</c:v>
                </c:pt>
                <c:pt idx="166">
                  <c:v>50.87</c:v>
                </c:pt>
                <c:pt idx="167">
                  <c:v>50.87</c:v>
                </c:pt>
                <c:pt idx="168">
                  <c:v>50.87</c:v>
                </c:pt>
                <c:pt idx="169">
                  <c:v>50.87</c:v>
                </c:pt>
                <c:pt idx="170">
                  <c:v>50.87</c:v>
                </c:pt>
                <c:pt idx="172">
                  <c:v>50.87</c:v>
                </c:pt>
                <c:pt idx="173">
                  <c:v>50.84</c:v>
                </c:pt>
                <c:pt idx="174">
                  <c:v>50.84</c:v>
                </c:pt>
                <c:pt idx="175">
                  <c:v>50.84</c:v>
                </c:pt>
                <c:pt idx="176">
                  <c:v>50.84</c:v>
                </c:pt>
                <c:pt idx="177">
                  <c:v>50.84</c:v>
                </c:pt>
                <c:pt idx="178">
                  <c:v>50.84</c:v>
                </c:pt>
                <c:pt idx="179">
                  <c:v>50.84</c:v>
                </c:pt>
                <c:pt idx="180">
                  <c:v>50.84</c:v>
                </c:pt>
                <c:pt idx="181">
                  <c:v>50.84</c:v>
                </c:pt>
                <c:pt idx="182">
                  <c:v>50.82</c:v>
                </c:pt>
                <c:pt idx="183">
                  <c:v>50.82</c:v>
                </c:pt>
                <c:pt idx="184">
                  <c:v>50.84</c:v>
                </c:pt>
                <c:pt idx="185">
                  <c:v>50.84</c:v>
                </c:pt>
                <c:pt idx="186">
                  <c:v>50.82</c:v>
                </c:pt>
                <c:pt idx="187">
                  <c:v>50.84</c:v>
                </c:pt>
                <c:pt idx="188">
                  <c:v>50.82</c:v>
                </c:pt>
                <c:pt idx="189">
                  <c:v>50.82</c:v>
                </c:pt>
                <c:pt idx="190">
                  <c:v>50.82</c:v>
                </c:pt>
                <c:pt idx="191">
                  <c:v>50.82</c:v>
                </c:pt>
                <c:pt idx="192">
                  <c:v>50.82</c:v>
                </c:pt>
                <c:pt idx="193">
                  <c:v>50.82</c:v>
                </c:pt>
                <c:pt idx="194">
                  <c:v>50.8</c:v>
                </c:pt>
                <c:pt idx="195">
                  <c:v>50.79</c:v>
                </c:pt>
                <c:pt idx="196">
                  <c:v>50.79</c:v>
                </c:pt>
                <c:pt idx="197">
                  <c:v>50.79</c:v>
                </c:pt>
                <c:pt idx="198">
                  <c:v>50.79</c:v>
                </c:pt>
                <c:pt idx="199">
                  <c:v>50.79</c:v>
                </c:pt>
                <c:pt idx="200">
                  <c:v>50.79</c:v>
                </c:pt>
                <c:pt idx="201">
                  <c:v>50.79</c:v>
                </c:pt>
                <c:pt idx="202">
                  <c:v>50.79</c:v>
                </c:pt>
                <c:pt idx="203">
                  <c:v>50.79</c:v>
                </c:pt>
                <c:pt idx="204">
                  <c:v>50.77</c:v>
                </c:pt>
                <c:pt idx="205">
                  <c:v>50.77</c:v>
                </c:pt>
                <c:pt idx="206">
                  <c:v>50.77</c:v>
                </c:pt>
                <c:pt idx="207">
                  <c:v>50.77</c:v>
                </c:pt>
                <c:pt idx="208">
                  <c:v>50.77</c:v>
                </c:pt>
                <c:pt idx="209">
                  <c:v>50.75</c:v>
                </c:pt>
                <c:pt idx="210">
                  <c:v>50.75</c:v>
                </c:pt>
                <c:pt idx="211">
                  <c:v>50.75</c:v>
                </c:pt>
                <c:pt idx="212">
                  <c:v>50.75</c:v>
                </c:pt>
                <c:pt idx="213">
                  <c:v>50.75</c:v>
                </c:pt>
                <c:pt idx="214">
                  <c:v>50.75</c:v>
                </c:pt>
                <c:pt idx="215">
                  <c:v>50.74</c:v>
                </c:pt>
                <c:pt idx="216">
                  <c:v>50.72</c:v>
                </c:pt>
                <c:pt idx="217">
                  <c:v>50.72</c:v>
                </c:pt>
                <c:pt idx="218">
                  <c:v>50.72</c:v>
                </c:pt>
                <c:pt idx="219">
                  <c:v>50.72</c:v>
                </c:pt>
                <c:pt idx="220">
                  <c:v>50.72</c:v>
                </c:pt>
                <c:pt idx="221">
                  <c:v>50.72</c:v>
                </c:pt>
                <c:pt idx="222">
                  <c:v>50.72</c:v>
                </c:pt>
                <c:pt idx="223">
                  <c:v>50.72</c:v>
                </c:pt>
                <c:pt idx="224">
                  <c:v>50.7</c:v>
                </c:pt>
                <c:pt idx="225">
                  <c:v>50.67</c:v>
                </c:pt>
                <c:pt idx="226">
                  <c:v>50.7</c:v>
                </c:pt>
                <c:pt idx="227">
                  <c:v>50.67</c:v>
                </c:pt>
                <c:pt idx="228">
                  <c:v>50.67</c:v>
                </c:pt>
                <c:pt idx="229">
                  <c:v>50.67</c:v>
                </c:pt>
                <c:pt idx="230">
                  <c:v>50.67</c:v>
                </c:pt>
                <c:pt idx="231">
                  <c:v>50.67</c:v>
                </c:pt>
                <c:pt idx="232">
                  <c:v>50.65</c:v>
                </c:pt>
                <c:pt idx="233">
                  <c:v>50.67</c:v>
                </c:pt>
                <c:pt idx="234">
                  <c:v>50.65</c:v>
                </c:pt>
                <c:pt idx="235">
                  <c:v>50.65</c:v>
                </c:pt>
                <c:pt idx="236">
                  <c:v>50.65</c:v>
                </c:pt>
                <c:pt idx="237">
                  <c:v>50.65</c:v>
                </c:pt>
                <c:pt idx="238">
                  <c:v>50.65</c:v>
                </c:pt>
                <c:pt idx="239">
                  <c:v>50.62</c:v>
                </c:pt>
                <c:pt idx="240">
                  <c:v>50.62</c:v>
                </c:pt>
                <c:pt idx="241">
                  <c:v>50.62</c:v>
                </c:pt>
                <c:pt idx="242">
                  <c:v>50.62</c:v>
                </c:pt>
                <c:pt idx="243">
                  <c:v>50.62</c:v>
                </c:pt>
                <c:pt idx="244">
                  <c:v>50.62</c:v>
                </c:pt>
                <c:pt idx="245">
                  <c:v>50.62</c:v>
                </c:pt>
                <c:pt idx="246">
                  <c:v>50.62</c:v>
                </c:pt>
                <c:pt idx="247">
                  <c:v>50.62</c:v>
                </c:pt>
                <c:pt idx="248">
                  <c:v>50.62</c:v>
                </c:pt>
                <c:pt idx="249">
                  <c:v>50.62</c:v>
                </c:pt>
                <c:pt idx="250">
                  <c:v>50.62</c:v>
                </c:pt>
                <c:pt idx="251">
                  <c:v>50.62</c:v>
                </c:pt>
                <c:pt idx="252">
                  <c:v>50.62</c:v>
                </c:pt>
                <c:pt idx="253">
                  <c:v>50.62</c:v>
                </c:pt>
                <c:pt idx="254">
                  <c:v>50.62</c:v>
                </c:pt>
                <c:pt idx="255">
                  <c:v>50.62</c:v>
                </c:pt>
                <c:pt idx="256">
                  <c:v>50.62</c:v>
                </c:pt>
                <c:pt idx="257">
                  <c:v>50.62</c:v>
                </c:pt>
                <c:pt idx="258">
                  <c:v>50.62</c:v>
                </c:pt>
                <c:pt idx="259">
                  <c:v>50.62</c:v>
                </c:pt>
                <c:pt idx="260">
                  <c:v>50.62</c:v>
                </c:pt>
                <c:pt idx="261">
                  <c:v>50.65</c:v>
                </c:pt>
                <c:pt idx="262">
                  <c:v>50.65</c:v>
                </c:pt>
                <c:pt idx="263">
                  <c:v>50.65</c:v>
                </c:pt>
                <c:pt idx="264">
                  <c:v>50.65</c:v>
                </c:pt>
                <c:pt idx="265">
                  <c:v>50.65</c:v>
                </c:pt>
                <c:pt idx="266">
                  <c:v>50.67</c:v>
                </c:pt>
                <c:pt idx="267">
                  <c:v>50.65</c:v>
                </c:pt>
                <c:pt idx="268">
                  <c:v>50.67</c:v>
                </c:pt>
                <c:pt idx="269">
                  <c:v>50.67</c:v>
                </c:pt>
                <c:pt idx="270">
                  <c:v>50.67</c:v>
                </c:pt>
                <c:pt idx="271">
                  <c:v>50.67</c:v>
                </c:pt>
                <c:pt idx="272">
                  <c:v>50.67</c:v>
                </c:pt>
                <c:pt idx="273">
                  <c:v>50.67</c:v>
                </c:pt>
                <c:pt idx="274">
                  <c:v>50.67</c:v>
                </c:pt>
                <c:pt idx="275">
                  <c:v>50.67</c:v>
                </c:pt>
                <c:pt idx="276">
                  <c:v>50.67</c:v>
                </c:pt>
                <c:pt idx="277">
                  <c:v>50.67</c:v>
                </c:pt>
                <c:pt idx="278">
                  <c:v>50.67</c:v>
                </c:pt>
                <c:pt idx="279">
                  <c:v>50.67</c:v>
                </c:pt>
                <c:pt idx="280">
                  <c:v>50.67</c:v>
                </c:pt>
                <c:pt idx="281">
                  <c:v>50.67</c:v>
                </c:pt>
                <c:pt idx="282">
                  <c:v>50.67</c:v>
                </c:pt>
                <c:pt idx="283">
                  <c:v>50.67</c:v>
                </c:pt>
                <c:pt idx="284">
                  <c:v>50.67</c:v>
                </c:pt>
                <c:pt idx="285">
                  <c:v>50.67</c:v>
                </c:pt>
                <c:pt idx="286">
                  <c:v>50.67</c:v>
                </c:pt>
                <c:pt idx="287">
                  <c:v>50.67</c:v>
                </c:pt>
                <c:pt idx="288">
                  <c:v>50.67</c:v>
                </c:pt>
                <c:pt idx="289">
                  <c:v>50.67</c:v>
                </c:pt>
                <c:pt idx="290">
                  <c:v>50.67</c:v>
                </c:pt>
                <c:pt idx="291">
                  <c:v>50.67</c:v>
                </c:pt>
                <c:pt idx="292">
                  <c:v>50.67</c:v>
                </c:pt>
                <c:pt idx="293">
                  <c:v>50.67</c:v>
                </c:pt>
                <c:pt idx="294">
                  <c:v>50.67</c:v>
                </c:pt>
                <c:pt idx="295">
                  <c:v>50.69</c:v>
                </c:pt>
                <c:pt idx="296">
                  <c:v>50.67</c:v>
                </c:pt>
                <c:pt idx="297">
                  <c:v>50.67</c:v>
                </c:pt>
                <c:pt idx="298">
                  <c:v>50.69</c:v>
                </c:pt>
                <c:pt idx="299">
                  <c:v>50.67</c:v>
                </c:pt>
                <c:pt idx="300">
                  <c:v>50.69</c:v>
                </c:pt>
                <c:pt idx="301">
                  <c:v>50.69</c:v>
                </c:pt>
                <c:pt idx="302">
                  <c:v>50.69</c:v>
                </c:pt>
                <c:pt idx="303">
                  <c:v>50.69</c:v>
                </c:pt>
                <c:pt idx="304">
                  <c:v>50.69</c:v>
                </c:pt>
                <c:pt idx="305">
                  <c:v>50.69</c:v>
                </c:pt>
                <c:pt idx="306">
                  <c:v>50.69</c:v>
                </c:pt>
                <c:pt idx="307">
                  <c:v>50.67</c:v>
                </c:pt>
                <c:pt idx="308">
                  <c:v>50.69</c:v>
                </c:pt>
                <c:pt idx="309">
                  <c:v>50.67</c:v>
                </c:pt>
                <c:pt idx="310">
                  <c:v>50.69</c:v>
                </c:pt>
                <c:pt idx="311">
                  <c:v>50.69</c:v>
                </c:pt>
                <c:pt idx="312">
                  <c:v>50.67</c:v>
                </c:pt>
                <c:pt idx="313">
                  <c:v>50.67</c:v>
                </c:pt>
                <c:pt idx="314">
                  <c:v>50.69</c:v>
                </c:pt>
                <c:pt idx="315">
                  <c:v>50.69</c:v>
                </c:pt>
                <c:pt idx="316">
                  <c:v>50.69</c:v>
                </c:pt>
                <c:pt idx="317">
                  <c:v>50.69</c:v>
                </c:pt>
                <c:pt idx="318">
                  <c:v>50.69</c:v>
                </c:pt>
                <c:pt idx="319">
                  <c:v>50.69</c:v>
                </c:pt>
                <c:pt idx="320">
                  <c:v>50.69</c:v>
                </c:pt>
                <c:pt idx="321">
                  <c:v>50.72</c:v>
                </c:pt>
                <c:pt idx="322">
                  <c:v>50.69</c:v>
                </c:pt>
                <c:pt idx="323">
                  <c:v>50.69</c:v>
                </c:pt>
                <c:pt idx="324">
                  <c:v>50.72</c:v>
                </c:pt>
                <c:pt idx="325">
                  <c:v>50.72</c:v>
                </c:pt>
                <c:pt idx="326">
                  <c:v>50.72</c:v>
                </c:pt>
                <c:pt idx="327">
                  <c:v>50.72</c:v>
                </c:pt>
                <c:pt idx="328">
                  <c:v>50.74</c:v>
                </c:pt>
                <c:pt idx="329">
                  <c:v>50.74</c:v>
                </c:pt>
                <c:pt idx="330">
                  <c:v>50.74</c:v>
                </c:pt>
                <c:pt idx="331">
                  <c:v>50.74</c:v>
                </c:pt>
                <c:pt idx="332">
                  <c:v>50.77</c:v>
                </c:pt>
                <c:pt idx="333">
                  <c:v>50.77</c:v>
                </c:pt>
                <c:pt idx="334">
                  <c:v>50.77</c:v>
                </c:pt>
                <c:pt idx="335">
                  <c:v>50.77</c:v>
                </c:pt>
                <c:pt idx="336">
                  <c:v>50.77</c:v>
                </c:pt>
                <c:pt idx="337">
                  <c:v>50.79</c:v>
                </c:pt>
                <c:pt idx="338">
                  <c:v>50.77</c:v>
                </c:pt>
                <c:pt idx="339">
                  <c:v>50.79</c:v>
                </c:pt>
                <c:pt idx="340">
                  <c:v>50.79</c:v>
                </c:pt>
                <c:pt idx="341">
                  <c:v>50.79</c:v>
                </c:pt>
                <c:pt idx="342">
                  <c:v>50.79</c:v>
                </c:pt>
                <c:pt idx="343">
                  <c:v>50.79</c:v>
                </c:pt>
                <c:pt idx="344">
                  <c:v>50.79</c:v>
                </c:pt>
                <c:pt idx="345">
                  <c:v>50.79</c:v>
                </c:pt>
                <c:pt idx="346">
                  <c:v>50.82</c:v>
                </c:pt>
                <c:pt idx="347">
                  <c:v>50.82</c:v>
                </c:pt>
                <c:pt idx="348">
                  <c:v>50.82</c:v>
                </c:pt>
                <c:pt idx="349">
                  <c:v>50.82</c:v>
                </c:pt>
                <c:pt idx="350">
                  <c:v>50.82</c:v>
                </c:pt>
                <c:pt idx="351">
                  <c:v>50.82</c:v>
                </c:pt>
                <c:pt idx="352">
                  <c:v>50.82</c:v>
                </c:pt>
                <c:pt idx="353">
                  <c:v>50.82</c:v>
                </c:pt>
                <c:pt idx="354">
                  <c:v>50.82</c:v>
                </c:pt>
                <c:pt idx="355">
                  <c:v>50.82</c:v>
                </c:pt>
                <c:pt idx="356">
                  <c:v>50.84</c:v>
                </c:pt>
                <c:pt idx="357">
                  <c:v>50.82</c:v>
                </c:pt>
                <c:pt idx="358">
                  <c:v>50.84</c:v>
                </c:pt>
                <c:pt idx="359">
                  <c:v>50.84</c:v>
                </c:pt>
                <c:pt idx="360">
                  <c:v>50.82</c:v>
                </c:pt>
                <c:pt idx="361">
                  <c:v>50.82</c:v>
                </c:pt>
                <c:pt idx="362">
                  <c:v>50.82</c:v>
                </c:pt>
                <c:pt idx="363">
                  <c:v>50.82</c:v>
                </c:pt>
                <c:pt idx="364">
                  <c:v>50.84</c:v>
                </c:pt>
                <c:pt idx="365">
                  <c:v>50.82</c:v>
                </c:pt>
                <c:pt idx="367">
                  <c:v>50.84</c:v>
                </c:pt>
                <c:pt idx="368">
                  <c:v>50.84</c:v>
                </c:pt>
                <c:pt idx="369">
                  <c:v>50.82</c:v>
                </c:pt>
                <c:pt idx="370">
                  <c:v>50.82</c:v>
                </c:pt>
                <c:pt idx="371">
                  <c:v>50.84</c:v>
                </c:pt>
                <c:pt idx="372">
                  <c:v>50.84</c:v>
                </c:pt>
                <c:pt idx="373">
                  <c:v>50.84</c:v>
                </c:pt>
                <c:pt idx="374">
                  <c:v>50.84</c:v>
                </c:pt>
                <c:pt idx="375">
                  <c:v>50.82</c:v>
                </c:pt>
                <c:pt idx="376">
                  <c:v>50.82</c:v>
                </c:pt>
                <c:pt idx="377">
                  <c:v>50.84</c:v>
                </c:pt>
                <c:pt idx="378">
                  <c:v>50.82</c:v>
                </c:pt>
                <c:pt idx="379">
                  <c:v>50.82</c:v>
                </c:pt>
                <c:pt idx="380">
                  <c:v>50.82</c:v>
                </c:pt>
                <c:pt idx="381">
                  <c:v>50.82</c:v>
                </c:pt>
                <c:pt idx="382">
                  <c:v>50.82</c:v>
                </c:pt>
                <c:pt idx="383">
                  <c:v>50.82</c:v>
                </c:pt>
                <c:pt idx="384">
                  <c:v>50.82</c:v>
                </c:pt>
                <c:pt idx="385">
                  <c:v>50.79</c:v>
                </c:pt>
                <c:pt idx="386">
                  <c:v>50.79</c:v>
                </c:pt>
                <c:pt idx="387">
                  <c:v>50.84</c:v>
                </c:pt>
                <c:pt idx="388">
                  <c:v>50.92</c:v>
                </c:pt>
                <c:pt idx="389">
                  <c:v>50.99</c:v>
                </c:pt>
                <c:pt idx="390">
                  <c:v>51.09</c:v>
                </c:pt>
                <c:pt idx="391">
                  <c:v>51.16</c:v>
                </c:pt>
                <c:pt idx="392">
                  <c:v>51.26</c:v>
                </c:pt>
                <c:pt idx="393">
                  <c:v>51.39</c:v>
                </c:pt>
                <c:pt idx="394">
                  <c:v>51.49</c:v>
                </c:pt>
                <c:pt idx="395">
                  <c:v>51.58</c:v>
                </c:pt>
                <c:pt idx="396">
                  <c:v>51.68</c:v>
                </c:pt>
                <c:pt idx="397">
                  <c:v>51.78</c:v>
                </c:pt>
                <c:pt idx="398">
                  <c:v>51.86</c:v>
                </c:pt>
                <c:pt idx="399">
                  <c:v>51.95</c:v>
                </c:pt>
                <c:pt idx="400">
                  <c:v>52.1</c:v>
                </c:pt>
                <c:pt idx="401">
                  <c:v>52.3</c:v>
                </c:pt>
                <c:pt idx="402">
                  <c:v>52.35</c:v>
                </c:pt>
                <c:pt idx="403">
                  <c:v>52.35</c:v>
                </c:pt>
                <c:pt idx="404">
                  <c:v>52.33</c:v>
                </c:pt>
                <c:pt idx="405">
                  <c:v>52.3</c:v>
                </c:pt>
                <c:pt idx="406">
                  <c:v>52.28</c:v>
                </c:pt>
                <c:pt idx="407">
                  <c:v>52.25</c:v>
                </c:pt>
                <c:pt idx="408">
                  <c:v>52.25</c:v>
                </c:pt>
                <c:pt idx="409">
                  <c:v>52.25</c:v>
                </c:pt>
                <c:pt idx="410">
                  <c:v>52.23</c:v>
                </c:pt>
                <c:pt idx="411">
                  <c:v>52.2</c:v>
                </c:pt>
                <c:pt idx="412">
                  <c:v>52.18</c:v>
                </c:pt>
                <c:pt idx="413">
                  <c:v>52.15</c:v>
                </c:pt>
                <c:pt idx="414">
                  <c:v>52.15</c:v>
                </c:pt>
                <c:pt idx="415">
                  <c:v>52.13</c:v>
                </c:pt>
                <c:pt idx="416">
                  <c:v>52.1</c:v>
                </c:pt>
                <c:pt idx="417">
                  <c:v>52.08</c:v>
                </c:pt>
                <c:pt idx="418">
                  <c:v>52.05</c:v>
                </c:pt>
                <c:pt idx="419">
                  <c:v>52.03</c:v>
                </c:pt>
                <c:pt idx="420">
                  <c:v>52</c:v>
                </c:pt>
                <c:pt idx="421">
                  <c:v>52</c:v>
                </c:pt>
                <c:pt idx="422">
                  <c:v>51.95</c:v>
                </c:pt>
                <c:pt idx="423">
                  <c:v>51.95</c:v>
                </c:pt>
                <c:pt idx="424">
                  <c:v>51.93</c:v>
                </c:pt>
                <c:pt idx="425">
                  <c:v>51.88</c:v>
                </c:pt>
                <c:pt idx="426">
                  <c:v>51.86</c:v>
                </c:pt>
                <c:pt idx="427">
                  <c:v>51.85</c:v>
                </c:pt>
                <c:pt idx="428">
                  <c:v>51.81</c:v>
                </c:pt>
                <c:pt idx="429">
                  <c:v>51.78</c:v>
                </c:pt>
                <c:pt idx="430">
                  <c:v>51.76</c:v>
                </c:pt>
                <c:pt idx="431">
                  <c:v>51.73</c:v>
                </c:pt>
                <c:pt idx="432">
                  <c:v>51.71</c:v>
                </c:pt>
                <c:pt idx="433">
                  <c:v>51.68</c:v>
                </c:pt>
                <c:pt idx="434">
                  <c:v>51.68</c:v>
                </c:pt>
                <c:pt idx="435">
                  <c:v>51.66</c:v>
                </c:pt>
                <c:pt idx="436">
                  <c:v>51.63</c:v>
                </c:pt>
                <c:pt idx="437">
                  <c:v>51.61</c:v>
                </c:pt>
                <c:pt idx="438">
                  <c:v>51.58</c:v>
                </c:pt>
                <c:pt idx="439">
                  <c:v>51.56</c:v>
                </c:pt>
                <c:pt idx="440">
                  <c:v>51.53</c:v>
                </c:pt>
                <c:pt idx="441">
                  <c:v>51.51</c:v>
                </c:pt>
                <c:pt idx="442">
                  <c:v>51.48</c:v>
                </c:pt>
                <c:pt idx="443">
                  <c:v>51.46</c:v>
                </c:pt>
                <c:pt idx="444">
                  <c:v>51.46</c:v>
                </c:pt>
                <c:pt idx="445">
                  <c:v>51.43</c:v>
                </c:pt>
                <c:pt idx="446">
                  <c:v>51.41</c:v>
                </c:pt>
                <c:pt idx="447">
                  <c:v>51.38</c:v>
                </c:pt>
                <c:pt idx="448">
                  <c:v>51.38</c:v>
                </c:pt>
                <c:pt idx="449">
                  <c:v>51.36</c:v>
                </c:pt>
                <c:pt idx="450">
                  <c:v>51.33</c:v>
                </c:pt>
                <c:pt idx="451">
                  <c:v>51.31</c:v>
                </c:pt>
                <c:pt idx="452">
                  <c:v>51.29</c:v>
                </c:pt>
                <c:pt idx="453">
                  <c:v>51.28</c:v>
                </c:pt>
                <c:pt idx="454">
                  <c:v>51.26</c:v>
                </c:pt>
                <c:pt idx="455">
                  <c:v>51.24</c:v>
                </c:pt>
                <c:pt idx="456">
                  <c:v>51.24</c:v>
                </c:pt>
                <c:pt idx="457">
                  <c:v>51.21</c:v>
                </c:pt>
                <c:pt idx="458">
                  <c:v>51.19</c:v>
                </c:pt>
                <c:pt idx="459">
                  <c:v>51.16</c:v>
                </c:pt>
                <c:pt idx="460">
                  <c:v>51.16</c:v>
                </c:pt>
                <c:pt idx="461">
                  <c:v>51.16</c:v>
                </c:pt>
                <c:pt idx="462">
                  <c:v>51.14</c:v>
                </c:pt>
                <c:pt idx="463">
                  <c:v>51.14</c:v>
                </c:pt>
                <c:pt idx="464">
                  <c:v>51.11</c:v>
                </c:pt>
                <c:pt idx="465">
                  <c:v>51.09</c:v>
                </c:pt>
                <c:pt idx="466">
                  <c:v>51.09</c:v>
                </c:pt>
                <c:pt idx="467">
                  <c:v>51.06</c:v>
                </c:pt>
                <c:pt idx="468">
                  <c:v>51.06</c:v>
                </c:pt>
                <c:pt idx="469">
                  <c:v>51.06</c:v>
                </c:pt>
                <c:pt idx="470">
                  <c:v>51.06</c:v>
                </c:pt>
                <c:pt idx="471">
                  <c:v>51.04</c:v>
                </c:pt>
                <c:pt idx="472">
                  <c:v>51.04</c:v>
                </c:pt>
                <c:pt idx="473">
                  <c:v>51.06</c:v>
                </c:pt>
                <c:pt idx="474">
                  <c:v>51.04</c:v>
                </c:pt>
                <c:pt idx="475">
                  <c:v>51.04</c:v>
                </c:pt>
                <c:pt idx="476">
                  <c:v>51.04</c:v>
                </c:pt>
                <c:pt idx="477">
                  <c:v>51.04</c:v>
                </c:pt>
                <c:pt idx="478">
                  <c:v>51.04</c:v>
                </c:pt>
                <c:pt idx="479">
                  <c:v>51.04</c:v>
                </c:pt>
                <c:pt idx="480">
                  <c:v>51.04</c:v>
                </c:pt>
                <c:pt idx="481">
                  <c:v>51.01</c:v>
                </c:pt>
                <c:pt idx="482">
                  <c:v>51.01</c:v>
                </c:pt>
                <c:pt idx="483">
                  <c:v>51.01</c:v>
                </c:pt>
                <c:pt idx="484">
                  <c:v>51.01</c:v>
                </c:pt>
                <c:pt idx="485">
                  <c:v>51.01</c:v>
                </c:pt>
                <c:pt idx="486">
                  <c:v>51.01</c:v>
                </c:pt>
                <c:pt idx="487">
                  <c:v>51.01</c:v>
                </c:pt>
                <c:pt idx="488">
                  <c:v>50.99</c:v>
                </c:pt>
                <c:pt idx="489">
                  <c:v>50.99</c:v>
                </c:pt>
                <c:pt idx="490">
                  <c:v>50.99</c:v>
                </c:pt>
                <c:pt idx="491">
                  <c:v>50.99</c:v>
                </c:pt>
                <c:pt idx="492">
                  <c:v>50.99</c:v>
                </c:pt>
                <c:pt idx="493">
                  <c:v>50.99</c:v>
                </c:pt>
                <c:pt idx="494">
                  <c:v>50.99</c:v>
                </c:pt>
                <c:pt idx="495">
                  <c:v>50.96</c:v>
                </c:pt>
                <c:pt idx="496">
                  <c:v>50.96</c:v>
                </c:pt>
                <c:pt idx="497">
                  <c:v>50.96</c:v>
                </c:pt>
                <c:pt idx="498">
                  <c:v>50.96</c:v>
                </c:pt>
                <c:pt idx="499">
                  <c:v>50.96</c:v>
                </c:pt>
                <c:pt idx="500">
                  <c:v>50.96</c:v>
                </c:pt>
                <c:pt idx="501">
                  <c:v>50.94</c:v>
                </c:pt>
                <c:pt idx="502">
                  <c:v>50.94</c:v>
                </c:pt>
                <c:pt idx="503">
                  <c:v>50.94</c:v>
                </c:pt>
                <c:pt idx="504">
                  <c:v>50.94</c:v>
                </c:pt>
                <c:pt idx="505">
                  <c:v>50.94</c:v>
                </c:pt>
                <c:pt idx="506">
                  <c:v>50.91</c:v>
                </c:pt>
                <c:pt idx="507">
                  <c:v>50.94</c:v>
                </c:pt>
                <c:pt idx="508">
                  <c:v>50.91</c:v>
                </c:pt>
                <c:pt idx="509">
                  <c:v>50.91</c:v>
                </c:pt>
                <c:pt idx="510">
                  <c:v>50.91</c:v>
                </c:pt>
                <c:pt idx="511">
                  <c:v>50.89</c:v>
                </c:pt>
                <c:pt idx="512">
                  <c:v>50.89</c:v>
                </c:pt>
                <c:pt idx="513">
                  <c:v>50.89</c:v>
                </c:pt>
                <c:pt idx="514">
                  <c:v>50.89</c:v>
                </c:pt>
                <c:pt idx="515">
                  <c:v>50.86</c:v>
                </c:pt>
                <c:pt idx="516">
                  <c:v>50.86</c:v>
                </c:pt>
                <c:pt idx="517">
                  <c:v>50.86</c:v>
                </c:pt>
                <c:pt idx="518">
                  <c:v>50.86</c:v>
                </c:pt>
                <c:pt idx="519">
                  <c:v>50.84</c:v>
                </c:pt>
                <c:pt idx="520">
                  <c:v>50.84</c:v>
                </c:pt>
                <c:pt idx="521">
                  <c:v>50.84</c:v>
                </c:pt>
                <c:pt idx="522">
                  <c:v>50.84</c:v>
                </c:pt>
                <c:pt idx="523">
                  <c:v>50.81</c:v>
                </c:pt>
                <c:pt idx="524">
                  <c:v>50.81</c:v>
                </c:pt>
                <c:pt idx="525">
                  <c:v>50.81</c:v>
                </c:pt>
                <c:pt idx="526">
                  <c:v>50.81</c:v>
                </c:pt>
                <c:pt idx="527">
                  <c:v>50.81</c:v>
                </c:pt>
                <c:pt idx="528">
                  <c:v>50.81</c:v>
                </c:pt>
                <c:pt idx="529">
                  <c:v>50.79</c:v>
                </c:pt>
                <c:pt idx="530">
                  <c:v>50.79</c:v>
                </c:pt>
                <c:pt idx="531">
                  <c:v>50.79</c:v>
                </c:pt>
                <c:pt idx="532">
                  <c:v>50.79</c:v>
                </c:pt>
                <c:pt idx="533">
                  <c:v>50.77</c:v>
                </c:pt>
                <c:pt idx="534">
                  <c:v>50.77</c:v>
                </c:pt>
                <c:pt idx="535">
                  <c:v>50.76</c:v>
                </c:pt>
                <c:pt idx="536">
                  <c:v>50.76</c:v>
                </c:pt>
                <c:pt idx="537">
                  <c:v>50.76</c:v>
                </c:pt>
                <c:pt idx="538">
                  <c:v>50.77</c:v>
                </c:pt>
                <c:pt idx="539">
                  <c:v>50.76</c:v>
                </c:pt>
                <c:pt idx="540">
                  <c:v>50.79</c:v>
                </c:pt>
                <c:pt idx="541">
                  <c:v>50.79</c:v>
                </c:pt>
                <c:pt idx="542">
                  <c:v>50.79</c:v>
                </c:pt>
                <c:pt idx="543">
                  <c:v>50.77</c:v>
                </c:pt>
                <c:pt idx="544">
                  <c:v>50.79</c:v>
                </c:pt>
                <c:pt idx="545">
                  <c:v>50.79</c:v>
                </c:pt>
                <c:pt idx="546">
                  <c:v>50.79</c:v>
                </c:pt>
                <c:pt idx="547">
                  <c:v>50.79</c:v>
                </c:pt>
                <c:pt idx="548">
                  <c:v>50.79</c:v>
                </c:pt>
                <c:pt idx="549">
                  <c:v>50.79</c:v>
                </c:pt>
                <c:pt idx="550">
                  <c:v>50.81</c:v>
                </c:pt>
                <c:pt idx="551">
                  <c:v>50.81</c:v>
                </c:pt>
                <c:pt idx="552">
                  <c:v>50.81</c:v>
                </c:pt>
                <c:pt idx="553">
                  <c:v>50.81</c:v>
                </c:pt>
                <c:pt idx="554">
                  <c:v>50.84</c:v>
                </c:pt>
                <c:pt idx="555">
                  <c:v>50.84</c:v>
                </c:pt>
                <c:pt idx="556">
                  <c:v>50.84</c:v>
                </c:pt>
                <c:pt idx="557">
                  <c:v>50.84</c:v>
                </c:pt>
                <c:pt idx="558">
                  <c:v>50.84</c:v>
                </c:pt>
                <c:pt idx="559">
                  <c:v>50.84</c:v>
                </c:pt>
                <c:pt idx="560">
                  <c:v>50.86</c:v>
                </c:pt>
                <c:pt idx="561">
                  <c:v>50.86</c:v>
                </c:pt>
                <c:pt idx="562">
                  <c:v>50.86</c:v>
                </c:pt>
                <c:pt idx="563">
                  <c:v>50.84</c:v>
                </c:pt>
                <c:pt idx="564">
                  <c:v>50.86</c:v>
                </c:pt>
                <c:pt idx="565">
                  <c:v>50.86</c:v>
                </c:pt>
                <c:pt idx="566">
                  <c:v>50.84</c:v>
                </c:pt>
                <c:pt idx="567">
                  <c:v>50.84</c:v>
                </c:pt>
                <c:pt idx="568">
                  <c:v>50.84</c:v>
                </c:pt>
                <c:pt idx="570">
                  <c:v>50.84</c:v>
                </c:pt>
                <c:pt idx="571">
                  <c:v>50.86</c:v>
                </c:pt>
                <c:pt idx="572">
                  <c:v>50.84</c:v>
                </c:pt>
                <c:pt idx="573">
                  <c:v>50.84</c:v>
                </c:pt>
                <c:pt idx="574">
                  <c:v>50.84</c:v>
                </c:pt>
                <c:pt idx="575">
                  <c:v>50.84</c:v>
                </c:pt>
                <c:pt idx="576">
                  <c:v>50.84</c:v>
                </c:pt>
                <c:pt idx="577">
                  <c:v>50.84</c:v>
                </c:pt>
                <c:pt idx="578">
                  <c:v>50.84</c:v>
                </c:pt>
                <c:pt idx="579">
                  <c:v>50.84</c:v>
                </c:pt>
                <c:pt idx="580">
                  <c:v>50.84</c:v>
                </c:pt>
                <c:pt idx="581">
                  <c:v>50.81</c:v>
                </c:pt>
                <c:pt idx="582">
                  <c:v>50.84</c:v>
                </c:pt>
                <c:pt idx="583">
                  <c:v>50.81</c:v>
                </c:pt>
                <c:pt idx="584">
                  <c:v>50.81</c:v>
                </c:pt>
                <c:pt idx="585">
                  <c:v>50.81</c:v>
                </c:pt>
                <c:pt idx="586">
                  <c:v>50.81</c:v>
                </c:pt>
                <c:pt idx="587">
                  <c:v>50.81</c:v>
                </c:pt>
                <c:pt idx="588">
                  <c:v>50.81</c:v>
                </c:pt>
                <c:pt idx="589">
                  <c:v>50.81</c:v>
                </c:pt>
                <c:pt idx="590">
                  <c:v>50.81</c:v>
                </c:pt>
                <c:pt idx="591">
                  <c:v>50.79</c:v>
                </c:pt>
                <c:pt idx="592">
                  <c:v>50.79</c:v>
                </c:pt>
                <c:pt idx="593">
                  <c:v>50.79</c:v>
                </c:pt>
                <c:pt idx="594">
                  <c:v>50.79</c:v>
                </c:pt>
                <c:pt idx="595">
                  <c:v>50.79</c:v>
                </c:pt>
                <c:pt idx="596">
                  <c:v>50.79</c:v>
                </c:pt>
                <c:pt idx="597">
                  <c:v>50.79</c:v>
                </c:pt>
                <c:pt idx="598">
                  <c:v>50.76</c:v>
                </c:pt>
                <c:pt idx="599">
                  <c:v>50.76</c:v>
                </c:pt>
                <c:pt idx="600">
                  <c:v>50.76</c:v>
                </c:pt>
                <c:pt idx="601">
                  <c:v>50.76</c:v>
                </c:pt>
                <c:pt idx="602">
                  <c:v>50.76</c:v>
                </c:pt>
                <c:pt idx="603">
                  <c:v>50.76</c:v>
                </c:pt>
                <c:pt idx="604">
                  <c:v>50.76</c:v>
                </c:pt>
                <c:pt idx="605">
                  <c:v>50.76</c:v>
                </c:pt>
                <c:pt idx="606">
                  <c:v>50.76</c:v>
                </c:pt>
                <c:pt idx="607">
                  <c:v>50.74</c:v>
                </c:pt>
                <c:pt idx="608">
                  <c:v>50.74</c:v>
                </c:pt>
                <c:pt idx="609">
                  <c:v>50.76</c:v>
                </c:pt>
                <c:pt idx="610">
                  <c:v>50.74</c:v>
                </c:pt>
                <c:pt idx="611">
                  <c:v>50.74</c:v>
                </c:pt>
                <c:pt idx="612">
                  <c:v>50.76</c:v>
                </c:pt>
                <c:pt idx="613">
                  <c:v>50.74</c:v>
                </c:pt>
                <c:pt idx="614">
                  <c:v>50.74</c:v>
                </c:pt>
                <c:pt idx="615">
                  <c:v>50.74</c:v>
                </c:pt>
                <c:pt idx="616">
                  <c:v>50.76</c:v>
                </c:pt>
                <c:pt idx="617">
                  <c:v>50.76</c:v>
                </c:pt>
                <c:pt idx="618">
                  <c:v>50.74</c:v>
                </c:pt>
                <c:pt idx="619">
                  <c:v>50.74</c:v>
                </c:pt>
                <c:pt idx="620">
                  <c:v>50.74</c:v>
                </c:pt>
                <c:pt idx="621">
                  <c:v>50.76</c:v>
                </c:pt>
                <c:pt idx="622">
                  <c:v>50.76</c:v>
                </c:pt>
                <c:pt idx="623">
                  <c:v>50.76</c:v>
                </c:pt>
                <c:pt idx="624">
                  <c:v>50.76</c:v>
                </c:pt>
                <c:pt idx="625">
                  <c:v>50.76</c:v>
                </c:pt>
                <c:pt idx="626">
                  <c:v>50.76</c:v>
                </c:pt>
                <c:pt idx="627">
                  <c:v>50.74</c:v>
                </c:pt>
                <c:pt idx="628">
                  <c:v>50.74</c:v>
                </c:pt>
                <c:pt idx="629">
                  <c:v>50.74</c:v>
                </c:pt>
                <c:pt idx="630">
                  <c:v>50.74</c:v>
                </c:pt>
                <c:pt idx="631">
                  <c:v>50.74</c:v>
                </c:pt>
                <c:pt idx="632">
                  <c:v>50.74</c:v>
                </c:pt>
                <c:pt idx="633">
                  <c:v>50.74</c:v>
                </c:pt>
                <c:pt idx="634">
                  <c:v>50.71</c:v>
                </c:pt>
                <c:pt idx="635">
                  <c:v>50.71</c:v>
                </c:pt>
                <c:pt idx="636">
                  <c:v>50.71</c:v>
                </c:pt>
                <c:pt idx="637">
                  <c:v>50.71</c:v>
                </c:pt>
                <c:pt idx="638">
                  <c:v>50.71</c:v>
                </c:pt>
                <c:pt idx="639">
                  <c:v>50.69</c:v>
                </c:pt>
                <c:pt idx="640">
                  <c:v>50.69</c:v>
                </c:pt>
                <c:pt idx="641">
                  <c:v>50.69</c:v>
                </c:pt>
                <c:pt idx="642">
                  <c:v>50.66</c:v>
                </c:pt>
                <c:pt idx="643">
                  <c:v>50.66</c:v>
                </c:pt>
                <c:pt idx="644">
                  <c:v>50.66</c:v>
                </c:pt>
                <c:pt idx="645">
                  <c:v>50.66</c:v>
                </c:pt>
                <c:pt idx="646">
                  <c:v>50.64</c:v>
                </c:pt>
                <c:pt idx="647">
                  <c:v>50.64</c:v>
                </c:pt>
                <c:pt idx="648">
                  <c:v>50.64</c:v>
                </c:pt>
                <c:pt idx="649">
                  <c:v>50.62</c:v>
                </c:pt>
                <c:pt idx="650">
                  <c:v>50.61</c:v>
                </c:pt>
                <c:pt idx="651">
                  <c:v>50.61</c:v>
                </c:pt>
                <c:pt idx="652">
                  <c:v>50.61</c:v>
                </c:pt>
                <c:pt idx="653">
                  <c:v>50.59</c:v>
                </c:pt>
                <c:pt idx="654">
                  <c:v>50.57</c:v>
                </c:pt>
                <c:pt idx="655">
                  <c:v>50.57</c:v>
                </c:pt>
                <c:pt idx="656">
                  <c:v>50.56</c:v>
                </c:pt>
                <c:pt idx="657">
                  <c:v>50.54</c:v>
                </c:pt>
                <c:pt idx="658">
                  <c:v>50.52</c:v>
                </c:pt>
                <c:pt idx="659">
                  <c:v>50.52</c:v>
                </c:pt>
                <c:pt idx="660">
                  <c:v>50.49</c:v>
                </c:pt>
                <c:pt idx="661">
                  <c:v>50.47</c:v>
                </c:pt>
                <c:pt idx="662">
                  <c:v>50.47</c:v>
                </c:pt>
                <c:pt idx="663">
                  <c:v>50.44</c:v>
                </c:pt>
                <c:pt idx="664">
                  <c:v>50.44</c:v>
                </c:pt>
                <c:pt idx="665">
                  <c:v>50.42</c:v>
                </c:pt>
                <c:pt idx="666">
                  <c:v>50.39</c:v>
                </c:pt>
                <c:pt idx="667">
                  <c:v>50.37</c:v>
                </c:pt>
                <c:pt idx="668">
                  <c:v>50.34</c:v>
                </c:pt>
                <c:pt idx="669">
                  <c:v>50.34</c:v>
                </c:pt>
                <c:pt idx="670">
                  <c:v>50.32</c:v>
                </c:pt>
                <c:pt idx="671">
                  <c:v>50.32</c:v>
                </c:pt>
                <c:pt idx="672">
                  <c:v>50.29</c:v>
                </c:pt>
                <c:pt idx="673">
                  <c:v>50.27</c:v>
                </c:pt>
                <c:pt idx="674">
                  <c:v>50.27</c:v>
                </c:pt>
                <c:pt idx="675">
                  <c:v>50.24</c:v>
                </c:pt>
                <c:pt idx="676">
                  <c:v>50.22</c:v>
                </c:pt>
                <c:pt idx="677">
                  <c:v>50.22</c:v>
                </c:pt>
                <c:pt idx="678">
                  <c:v>50.19</c:v>
                </c:pt>
                <c:pt idx="679">
                  <c:v>50.17</c:v>
                </c:pt>
                <c:pt idx="680">
                  <c:v>50.15</c:v>
                </c:pt>
                <c:pt idx="681">
                  <c:v>50.15</c:v>
                </c:pt>
                <c:pt idx="682">
                  <c:v>50.12</c:v>
                </c:pt>
                <c:pt idx="683">
                  <c:v>50.12</c:v>
                </c:pt>
                <c:pt idx="684">
                  <c:v>50.1</c:v>
                </c:pt>
                <c:pt idx="685">
                  <c:v>50.1</c:v>
                </c:pt>
                <c:pt idx="686">
                  <c:v>50.07</c:v>
                </c:pt>
                <c:pt idx="687">
                  <c:v>50.07</c:v>
                </c:pt>
                <c:pt idx="688">
                  <c:v>50.07</c:v>
                </c:pt>
                <c:pt idx="689">
                  <c:v>50.05</c:v>
                </c:pt>
                <c:pt idx="690">
                  <c:v>50.05</c:v>
                </c:pt>
                <c:pt idx="691">
                  <c:v>50.02</c:v>
                </c:pt>
                <c:pt idx="692">
                  <c:v>50.02</c:v>
                </c:pt>
                <c:pt idx="693">
                  <c:v>50.02</c:v>
                </c:pt>
                <c:pt idx="694">
                  <c:v>50</c:v>
                </c:pt>
                <c:pt idx="695">
                  <c:v>50</c:v>
                </c:pt>
                <c:pt idx="696">
                  <c:v>50</c:v>
                </c:pt>
                <c:pt idx="697">
                  <c:v>50</c:v>
                </c:pt>
                <c:pt idx="698">
                  <c:v>49.97</c:v>
                </c:pt>
                <c:pt idx="699">
                  <c:v>49.97</c:v>
                </c:pt>
                <c:pt idx="700">
                  <c:v>49.97</c:v>
                </c:pt>
                <c:pt idx="701">
                  <c:v>49.95</c:v>
                </c:pt>
                <c:pt idx="702">
                  <c:v>49.92</c:v>
                </c:pt>
                <c:pt idx="703">
                  <c:v>49.92</c:v>
                </c:pt>
                <c:pt idx="704">
                  <c:v>49.92</c:v>
                </c:pt>
                <c:pt idx="705">
                  <c:v>49.9</c:v>
                </c:pt>
                <c:pt idx="706">
                  <c:v>49.9</c:v>
                </c:pt>
                <c:pt idx="707">
                  <c:v>49.9</c:v>
                </c:pt>
                <c:pt idx="708">
                  <c:v>49.87</c:v>
                </c:pt>
                <c:pt idx="709">
                  <c:v>49.87</c:v>
                </c:pt>
                <c:pt idx="710">
                  <c:v>49.85</c:v>
                </c:pt>
                <c:pt idx="711">
                  <c:v>49.85</c:v>
                </c:pt>
                <c:pt idx="712">
                  <c:v>49.82</c:v>
                </c:pt>
                <c:pt idx="713">
                  <c:v>49.82</c:v>
                </c:pt>
                <c:pt idx="714">
                  <c:v>49.82</c:v>
                </c:pt>
                <c:pt idx="715">
                  <c:v>49.8</c:v>
                </c:pt>
                <c:pt idx="716">
                  <c:v>49.8</c:v>
                </c:pt>
                <c:pt idx="717">
                  <c:v>49.8</c:v>
                </c:pt>
                <c:pt idx="718">
                  <c:v>49.77</c:v>
                </c:pt>
                <c:pt idx="719">
                  <c:v>49.77</c:v>
                </c:pt>
                <c:pt idx="720">
                  <c:v>49.77</c:v>
                </c:pt>
                <c:pt idx="721">
                  <c:v>49.75</c:v>
                </c:pt>
                <c:pt idx="722">
                  <c:v>49.75</c:v>
                </c:pt>
                <c:pt idx="723">
                  <c:v>49.72</c:v>
                </c:pt>
                <c:pt idx="724">
                  <c:v>49.72</c:v>
                </c:pt>
                <c:pt idx="725">
                  <c:v>49.7</c:v>
                </c:pt>
                <c:pt idx="726">
                  <c:v>49.7</c:v>
                </c:pt>
                <c:pt idx="727">
                  <c:v>49.68</c:v>
                </c:pt>
                <c:pt idx="728">
                  <c:v>49.68</c:v>
                </c:pt>
                <c:pt idx="729">
                  <c:v>49.65</c:v>
                </c:pt>
                <c:pt idx="730">
                  <c:v>49.65</c:v>
                </c:pt>
                <c:pt idx="731">
                  <c:v>49.65</c:v>
                </c:pt>
                <c:pt idx="732">
                  <c:v>49.63</c:v>
                </c:pt>
                <c:pt idx="733">
                  <c:v>49.63</c:v>
                </c:pt>
                <c:pt idx="734">
                  <c:v>49.6</c:v>
                </c:pt>
                <c:pt idx="735">
                  <c:v>49.6</c:v>
                </c:pt>
                <c:pt idx="736">
                  <c:v>49.58</c:v>
                </c:pt>
                <c:pt idx="737">
                  <c:v>49.58</c:v>
                </c:pt>
                <c:pt idx="738">
                  <c:v>49.55</c:v>
                </c:pt>
                <c:pt idx="739">
                  <c:v>49.55</c:v>
                </c:pt>
                <c:pt idx="740">
                  <c:v>49.53</c:v>
                </c:pt>
                <c:pt idx="741">
                  <c:v>49.53</c:v>
                </c:pt>
                <c:pt idx="742">
                  <c:v>49.5</c:v>
                </c:pt>
                <c:pt idx="743">
                  <c:v>49.48</c:v>
                </c:pt>
                <c:pt idx="744">
                  <c:v>49.48</c:v>
                </c:pt>
                <c:pt idx="745">
                  <c:v>49.48</c:v>
                </c:pt>
                <c:pt idx="746">
                  <c:v>49.45</c:v>
                </c:pt>
                <c:pt idx="747">
                  <c:v>49.43</c:v>
                </c:pt>
                <c:pt idx="748">
                  <c:v>49.43</c:v>
                </c:pt>
                <c:pt idx="749">
                  <c:v>49.4</c:v>
                </c:pt>
                <c:pt idx="750">
                  <c:v>49.4</c:v>
                </c:pt>
                <c:pt idx="751">
                  <c:v>49.38</c:v>
                </c:pt>
                <c:pt idx="752">
                  <c:v>49.38</c:v>
                </c:pt>
                <c:pt idx="753">
                  <c:v>49.35</c:v>
                </c:pt>
                <c:pt idx="754">
                  <c:v>49.35</c:v>
                </c:pt>
                <c:pt idx="755">
                  <c:v>49.33</c:v>
                </c:pt>
                <c:pt idx="756">
                  <c:v>49.33</c:v>
                </c:pt>
                <c:pt idx="757">
                  <c:v>49.33</c:v>
                </c:pt>
                <c:pt idx="758">
                  <c:v>49.3</c:v>
                </c:pt>
                <c:pt idx="759">
                  <c:v>49.28</c:v>
                </c:pt>
                <c:pt idx="760">
                  <c:v>49.28</c:v>
                </c:pt>
                <c:pt idx="761">
                  <c:v>49.28</c:v>
                </c:pt>
                <c:pt idx="762">
                  <c:v>49.26</c:v>
                </c:pt>
                <c:pt idx="763">
                  <c:v>49.25</c:v>
                </c:pt>
                <c:pt idx="764">
                  <c:v>49.23</c:v>
                </c:pt>
                <c:pt idx="765">
                  <c:v>49.23</c:v>
                </c:pt>
                <c:pt idx="766">
                  <c:v>49.21</c:v>
                </c:pt>
                <c:pt idx="767">
                  <c:v>49.21</c:v>
                </c:pt>
                <c:pt idx="768">
                  <c:v>49.21</c:v>
                </c:pt>
                <c:pt idx="769">
                  <c:v>49.18</c:v>
                </c:pt>
                <c:pt idx="770">
                  <c:v>49.18</c:v>
                </c:pt>
                <c:pt idx="771">
                  <c:v>49.16</c:v>
                </c:pt>
                <c:pt idx="772">
                  <c:v>49.13</c:v>
                </c:pt>
                <c:pt idx="773">
                  <c:v>49.13</c:v>
                </c:pt>
                <c:pt idx="774">
                  <c:v>49.13</c:v>
                </c:pt>
                <c:pt idx="775">
                  <c:v>49.13</c:v>
                </c:pt>
                <c:pt idx="776">
                  <c:v>49.11</c:v>
                </c:pt>
                <c:pt idx="777">
                  <c:v>49.11</c:v>
                </c:pt>
                <c:pt idx="778">
                  <c:v>49.08</c:v>
                </c:pt>
                <c:pt idx="779">
                  <c:v>49.08</c:v>
                </c:pt>
                <c:pt idx="780">
                  <c:v>49.06</c:v>
                </c:pt>
                <c:pt idx="781">
                  <c:v>49.06</c:v>
                </c:pt>
                <c:pt idx="782">
                  <c:v>49.03</c:v>
                </c:pt>
                <c:pt idx="783">
                  <c:v>49.03</c:v>
                </c:pt>
                <c:pt idx="784">
                  <c:v>49.03</c:v>
                </c:pt>
                <c:pt idx="785">
                  <c:v>49.01</c:v>
                </c:pt>
                <c:pt idx="786">
                  <c:v>49.01</c:v>
                </c:pt>
                <c:pt idx="787">
                  <c:v>49.01</c:v>
                </c:pt>
                <c:pt idx="788">
                  <c:v>48.98</c:v>
                </c:pt>
                <c:pt idx="789">
                  <c:v>48.98</c:v>
                </c:pt>
                <c:pt idx="790">
                  <c:v>48.98</c:v>
                </c:pt>
                <c:pt idx="791">
                  <c:v>48.96</c:v>
                </c:pt>
                <c:pt idx="793">
                  <c:v>48.96</c:v>
                </c:pt>
                <c:pt idx="794">
                  <c:v>48.93</c:v>
                </c:pt>
                <c:pt idx="795">
                  <c:v>48.93</c:v>
                </c:pt>
                <c:pt idx="796">
                  <c:v>48.93</c:v>
                </c:pt>
                <c:pt idx="797">
                  <c:v>48.93</c:v>
                </c:pt>
                <c:pt idx="798">
                  <c:v>48.91</c:v>
                </c:pt>
                <c:pt idx="799">
                  <c:v>48.91</c:v>
                </c:pt>
                <c:pt idx="800">
                  <c:v>48.89</c:v>
                </c:pt>
                <c:pt idx="801">
                  <c:v>48.89</c:v>
                </c:pt>
                <c:pt idx="802">
                  <c:v>48.88</c:v>
                </c:pt>
                <c:pt idx="803">
                  <c:v>48.88</c:v>
                </c:pt>
                <c:pt idx="804">
                  <c:v>48.88</c:v>
                </c:pt>
                <c:pt idx="805">
                  <c:v>48.88</c:v>
                </c:pt>
                <c:pt idx="806">
                  <c:v>48.86</c:v>
                </c:pt>
                <c:pt idx="807">
                  <c:v>48.86</c:v>
                </c:pt>
                <c:pt idx="808">
                  <c:v>48.86</c:v>
                </c:pt>
                <c:pt idx="809">
                  <c:v>48.86</c:v>
                </c:pt>
                <c:pt idx="810">
                  <c:v>48.86</c:v>
                </c:pt>
                <c:pt idx="811">
                  <c:v>48.84</c:v>
                </c:pt>
                <c:pt idx="812">
                  <c:v>48.84</c:v>
                </c:pt>
                <c:pt idx="813">
                  <c:v>48.84</c:v>
                </c:pt>
                <c:pt idx="814">
                  <c:v>48.81</c:v>
                </c:pt>
                <c:pt idx="815">
                  <c:v>48.83</c:v>
                </c:pt>
                <c:pt idx="816">
                  <c:v>48.83</c:v>
                </c:pt>
                <c:pt idx="817">
                  <c:v>48.81</c:v>
                </c:pt>
                <c:pt idx="818">
                  <c:v>48.81</c:v>
                </c:pt>
                <c:pt idx="819">
                  <c:v>48.81</c:v>
                </c:pt>
                <c:pt idx="820">
                  <c:v>48.79</c:v>
                </c:pt>
                <c:pt idx="821">
                  <c:v>48.79</c:v>
                </c:pt>
                <c:pt idx="822">
                  <c:v>48.76</c:v>
                </c:pt>
                <c:pt idx="823">
                  <c:v>48.76</c:v>
                </c:pt>
                <c:pt idx="824">
                  <c:v>48.84</c:v>
                </c:pt>
                <c:pt idx="825">
                  <c:v>48.89</c:v>
                </c:pt>
                <c:pt idx="826">
                  <c:v>48.98</c:v>
                </c:pt>
                <c:pt idx="827">
                  <c:v>49.08</c:v>
                </c:pt>
                <c:pt idx="828">
                  <c:v>49.2</c:v>
                </c:pt>
                <c:pt idx="829">
                  <c:v>49.28</c:v>
                </c:pt>
                <c:pt idx="830">
                  <c:v>49.38</c:v>
                </c:pt>
                <c:pt idx="831">
                  <c:v>49.48</c:v>
                </c:pt>
                <c:pt idx="832">
                  <c:v>49.75</c:v>
                </c:pt>
                <c:pt idx="833">
                  <c:v>49.82</c:v>
                </c:pt>
                <c:pt idx="834">
                  <c:v>49.8</c:v>
                </c:pt>
                <c:pt idx="835">
                  <c:v>49.8</c:v>
                </c:pt>
                <c:pt idx="836">
                  <c:v>49.75</c:v>
                </c:pt>
                <c:pt idx="837">
                  <c:v>49.72</c:v>
                </c:pt>
                <c:pt idx="838">
                  <c:v>49.72</c:v>
                </c:pt>
                <c:pt idx="839">
                  <c:v>49.7</c:v>
                </c:pt>
                <c:pt idx="840">
                  <c:v>49.67</c:v>
                </c:pt>
                <c:pt idx="841">
                  <c:v>49.65</c:v>
                </c:pt>
                <c:pt idx="842">
                  <c:v>49.62</c:v>
                </c:pt>
                <c:pt idx="843">
                  <c:v>49.62</c:v>
                </c:pt>
                <c:pt idx="844">
                  <c:v>49.62</c:v>
                </c:pt>
                <c:pt idx="845">
                  <c:v>49.6</c:v>
                </c:pt>
                <c:pt idx="846">
                  <c:v>49.57</c:v>
                </c:pt>
                <c:pt idx="847">
                  <c:v>49.55</c:v>
                </c:pt>
                <c:pt idx="848">
                  <c:v>49.55</c:v>
                </c:pt>
                <c:pt idx="849">
                  <c:v>49.53</c:v>
                </c:pt>
                <c:pt idx="850">
                  <c:v>49.5</c:v>
                </c:pt>
                <c:pt idx="851">
                  <c:v>49.5</c:v>
                </c:pt>
                <c:pt idx="852">
                  <c:v>49.48</c:v>
                </c:pt>
                <c:pt idx="853">
                  <c:v>49.45</c:v>
                </c:pt>
                <c:pt idx="854">
                  <c:v>49.45</c:v>
                </c:pt>
                <c:pt idx="855">
                  <c:v>49.45</c:v>
                </c:pt>
                <c:pt idx="856">
                  <c:v>49.43</c:v>
                </c:pt>
                <c:pt idx="857">
                  <c:v>49.4</c:v>
                </c:pt>
                <c:pt idx="858">
                  <c:v>49.38</c:v>
                </c:pt>
                <c:pt idx="859">
                  <c:v>49.38</c:v>
                </c:pt>
                <c:pt idx="860">
                  <c:v>49.38</c:v>
                </c:pt>
                <c:pt idx="861">
                  <c:v>49.35</c:v>
                </c:pt>
                <c:pt idx="862">
                  <c:v>49.33</c:v>
                </c:pt>
                <c:pt idx="863">
                  <c:v>49.3</c:v>
                </c:pt>
                <c:pt idx="864">
                  <c:v>49.3</c:v>
                </c:pt>
                <c:pt idx="865">
                  <c:v>49.3</c:v>
                </c:pt>
                <c:pt idx="866">
                  <c:v>49.28</c:v>
                </c:pt>
                <c:pt idx="867">
                  <c:v>49.28</c:v>
                </c:pt>
                <c:pt idx="868">
                  <c:v>49.25</c:v>
                </c:pt>
                <c:pt idx="869">
                  <c:v>49.23</c:v>
                </c:pt>
                <c:pt idx="870">
                  <c:v>49.23</c:v>
                </c:pt>
                <c:pt idx="871">
                  <c:v>49.2</c:v>
                </c:pt>
                <c:pt idx="872">
                  <c:v>49.2</c:v>
                </c:pt>
                <c:pt idx="873">
                  <c:v>49.2</c:v>
                </c:pt>
                <c:pt idx="874">
                  <c:v>49.18</c:v>
                </c:pt>
                <c:pt idx="875">
                  <c:v>49.18</c:v>
                </c:pt>
                <c:pt idx="876">
                  <c:v>49.16</c:v>
                </c:pt>
                <c:pt idx="877">
                  <c:v>49.13</c:v>
                </c:pt>
                <c:pt idx="878">
                  <c:v>49.13</c:v>
                </c:pt>
                <c:pt idx="879">
                  <c:v>49.13</c:v>
                </c:pt>
                <c:pt idx="880">
                  <c:v>49.13</c:v>
                </c:pt>
                <c:pt idx="881">
                  <c:v>49.08</c:v>
                </c:pt>
                <c:pt idx="882">
                  <c:v>49.08</c:v>
                </c:pt>
                <c:pt idx="883">
                  <c:v>49.08</c:v>
                </c:pt>
                <c:pt idx="884">
                  <c:v>49.08</c:v>
                </c:pt>
                <c:pt idx="885">
                  <c:v>49.06</c:v>
                </c:pt>
                <c:pt idx="886">
                  <c:v>49.06</c:v>
                </c:pt>
                <c:pt idx="887">
                  <c:v>49.06</c:v>
                </c:pt>
                <c:pt idx="888">
                  <c:v>49.03</c:v>
                </c:pt>
                <c:pt idx="889">
                  <c:v>49.03</c:v>
                </c:pt>
                <c:pt idx="890">
                  <c:v>49.03</c:v>
                </c:pt>
                <c:pt idx="891">
                  <c:v>49.01</c:v>
                </c:pt>
                <c:pt idx="892">
                  <c:v>48.98</c:v>
                </c:pt>
                <c:pt idx="893">
                  <c:v>48.98</c:v>
                </c:pt>
                <c:pt idx="894">
                  <c:v>48.98</c:v>
                </c:pt>
                <c:pt idx="895">
                  <c:v>48.96</c:v>
                </c:pt>
                <c:pt idx="896">
                  <c:v>48.96</c:v>
                </c:pt>
                <c:pt idx="897">
                  <c:v>48.93</c:v>
                </c:pt>
                <c:pt idx="898">
                  <c:v>48.93</c:v>
                </c:pt>
                <c:pt idx="899">
                  <c:v>48.93</c:v>
                </c:pt>
                <c:pt idx="900">
                  <c:v>48.93</c:v>
                </c:pt>
                <c:pt idx="901">
                  <c:v>48.93</c:v>
                </c:pt>
                <c:pt idx="902">
                  <c:v>48.91</c:v>
                </c:pt>
                <c:pt idx="903">
                  <c:v>48.91</c:v>
                </c:pt>
                <c:pt idx="904">
                  <c:v>48.88</c:v>
                </c:pt>
                <c:pt idx="905">
                  <c:v>48.91</c:v>
                </c:pt>
                <c:pt idx="906">
                  <c:v>48.88</c:v>
                </c:pt>
                <c:pt idx="907">
                  <c:v>48.88</c:v>
                </c:pt>
                <c:pt idx="908">
                  <c:v>48.88</c:v>
                </c:pt>
                <c:pt idx="909">
                  <c:v>48.88</c:v>
                </c:pt>
                <c:pt idx="910">
                  <c:v>48.86</c:v>
                </c:pt>
                <c:pt idx="911">
                  <c:v>48.86</c:v>
                </c:pt>
                <c:pt idx="912">
                  <c:v>48.86</c:v>
                </c:pt>
                <c:pt idx="913">
                  <c:v>48.86</c:v>
                </c:pt>
                <c:pt idx="914">
                  <c:v>48.83</c:v>
                </c:pt>
                <c:pt idx="915">
                  <c:v>48.83</c:v>
                </c:pt>
                <c:pt idx="916">
                  <c:v>48.83</c:v>
                </c:pt>
                <c:pt idx="917">
                  <c:v>48.83</c:v>
                </c:pt>
                <c:pt idx="918">
                  <c:v>48.83</c:v>
                </c:pt>
                <c:pt idx="919">
                  <c:v>48.83</c:v>
                </c:pt>
                <c:pt idx="920">
                  <c:v>48.81</c:v>
                </c:pt>
                <c:pt idx="921">
                  <c:v>48.81</c:v>
                </c:pt>
                <c:pt idx="922">
                  <c:v>48.81</c:v>
                </c:pt>
                <c:pt idx="923">
                  <c:v>48.81</c:v>
                </c:pt>
                <c:pt idx="924">
                  <c:v>48.81</c:v>
                </c:pt>
                <c:pt idx="925">
                  <c:v>48.79</c:v>
                </c:pt>
                <c:pt idx="926">
                  <c:v>48.79</c:v>
                </c:pt>
                <c:pt idx="927">
                  <c:v>48.79</c:v>
                </c:pt>
                <c:pt idx="928">
                  <c:v>48.79</c:v>
                </c:pt>
                <c:pt idx="929">
                  <c:v>48.79</c:v>
                </c:pt>
                <c:pt idx="930">
                  <c:v>48.78</c:v>
                </c:pt>
                <c:pt idx="931">
                  <c:v>48.78</c:v>
                </c:pt>
                <c:pt idx="932">
                  <c:v>48.78</c:v>
                </c:pt>
                <c:pt idx="933">
                  <c:v>48.78</c:v>
                </c:pt>
                <c:pt idx="934">
                  <c:v>48.76</c:v>
                </c:pt>
                <c:pt idx="935">
                  <c:v>48.76</c:v>
                </c:pt>
                <c:pt idx="936">
                  <c:v>48.76</c:v>
                </c:pt>
                <c:pt idx="937">
                  <c:v>48.76</c:v>
                </c:pt>
                <c:pt idx="938">
                  <c:v>48.76</c:v>
                </c:pt>
                <c:pt idx="939">
                  <c:v>48.76</c:v>
                </c:pt>
                <c:pt idx="940">
                  <c:v>48.76</c:v>
                </c:pt>
                <c:pt idx="941">
                  <c:v>48.76</c:v>
                </c:pt>
                <c:pt idx="942">
                  <c:v>48.76</c:v>
                </c:pt>
                <c:pt idx="943">
                  <c:v>48.76</c:v>
                </c:pt>
                <c:pt idx="944">
                  <c:v>48.76</c:v>
                </c:pt>
                <c:pt idx="945">
                  <c:v>48.76</c:v>
                </c:pt>
                <c:pt idx="946">
                  <c:v>48.76</c:v>
                </c:pt>
                <c:pt idx="947">
                  <c:v>48.76</c:v>
                </c:pt>
                <c:pt idx="948">
                  <c:v>48.76</c:v>
                </c:pt>
                <c:pt idx="949">
                  <c:v>48.76</c:v>
                </c:pt>
                <c:pt idx="950">
                  <c:v>48.76</c:v>
                </c:pt>
                <c:pt idx="951">
                  <c:v>48.76</c:v>
                </c:pt>
                <c:pt idx="952">
                  <c:v>48.76</c:v>
                </c:pt>
                <c:pt idx="953">
                  <c:v>48.76</c:v>
                </c:pt>
                <c:pt idx="954">
                  <c:v>48.76</c:v>
                </c:pt>
                <c:pt idx="955">
                  <c:v>48.78</c:v>
                </c:pt>
                <c:pt idx="956">
                  <c:v>48.79</c:v>
                </c:pt>
                <c:pt idx="957">
                  <c:v>48.79</c:v>
                </c:pt>
                <c:pt idx="958">
                  <c:v>48.79</c:v>
                </c:pt>
                <c:pt idx="959">
                  <c:v>48.79</c:v>
                </c:pt>
                <c:pt idx="960">
                  <c:v>48.79</c:v>
                </c:pt>
                <c:pt idx="961">
                  <c:v>48.79</c:v>
                </c:pt>
                <c:pt idx="962">
                  <c:v>48.81</c:v>
                </c:pt>
                <c:pt idx="963">
                  <c:v>48.81</c:v>
                </c:pt>
                <c:pt idx="964">
                  <c:v>48.81</c:v>
                </c:pt>
                <c:pt idx="965">
                  <c:v>48.81</c:v>
                </c:pt>
                <c:pt idx="966">
                  <c:v>48.79</c:v>
                </c:pt>
                <c:pt idx="967">
                  <c:v>48.79</c:v>
                </c:pt>
                <c:pt idx="968">
                  <c:v>48.83</c:v>
                </c:pt>
                <c:pt idx="969">
                  <c:v>48.91</c:v>
                </c:pt>
                <c:pt idx="970">
                  <c:v>49.01</c:v>
                </c:pt>
                <c:pt idx="971">
                  <c:v>49.13</c:v>
                </c:pt>
                <c:pt idx="972">
                  <c:v>49.23</c:v>
                </c:pt>
                <c:pt idx="973">
                  <c:v>49.33</c:v>
                </c:pt>
                <c:pt idx="974">
                  <c:v>49.52</c:v>
                </c:pt>
                <c:pt idx="975">
                  <c:v>49.72</c:v>
                </c:pt>
                <c:pt idx="976">
                  <c:v>49.75</c:v>
                </c:pt>
                <c:pt idx="977">
                  <c:v>49.8</c:v>
                </c:pt>
                <c:pt idx="978">
                  <c:v>49.8</c:v>
                </c:pt>
                <c:pt idx="979">
                  <c:v>49.82</c:v>
                </c:pt>
                <c:pt idx="980">
                  <c:v>49.82</c:v>
                </c:pt>
                <c:pt idx="981">
                  <c:v>49.82</c:v>
                </c:pt>
                <c:pt idx="982">
                  <c:v>49.82</c:v>
                </c:pt>
                <c:pt idx="983">
                  <c:v>49.8</c:v>
                </c:pt>
                <c:pt idx="984">
                  <c:v>49.82</c:v>
                </c:pt>
                <c:pt idx="985">
                  <c:v>49.8</c:v>
                </c:pt>
                <c:pt idx="986">
                  <c:v>49.8</c:v>
                </c:pt>
                <c:pt idx="987">
                  <c:v>49.8</c:v>
                </c:pt>
                <c:pt idx="988">
                  <c:v>49.79</c:v>
                </c:pt>
                <c:pt idx="989">
                  <c:v>49.79</c:v>
                </c:pt>
                <c:pt idx="990">
                  <c:v>49.79</c:v>
                </c:pt>
                <c:pt idx="991">
                  <c:v>49.77</c:v>
                </c:pt>
                <c:pt idx="992">
                  <c:v>49.77</c:v>
                </c:pt>
                <c:pt idx="993">
                  <c:v>49.77</c:v>
                </c:pt>
                <c:pt idx="994">
                  <c:v>49.75</c:v>
                </c:pt>
                <c:pt idx="995">
                  <c:v>49.75</c:v>
                </c:pt>
                <c:pt idx="996">
                  <c:v>49.75</c:v>
                </c:pt>
                <c:pt idx="997">
                  <c:v>49.75</c:v>
                </c:pt>
                <c:pt idx="998">
                  <c:v>49.75</c:v>
                </c:pt>
                <c:pt idx="999">
                  <c:v>49.72</c:v>
                </c:pt>
                <c:pt idx="1000">
                  <c:v>49.72</c:v>
                </c:pt>
                <c:pt idx="1001">
                  <c:v>49.72</c:v>
                </c:pt>
                <c:pt idx="1002">
                  <c:v>49.72</c:v>
                </c:pt>
                <c:pt idx="1003">
                  <c:v>49.7</c:v>
                </c:pt>
                <c:pt idx="1004">
                  <c:v>49.7</c:v>
                </c:pt>
                <c:pt idx="1005">
                  <c:v>49.7</c:v>
                </c:pt>
                <c:pt idx="1006">
                  <c:v>49.7</c:v>
                </c:pt>
                <c:pt idx="1007">
                  <c:v>49.7</c:v>
                </c:pt>
                <c:pt idx="1008">
                  <c:v>49.67</c:v>
                </c:pt>
                <c:pt idx="1009">
                  <c:v>49.67</c:v>
                </c:pt>
                <c:pt idx="1010">
                  <c:v>49.67</c:v>
                </c:pt>
                <c:pt idx="1011">
                  <c:v>49.67</c:v>
                </c:pt>
                <c:pt idx="1012">
                  <c:v>49.67</c:v>
                </c:pt>
                <c:pt idx="1013">
                  <c:v>49.67</c:v>
                </c:pt>
                <c:pt idx="1014">
                  <c:v>49.67</c:v>
                </c:pt>
                <c:pt idx="1015">
                  <c:v>49.65</c:v>
                </c:pt>
                <c:pt idx="1016">
                  <c:v>49.65</c:v>
                </c:pt>
                <c:pt idx="1017">
                  <c:v>49.65</c:v>
                </c:pt>
                <c:pt idx="1018">
                  <c:v>49.65</c:v>
                </c:pt>
                <c:pt idx="1019">
                  <c:v>49.65</c:v>
                </c:pt>
                <c:pt idx="1020">
                  <c:v>49.62</c:v>
                </c:pt>
                <c:pt idx="1021">
                  <c:v>49.62</c:v>
                </c:pt>
                <c:pt idx="1022">
                  <c:v>49.62</c:v>
                </c:pt>
                <c:pt idx="1023">
                  <c:v>49.62</c:v>
                </c:pt>
                <c:pt idx="1024">
                  <c:v>49.62</c:v>
                </c:pt>
                <c:pt idx="1025">
                  <c:v>49.6</c:v>
                </c:pt>
                <c:pt idx="1026">
                  <c:v>49.6</c:v>
                </c:pt>
                <c:pt idx="1027">
                  <c:v>49.6</c:v>
                </c:pt>
                <c:pt idx="1028">
                  <c:v>49.6</c:v>
                </c:pt>
                <c:pt idx="1029">
                  <c:v>49.6</c:v>
                </c:pt>
                <c:pt idx="1030">
                  <c:v>49.57</c:v>
                </c:pt>
                <c:pt idx="1031">
                  <c:v>49.57</c:v>
                </c:pt>
                <c:pt idx="1032">
                  <c:v>49.57</c:v>
                </c:pt>
                <c:pt idx="1033">
                  <c:v>49.57</c:v>
                </c:pt>
                <c:pt idx="1034">
                  <c:v>49.57</c:v>
                </c:pt>
                <c:pt idx="1035">
                  <c:v>49.57</c:v>
                </c:pt>
                <c:pt idx="1036">
                  <c:v>49.57</c:v>
                </c:pt>
                <c:pt idx="1037">
                  <c:v>49.55</c:v>
                </c:pt>
                <c:pt idx="1038">
                  <c:v>49.55</c:v>
                </c:pt>
                <c:pt idx="1039">
                  <c:v>49.55</c:v>
                </c:pt>
                <c:pt idx="1040">
                  <c:v>49.55</c:v>
                </c:pt>
                <c:pt idx="1041">
                  <c:v>49.55</c:v>
                </c:pt>
                <c:pt idx="1042">
                  <c:v>49.55</c:v>
                </c:pt>
                <c:pt idx="1043">
                  <c:v>49.55</c:v>
                </c:pt>
                <c:pt idx="1044">
                  <c:v>49.55</c:v>
                </c:pt>
                <c:pt idx="1045">
                  <c:v>49.57</c:v>
                </c:pt>
                <c:pt idx="1046">
                  <c:v>49.55</c:v>
                </c:pt>
                <c:pt idx="1047">
                  <c:v>49.57</c:v>
                </c:pt>
                <c:pt idx="1048">
                  <c:v>49.57</c:v>
                </c:pt>
                <c:pt idx="1049">
                  <c:v>49.57</c:v>
                </c:pt>
                <c:pt idx="1050">
                  <c:v>49.57</c:v>
                </c:pt>
                <c:pt idx="1051">
                  <c:v>49.6</c:v>
                </c:pt>
                <c:pt idx="1052">
                  <c:v>49.6</c:v>
                </c:pt>
                <c:pt idx="1053">
                  <c:v>49.6</c:v>
                </c:pt>
                <c:pt idx="1054">
                  <c:v>49.6</c:v>
                </c:pt>
                <c:pt idx="1055">
                  <c:v>49.62</c:v>
                </c:pt>
                <c:pt idx="1056">
                  <c:v>49.62</c:v>
                </c:pt>
                <c:pt idx="1057">
                  <c:v>49.62</c:v>
                </c:pt>
                <c:pt idx="1058">
                  <c:v>49.62</c:v>
                </c:pt>
                <c:pt idx="1059">
                  <c:v>49.65</c:v>
                </c:pt>
                <c:pt idx="1060">
                  <c:v>49.65</c:v>
                </c:pt>
                <c:pt idx="1061">
                  <c:v>49.65</c:v>
                </c:pt>
                <c:pt idx="1062">
                  <c:v>49.67</c:v>
                </c:pt>
                <c:pt idx="1063">
                  <c:v>49.67</c:v>
                </c:pt>
                <c:pt idx="1064">
                  <c:v>49.67</c:v>
                </c:pt>
                <c:pt idx="1065">
                  <c:v>49.67</c:v>
                </c:pt>
                <c:pt idx="1066">
                  <c:v>49.7</c:v>
                </c:pt>
                <c:pt idx="1067">
                  <c:v>49.7</c:v>
                </c:pt>
                <c:pt idx="1068">
                  <c:v>49.7</c:v>
                </c:pt>
                <c:pt idx="1069">
                  <c:v>49.7</c:v>
                </c:pt>
                <c:pt idx="1070">
                  <c:v>49.72</c:v>
                </c:pt>
                <c:pt idx="1071">
                  <c:v>49.72</c:v>
                </c:pt>
                <c:pt idx="1072">
                  <c:v>49.72</c:v>
                </c:pt>
                <c:pt idx="1073">
                  <c:v>49.72</c:v>
                </c:pt>
                <c:pt idx="1074">
                  <c:v>49.75</c:v>
                </c:pt>
                <c:pt idx="1075">
                  <c:v>49.75</c:v>
                </c:pt>
                <c:pt idx="1076">
                  <c:v>49.75</c:v>
                </c:pt>
                <c:pt idx="1077">
                  <c:v>49.75</c:v>
                </c:pt>
                <c:pt idx="1078">
                  <c:v>49.75</c:v>
                </c:pt>
                <c:pt idx="1079">
                  <c:v>49.75</c:v>
                </c:pt>
                <c:pt idx="1080">
                  <c:v>49.75</c:v>
                </c:pt>
                <c:pt idx="1081">
                  <c:v>49.75</c:v>
                </c:pt>
                <c:pt idx="1082">
                  <c:v>49.77</c:v>
                </c:pt>
                <c:pt idx="1083">
                  <c:v>49.77</c:v>
                </c:pt>
                <c:pt idx="1084">
                  <c:v>49.77</c:v>
                </c:pt>
                <c:pt idx="1085">
                  <c:v>49.77</c:v>
                </c:pt>
                <c:pt idx="1086">
                  <c:v>49.77</c:v>
                </c:pt>
                <c:pt idx="1087">
                  <c:v>49.77</c:v>
                </c:pt>
                <c:pt idx="1088">
                  <c:v>49.77</c:v>
                </c:pt>
                <c:pt idx="1089">
                  <c:v>49.77</c:v>
                </c:pt>
                <c:pt idx="1090">
                  <c:v>49.77</c:v>
                </c:pt>
                <c:pt idx="1091">
                  <c:v>49.77</c:v>
                </c:pt>
                <c:pt idx="1092">
                  <c:v>49.77</c:v>
                </c:pt>
                <c:pt idx="1093">
                  <c:v>49.77</c:v>
                </c:pt>
                <c:pt idx="1094">
                  <c:v>49.79</c:v>
                </c:pt>
                <c:pt idx="1095">
                  <c:v>49.79</c:v>
                </c:pt>
                <c:pt idx="1096">
                  <c:v>49.79</c:v>
                </c:pt>
                <c:pt idx="1097">
                  <c:v>49.79</c:v>
                </c:pt>
                <c:pt idx="1098">
                  <c:v>49.79</c:v>
                </c:pt>
                <c:pt idx="1099">
                  <c:v>49.79</c:v>
                </c:pt>
                <c:pt idx="1100">
                  <c:v>49.79</c:v>
                </c:pt>
                <c:pt idx="1101">
                  <c:v>49.79</c:v>
                </c:pt>
                <c:pt idx="1102">
                  <c:v>49.79</c:v>
                </c:pt>
                <c:pt idx="1103">
                  <c:v>49.82</c:v>
                </c:pt>
                <c:pt idx="1104">
                  <c:v>49.79</c:v>
                </c:pt>
                <c:pt idx="1105">
                  <c:v>49.82</c:v>
                </c:pt>
                <c:pt idx="1106">
                  <c:v>49.82</c:v>
                </c:pt>
                <c:pt idx="1107">
                  <c:v>49.82</c:v>
                </c:pt>
                <c:pt idx="1108">
                  <c:v>49.82</c:v>
                </c:pt>
                <c:pt idx="1109">
                  <c:v>49.82</c:v>
                </c:pt>
                <c:pt idx="1110">
                  <c:v>49.82</c:v>
                </c:pt>
                <c:pt idx="1111">
                  <c:v>49.84</c:v>
                </c:pt>
                <c:pt idx="1112">
                  <c:v>49.84</c:v>
                </c:pt>
                <c:pt idx="1113">
                  <c:v>49.84</c:v>
                </c:pt>
                <c:pt idx="1114">
                  <c:v>49.84</c:v>
                </c:pt>
                <c:pt idx="1116">
                  <c:v>49.84</c:v>
                </c:pt>
                <c:pt idx="1117">
                  <c:v>49.87</c:v>
                </c:pt>
                <c:pt idx="1118">
                  <c:v>49.87</c:v>
                </c:pt>
                <c:pt idx="1119">
                  <c:v>49.87</c:v>
                </c:pt>
                <c:pt idx="1120">
                  <c:v>49.87</c:v>
                </c:pt>
                <c:pt idx="1121">
                  <c:v>49.89</c:v>
                </c:pt>
                <c:pt idx="1122">
                  <c:v>49.89</c:v>
                </c:pt>
                <c:pt idx="1123">
                  <c:v>49.89</c:v>
                </c:pt>
                <c:pt idx="1124">
                  <c:v>49.92</c:v>
                </c:pt>
                <c:pt idx="1125">
                  <c:v>49.92</c:v>
                </c:pt>
                <c:pt idx="1126">
                  <c:v>49.92</c:v>
                </c:pt>
                <c:pt idx="1127">
                  <c:v>49.94</c:v>
                </c:pt>
                <c:pt idx="1128">
                  <c:v>49.94</c:v>
                </c:pt>
                <c:pt idx="1129">
                  <c:v>49.94</c:v>
                </c:pt>
                <c:pt idx="1130">
                  <c:v>49.97</c:v>
                </c:pt>
                <c:pt idx="1131">
                  <c:v>49.97</c:v>
                </c:pt>
                <c:pt idx="1132">
                  <c:v>49.97</c:v>
                </c:pt>
                <c:pt idx="1133">
                  <c:v>49.99</c:v>
                </c:pt>
                <c:pt idx="1134">
                  <c:v>49.97</c:v>
                </c:pt>
                <c:pt idx="1135">
                  <c:v>49.99</c:v>
                </c:pt>
                <c:pt idx="1136">
                  <c:v>49.99</c:v>
                </c:pt>
                <c:pt idx="1137">
                  <c:v>49.99</c:v>
                </c:pt>
                <c:pt idx="1138">
                  <c:v>49.99</c:v>
                </c:pt>
                <c:pt idx="1139">
                  <c:v>50.02</c:v>
                </c:pt>
                <c:pt idx="1140">
                  <c:v>49.99</c:v>
                </c:pt>
                <c:pt idx="1141">
                  <c:v>50.02</c:v>
                </c:pt>
                <c:pt idx="1142">
                  <c:v>50.02</c:v>
                </c:pt>
                <c:pt idx="1143">
                  <c:v>50.02</c:v>
                </c:pt>
                <c:pt idx="1144">
                  <c:v>50.02</c:v>
                </c:pt>
                <c:pt idx="1145">
                  <c:v>50.02</c:v>
                </c:pt>
                <c:pt idx="1146">
                  <c:v>50.02</c:v>
                </c:pt>
                <c:pt idx="1147">
                  <c:v>50.02</c:v>
                </c:pt>
                <c:pt idx="1148">
                  <c:v>50.02</c:v>
                </c:pt>
                <c:pt idx="1149">
                  <c:v>50.02</c:v>
                </c:pt>
                <c:pt idx="1150">
                  <c:v>50.02</c:v>
                </c:pt>
                <c:pt idx="1151">
                  <c:v>50.04</c:v>
                </c:pt>
                <c:pt idx="1152">
                  <c:v>50.02</c:v>
                </c:pt>
                <c:pt idx="1153">
                  <c:v>50.02</c:v>
                </c:pt>
                <c:pt idx="1154">
                  <c:v>50.04</c:v>
                </c:pt>
                <c:pt idx="1155">
                  <c:v>50.02</c:v>
                </c:pt>
                <c:pt idx="1156">
                  <c:v>50.02</c:v>
                </c:pt>
                <c:pt idx="1157">
                  <c:v>50.02</c:v>
                </c:pt>
                <c:pt idx="1158">
                  <c:v>50.02</c:v>
                </c:pt>
                <c:pt idx="1159">
                  <c:v>50.02</c:v>
                </c:pt>
                <c:pt idx="1160">
                  <c:v>50.02</c:v>
                </c:pt>
                <c:pt idx="1161">
                  <c:v>50.02</c:v>
                </c:pt>
                <c:pt idx="1162">
                  <c:v>50.02</c:v>
                </c:pt>
                <c:pt idx="1163">
                  <c:v>50.04</c:v>
                </c:pt>
                <c:pt idx="1164">
                  <c:v>50.04</c:v>
                </c:pt>
                <c:pt idx="1165">
                  <c:v>50.02</c:v>
                </c:pt>
                <c:pt idx="1166">
                  <c:v>50.04</c:v>
                </c:pt>
                <c:pt idx="1167">
                  <c:v>50.04</c:v>
                </c:pt>
                <c:pt idx="1168">
                  <c:v>50.04</c:v>
                </c:pt>
                <c:pt idx="1169">
                  <c:v>50.02</c:v>
                </c:pt>
                <c:pt idx="1170">
                  <c:v>50.04</c:v>
                </c:pt>
                <c:pt idx="1171">
                  <c:v>50.02</c:v>
                </c:pt>
                <c:pt idx="1172">
                  <c:v>50.02</c:v>
                </c:pt>
                <c:pt idx="1173">
                  <c:v>50.04</c:v>
                </c:pt>
                <c:pt idx="1174">
                  <c:v>50.04</c:v>
                </c:pt>
                <c:pt idx="1175">
                  <c:v>50.02</c:v>
                </c:pt>
                <c:pt idx="1176">
                  <c:v>50.04</c:v>
                </c:pt>
                <c:pt idx="1177">
                  <c:v>50.02</c:v>
                </c:pt>
                <c:pt idx="1178">
                  <c:v>50.02</c:v>
                </c:pt>
                <c:pt idx="1179">
                  <c:v>50.02</c:v>
                </c:pt>
                <c:pt idx="1180">
                  <c:v>50.02</c:v>
                </c:pt>
                <c:pt idx="1181">
                  <c:v>50.02</c:v>
                </c:pt>
                <c:pt idx="1182">
                  <c:v>50.02</c:v>
                </c:pt>
                <c:pt idx="1183">
                  <c:v>50.02</c:v>
                </c:pt>
                <c:pt idx="1184">
                  <c:v>50.02</c:v>
                </c:pt>
                <c:pt idx="1185">
                  <c:v>50.02</c:v>
                </c:pt>
                <c:pt idx="1186">
                  <c:v>50.02</c:v>
                </c:pt>
                <c:pt idx="1187">
                  <c:v>49.99</c:v>
                </c:pt>
                <c:pt idx="1188">
                  <c:v>49.99</c:v>
                </c:pt>
                <c:pt idx="1189">
                  <c:v>49.99</c:v>
                </c:pt>
                <c:pt idx="1190">
                  <c:v>50.02</c:v>
                </c:pt>
                <c:pt idx="1191">
                  <c:v>50.02</c:v>
                </c:pt>
                <c:pt idx="1192">
                  <c:v>50.02</c:v>
                </c:pt>
                <c:pt idx="1193">
                  <c:v>50.02</c:v>
                </c:pt>
                <c:pt idx="1194">
                  <c:v>50.02</c:v>
                </c:pt>
                <c:pt idx="1195">
                  <c:v>50.02</c:v>
                </c:pt>
                <c:pt idx="1196">
                  <c:v>50.04</c:v>
                </c:pt>
                <c:pt idx="1197">
                  <c:v>50.02</c:v>
                </c:pt>
                <c:pt idx="1198">
                  <c:v>50.04</c:v>
                </c:pt>
                <c:pt idx="1199">
                  <c:v>50.04</c:v>
                </c:pt>
                <c:pt idx="1200">
                  <c:v>50.04</c:v>
                </c:pt>
                <c:pt idx="1201">
                  <c:v>50.04</c:v>
                </c:pt>
                <c:pt idx="1202">
                  <c:v>50.04</c:v>
                </c:pt>
                <c:pt idx="1203">
                  <c:v>50.04</c:v>
                </c:pt>
                <c:pt idx="1204">
                  <c:v>50.04</c:v>
                </c:pt>
                <c:pt idx="1205">
                  <c:v>50.06</c:v>
                </c:pt>
                <c:pt idx="1206">
                  <c:v>50.06</c:v>
                </c:pt>
                <c:pt idx="1207">
                  <c:v>50.06</c:v>
                </c:pt>
                <c:pt idx="1208">
                  <c:v>50.06</c:v>
                </c:pt>
                <c:pt idx="1209">
                  <c:v>50.06</c:v>
                </c:pt>
                <c:pt idx="1210">
                  <c:v>50.06</c:v>
                </c:pt>
                <c:pt idx="1211">
                  <c:v>50.06</c:v>
                </c:pt>
                <c:pt idx="1212">
                  <c:v>50.06</c:v>
                </c:pt>
                <c:pt idx="1213">
                  <c:v>50.06</c:v>
                </c:pt>
                <c:pt idx="1214">
                  <c:v>50.06</c:v>
                </c:pt>
                <c:pt idx="1215">
                  <c:v>50.06</c:v>
                </c:pt>
                <c:pt idx="1216">
                  <c:v>50.06</c:v>
                </c:pt>
                <c:pt idx="1217">
                  <c:v>50.06</c:v>
                </c:pt>
                <c:pt idx="1218">
                  <c:v>50.06</c:v>
                </c:pt>
                <c:pt idx="1220">
                  <c:v>50.06</c:v>
                </c:pt>
                <c:pt idx="1221">
                  <c:v>50.06</c:v>
                </c:pt>
                <c:pt idx="1222">
                  <c:v>50.06</c:v>
                </c:pt>
                <c:pt idx="1223">
                  <c:v>50.06</c:v>
                </c:pt>
                <c:pt idx="1224">
                  <c:v>50.09</c:v>
                </c:pt>
                <c:pt idx="1225">
                  <c:v>50.06</c:v>
                </c:pt>
                <c:pt idx="1226">
                  <c:v>50.06</c:v>
                </c:pt>
                <c:pt idx="1227">
                  <c:v>50.06</c:v>
                </c:pt>
                <c:pt idx="1228">
                  <c:v>50.06</c:v>
                </c:pt>
                <c:pt idx="1229">
                  <c:v>50.06</c:v>
                </c:pt>
                <c:pt idx="1230">
                  <c:v>50.06</c:v>
                </c:pt>
                <c:pt idx="1231">
                  <c:v>50.06</c:v>
                </c:pt>
                <c:pt idx="1232">
                  <c:v>50.06</c:v>
                </c:pt>
                <c:pt idx="1233">
                  <c:v>50.06</c:v>
                </c:pt>
                <c:pt idx="1234">
                  <c:v>50.06</c:v>
                </c:pt>
                <c:pt idx="1235">
                  <c:v>50.06</c:v>
                </c:pt>
                <c:pt idx="1236">
                  <c:v>50.06</c:v>
                </c:pt>
                <c:pt idx="1237">
                  <c:v>50.06</c:v>
                </c:pt>
                <c:pt idx="1238">
                  <c:v>50.06</c:v>
                </c:pt>
                <c:pt idx="1239">
                  <c:v>50.06</c:v>
                </c:pt>
                <c:pt idx="1240">
                  <c:v>50.06</c:v>
                </c:pt>
                <c:pt idx="1241">
                  <c:v>50.06</c:v>
                </c:pt>
                <c:pt idx="1242">
                  <c:v>50.06</c:v>
                </c:pt>
                <c:pt idx="1243">
                  <c:v>50.06</c:v>
                </c:pt>
                <c:pt idx="1244">
                  <c:v>50.04</c:v>
                </c:pt>
                <c:pt idx="1245">
                  <c:v>50.06</c:v>
                </c:pt>
                <c:pt idx="1246">
                  <c:v>50.06</c:v>
                </c:pt>
                <c:pt idx="1247">
                  <c:v>50.04</c:v>
                </c:pt>
                <c:pt idx="1248">
                  <c:v>50.04</c:v>
                </c:pt>
                <c:pt idx="1249">
                  <c:v>50.04</c:v>
                </c:pt>
                <c:pt idx="1250">
                  <c:v>50.04</c:v>
                </c:pt>
                <c:pt idx="1251">
                  <c:v>50.04</c:v>
                </c:pt>
                <c:pt idx="1252">
                  <c:v>50.04</c:v>
                </c:pt>
                <c:pt idx="1253">
                  <c:v>50.02</c:v>
                </c:pt>
                <c:pt idx="1254">
                  <c:v>50.01</c:v>
                </c:pt>
                <c:pt idx="1255">
                  <c:v>49.99</c:v>
                </c:pt>
                <c:pt idx="1256">
                  <c:v>50.04</c:v>
                </c:pt>
                <c:pt idx="1257">
                  <c:v>50.09</c:v>
                </c:pt>
                <c:pt idx="1258">
                  <c:v>50.16</c:v>
                </c:pt>
                <c:pt idx="1259">
                  <c:v>50.24</c:v>
                </c:pt>
                <c:pt idx="1260">
                  <c:v>50.31</c:v>
                </c:pt>
                <c:pt idx="1261">
                  <c:v>50.39</c:v>
                </c:pt>
                <c:pt idx="1262">
                  <c:v>50.48</c:v>
                </c:pt>
                <c:pt idx="1263">
                  <c:v>50.56</c:v>
                </c:pt>
                <c:pt idx="1264">
                  <c:v>50.66</c:v>
                </c:pt>
                <c:pt idx="1265">
                  <c:v>50.73</c:v>
                </c:pt>
                <c:pt idx="1266">
                  <c:v>50.83</c:v>
                </c:pt>
                <c:pt idx="1267">
                  <c:v>50.9</c:v>
                </c:pt>
                <c:pt idx="1268">
                  <c:v>51</c:v>
                </c:pt>
                <c:pt idx="1269">
                  <c:v>51.08</c:v>
                </c:pt>
                <c:pt idx="1270">
                  <c:v>51.18</c:v>
                </c:pt>
                <c:pt idx="1271">
                  <c:v>51.25</c:v>
                </c:pt>
                <c:pt idx="1272">
                  <c:v>51.32</c:v>
                </c:pt>
                <c:pt idx="1273">
                  <c:v>51.42</c:v>
                </c:pt>
                <c:pt idx="1274">
                  <c:v>51.5</c:v>
                </c:pt>
                <c:pt idx="1275">
                  <c:v>51.6</c:v>
                </c:pt>
                <c:pt idx="1276">
                  <c:v>51.82</c:v>
                </c:pt>
                <c:pt idx="1277">
                  <c:v>51.89</c:v>
                </c:pt>
                <c:pt idx="1278">
                  <c:v>51.89</c:v>
                </c:pt>
                <c:pt idx="1279">
                  <c:v>51.92</c:v>
                </c:pt>
                <c:pt idx="1280">
                  <c:v>51.92</c:v>
                </c:pt>
                <c:pt idx="1281">
                  <c:v>51.87</c:v>
                </c:pt>
                <c:pt idx="1282">
                  <c:v>51.87</c:v>
                </c:pt>
                <c:pt idx="1283">
                  <c:v>51.84</c:v>
                </c:pt>
                <c:pt idx="1284">
                  <c:v>51.82</c:v>
                </c:pt>
                <c:pt idx="1285">
                  <c:v>51.79</c:v>
                </c:pt>
                <c:pt idx="1286">
                  <c:v>51.74</c:v>
                </c:pt>
                <c:pt idx="1287">
                  <c:v>51.69</c:v>
                </c:pt>
                <c:pt idx="1288">
                  <c:v>51.65</c:v>
                </c:pt>
                <c:pt idx="1289">
                  <c:v>51.62</c:v>
                </c:pt>
                <c:pt idx="1290">
                  <c:v>51.57</c:v>
                </c:pt>
                <c:pt idx="1291">
                  <c:v>51.55</c:v>
                </c:pt>
                <c:pt idx="1292">
                  <c:v>51.5</c:v>
                </c:pt>
                <c:pt idx="1293">
                  <c:v>51.45</c:v>
                </c:pt>
                <c:pt idx="1294">
                  <c:v>51.42</c:v>
                </c:pt>
                <c:pt idx="1295">
                  <c:v>51.37</c:v>
                </c:pt>
                <c:pt idx="1296">
                  <c:v>51.35</c:v>
                </c:pt>
                <c:pt idx="1297">
                  <c:v>51.3</c:v>
                </c:pt>
                <c:pt idx="1298">
                  <c:v>51.25</c:v>
                </c:pt>
                <c:pt idx="1299">
                  <c:v>51.22</c:v>
                </c:pt>
                <c:pt idx="1300">
                  <c:v>51.2</c:v>
                </c:pt>
                <c:pt idx="1301">
                  <c:v>51.15</c:v>
                </c:pt>
                <c:pt idx="1302">
                  <c:v>51.13</c:v>
                </c:pt>
                <c:pt idx="1303">
                  <c:v>51.08</c:v>
                </c:pt>
                <c:pt idx="1304">
                  <c:v>51.05</c:v>
                </c:pt>
                <c:pt idx="1305">
                  <c:v>51.03</c:v>
                </c:pt>
                <c:pt idx="1306">
                  <c:v>51</c:v>
                </c:pt>
                <c:pt idx="1307">
                  <c:v>50.95</c:v>
                </c:pt>
                <c:pt idx="1308">
                  <c:v>50.93</c:v>
                </c:pt>
                <c:pt idx="1309">
                  <c:v>50.9</c:v>
                </c:pt>
                <c:pt idx="1310">
                  <c:v>50.85</c:v>
                </c:pt>
                <c:pt idx="1311">
                  <c:v>50.85</c:v>
                </c:pt>
                <c:pt idx="1312">
                  <c:v>50.8</c:v>
                </c:pt>
                <c:pt idx="1313">
                  <c:v>50.78</c:v>
                </c:pt>
                <c:pt idx="1314">
                  <c:v>50.75</c:v>
                </c:pt>
                <c:pt idx="1315">
                  <c:v>50.73</c:v>
                </c:pt>
                <c:pt idx="1316">
                  <c:v>50.7</c:v>
                </c:pt>
                <c:pt idx="1317">
                  <c:v>50.68</c:v>
                </c:pt>
                <c:pt idx="1318">
                  <c:v>50.66</c:v>
                </c:pt>
                <c:pt idx="1319">
                  <c:v>50.63</c:v>
                </c:pt>
                <c:pt idx="1320">
                  <c:v>50.61</c:v>
                </c:pt>
                <c:pt idx="1321">
                  <c:v>50.58</c:v>
                </c:pt>
                <c:pt idx="1322">
                  <c:v>50.56</c:v>
                </c:pt>
                <c:pt idx="1323">
                  <c:v>50.53</c:v>
                </c:pt>
                <c:pt idx="1324">
                  <c:v>50.51</c:v>
                </c:pt>
                <c:pt idx="1325">
                  <c:v>50.48</c:v>
                </c:pt>
                <c:pt idx="1326">
                  <c:v>50.46</c:v>
                </c:pt>
                <c:pt idx="1327">
                  <c:v>50.43</c:v>
                </c:pt>
                <c:pt idx="1328">
                  <c:v>50.41</c:v>
                </c:pt>
                <c:pt idx="1329">
                  <c:v>50.41</c:v>
                </c:pt>
                <c:pt idx="1330">
                  <c:v>50.36</c:v>
                </c:pt>
                <c:pt idx="1331">
                  <c:v>50.36</c:v>
                </c:pt>
                <c:pt idx="1332">
                  <c:v>50.33</c:v>
                </c:pt>
                <c:pt idx="1333">
                  <c:v>50.33</c:v>
                </c:pt>
                <c:pt idx="1334">
                  <c:v>50.31</c:v>
                </c:pt>
                <c:pt idx="1335">
                  <c:v>50.29</c:v>
                </c:pt>
                <c:pt idx="1336">
                  <c:v>50.28</c:v>
                </c:pt>
                <c:pt idx="1337">
                  <c:v>50.26</c:v>
                </c:pt>
                <c:pt idx="1338">
                  <c:v>50.26</c:v>
                </c:pt>
                <c:pt idx="1339">
                  <c:v>50.23</c:v>
                </c:pt>
                <c:pt idx="1340">
                  <c:v>50.21</c:v>
                </c:pt>
                <c:pt idx="1341">
                  <c:v>50.19</c:v>
                </c:pt>
                <c:pt idx="1342">
                  <c:v>50.19</c:v>
                </c:pt>
                <c:pt idx="1343">
                  <c:v>50.19</c:v>
                </c:pt>
                <c:pt idx="1344">
                  <c:v>50.18</c:v>
                </c:pt>
                <c:pt idx="1345">
                  <c:v>50.16</c:v>
                </c:pt>
                <c:pt idx="1346">
                  <c:v>50.16</c:v>
                </c:pt>
                <c:pt idx="1347">
                  <c:v>50.14</c:v>
                </c:pt>
                <c:pt idx="1348">
                  <c:v>50.14</c:v>
                </c:pt>
                <c:pt idx="1349">
                  <c:v>50.14</c:v>
                </c:pt>
                <c:pt idx="1350">
                  <c:v>50.14</c:v>
                </c:pt>
                <c:pt idx="1351">
                  <c:v>50.16</c:v>
                </c:pt>
                <c:pt idx="1352">
                  <c:v>50.16</c:v>
                </c:pt>
                <c:pt idx="1353">
                  <c:v>50.14</c:v>
                </c:pt>
                <c:pt idx="1354">
                  <c:v>50.14</c:v>
                </c:pt>
                <c:pt idx="1355">
                  <c:v>50.14</c:v>
                </c:pt>
                <c:pt idx="1356">
                  <c:v>50.14</c:v>
                </c:pt>
                <c:pt idx="1357">
                  <c:v>50.14</c:v>
                </c:pt>
                <c:pt idx="1358">
                  <c:v>50.11</c:v>
                </c:pt>
                <c:pt idx="1359">
                  <c:v>50.11</c:v>
                </c:pt>
                <c:pt idx="1360">
                  <c:v>50.09</c:v>
                </c:pt>
                <c:pt idx="1361">
                  <c:v>50.06</c:v>
                </c:pt>
                <c:pt idx="1362">
                  <c:v>50.06</c:v>
                </c:pt>
                <c:pt idx="1363">
                  <c:v>50.06</c:v>
                </c:pt>
                <c:pt idx="1364">
                  <c:v>50.04</c:v>
                </c:pt>
                <c:pt idx="1365">
                  <c:v>50.04</c:v>
                </c:pt>
                <c:pt idx="1366">
                  <c:v>50.01</c:v>
                </c:pt>
                <c:pt idx="1367">
                  <c:v>50.01</c:v>
                </c:pt>
                <c:pt idx="1368">
                  <c:v>49.99</c:v>
                </c:pt>
                <c:pt idx="1369">
                  <c:v>49.99</c:v>
                </c:pt>
                <c:pt idx="1370">
                  <c:v>49.96</c:v>
                </c:pt>
                <c:pt idx="1371">
                  <c:v>49.94</c:v>
                </c:pt>
                <c:pt idx="1372">
                  <c:v>49.94</c:v>
                </c:pt>
                <c:pt idx="1373">
                  <c:v>49.94</c:v>
                </c:pt>
                <c:pt idx="1374">
                  <c:v>49.94</c:v>
                </c:pt>
                <c:pt idx="1375">
                  <c:v>49.89</c:v>
                </c:pt>
                <c:pt idx="1376">
                  <c:v>49.89</c:v>
                </c:pt>
                <c:pt idx="1377">
                  <c:v>49.89</c:v>
                </c:pt>
                <c:pt idx="1378">
                  <c:v>49.86</c:v>
                </c:pt>
                <c:pt idx="1379">
                  <c:v>49.86</c:v>
                </c:pt>
                <c:pt idx="1380">
                  <c:v>49.86</c:v>
                </c:pt>
                <c:pt idx="1381">
                  <c:v>49.84</c:v>
                </c:pt>
                <c:pt idx="1382">
                  <c:v>49.84</c:v>
                </c:pt>
                <c:pt idx="1383">
                  <c:v>49.81</c:v>
                </c:pt>
                <c:pt idx="1384">
                  <c:v>49.81</c:v>
                </c:pt>
                <c:pt idx="1385">
                  <c:v>49.79</c:v>
                </c:pt>
                <c:pt idx="1386">
                  <c:v>49.79</c:v>
                </c:pt>
                <c:pt idx="1387">
                  <c:v>49.77</c:v>
                </c:pt>
                <c:pt idx="1388">
                  <c:v>49.76</c:v>
                </c:pt>
                <c:pt idx="1389">
                  <c:v>49.74</c:v>
                </c:pt>
                <c:pt idx="1390">
                  <c:v>49.74</c:v>
                </c:pt>
                <c:pt idx="1391">
                  <c:v>49.72</c:v>
                </c:pt>
                <c:pt idx="1392">
                  <c:v>49.72</c:v>
                </c:pt>
                <c:pt idx="1393">
                  <c:v>49.69</c:v>
                </c:pt>
                <c:pt idx="1394">
                  <c:v>49.69</c:v>
                </c:pt>
                <c:pt idx="1395">
                  <c:v>49.67</c:v>
                </c:pt>
                <c:pt idx="1396">
                  <c:v>49.62</c:v>
                </c:pt>
                <c:pt idx="1397">
                  <c:v>49.64</c:v>
                </c:pt>
                <c:pt idx="1398">
                  <c:v>49.67</c:v>
                </c:pt>
                <c:pt idx="1399">
                  <c:v>49.72</c:v>
                </c:pt>
                <c:pt idx="1400">
                  <c:v>49.94</c:v>
                </c:pt>
                <c:pt idx="1401">
                  <c:v>49.99</c:v>
                </c:pt>
                <c:pt idx="1402">
                  <c:v>49.96</c:v>
                </c:pt>
                <c:pt idx="1403">
                  <c:v>49.96</c:v>
                </c:pt>
                <c:pt idx="1404">
                  <c:v>49.94</c:v>
                </c:pt>
                <c:pt idx="1405">
                  <c:v>49.94</c:v>
                </c:pt>
                <c:pt idx="1406">
                  <c:v>49.91</c:v>
                </c:pt>
                <c:pt idx="1407">
                  <c:v>49.89</c:v>
                </c:pt>
                <c:pt idx="1408">
                  <c:v>49.89</c:v>
                </c:pt>
                <c:pt idx="1409">
                  <c:v>49.86</c:v>
                </c:pt>
                <c:pt idx="1410">
                  <c:v>49.86</c:v>
                </c:pt>
                <c:pt idx="1411">
                  <c:v>49.84</c:v>
                </c:pt>
                <c:pt idx="1412">
                  <c:v>49.84</c:v>
                </c:pt>
                <c:pt idx="1413">
                  <c:v>49.81</c:v>
                </c:pt>
                <c:pt idx="1414">
                  <c:v>49.81</c:v>
                </c:pt>
                <c:pt idx="1415">
                  <c:v>49.81</c:v>
                </c:pt>
                <c:pt idx="1416">
                  <c:v>49.79</c:v>
                </c:pt>
                <c:pt idx="1417">
                  <c:v>49.79</c:v>
                </c:pt>
                <c:pt idx="1418">
                  <c:v>49.76</c:v>
                </c:pt>
                <c:pt idx="1419">
                  <c:v>49.76</c:v>
                </c:pt>
                <c:pt idx="1420">
                  <c:v>49.74</c:v>
                </c:pt>
                <c:pt idx="1421">
                  <c:v>49.74</c:v>
                </c:pt>
                <c:pt idx="1422">
                  <c:v>49.71</c:v>
                </c:pt>
                <c:pt idx="1423">
                  <c:v>49.71</c:v>
                </c:pt>
                <c:pt idx="1424">
                  <c:v>49.69</c:v>
                </c:pt>
                <c:pt idx="1425">
                  <c:v>49.69</c:v>
                </c:pt>
                <c:pt idx="1426">
                  <c:v>49.67</c:v>
                </c:pt>
                <c:pt idx="1427">
                  <c:v>49.64</c:v>
                </c:pt>
                <c:pt idx="1428">
                  <c:v>49.64</c:v>
                </c:pt>
                <c:pt idx="1429">
                  <c:v>49.64</c:v>
                </c:pt>
                <c:pt idx="1430">
                  <c:v>49.62</c:v>
                </c:pt>
                <c:pt idx="1431">
                  <c:v>49.62</c:v>
                </c:pt>
                <c:pt idx="1432">
                  <c:v>49.62</c:v>
                </c:pt>
                <c:pt idx="1433">
                  <c:v>49.59</c:v>
                </c:pt>
                <c:pt idx="1434">
                  <c:v>49.59</c:v>
                </c:pt>
                <c:pt idx="1435">
                  <c:v>49.57</c:v>
                </c:pt>
                <c:pt idx="1436">
                  <c:v>49.57</c:v>
                </c:pt>
                <c:pt idx="1437">
                  <c:v>49.54</c:v>
                </c:pt>
                <c:pt idx="1438">
                  <c:v>49.54</c:v>
                </c:pt>
                <c:pt idx="1439">
                  <c:v>49.54</c:v>
                </c:pt>
                <c:pt idx="1440">
                  <c:v>49.54</c:v>
                </c:pt>
                <c:pt idx="1441">
                  <c:v>49.52</c:v>
                </c:pt>
                <c:pt idx="1442">
                  <c:v>49.52</c:v>
                </c:pt>
                <c:pt idx="1443">
                  <c:v>49.52</c:v>
                </c:pt>
                <c:pt idx="1444">
                  <c:v>49.49</c:v>
                </c:pt>
                <c:pt idx="1445">
                  <c:v>49.49</c:v>
                </c:pt>
                <c:pt idx="1446">
                  <c:v>49.49</c:v>
                </c:pt>
                <c:pt idx="1447">
                  <c:v>49.49</c:v>
                </c:pt>
                <c:pt idx="1448">
                  <c:v>49.47</c:v>
                </c:pt>
                <c:pt idx="1449">
                  <c:v>49.47</c:v>
                </c:pt>
                <c:pt idx="1450">
                  <c:v>49.47</c:v>
                </c:pt>
                <c:pt idx="1451">
                  <c:v>49.47</c:v>
                </c:pt>
                <c:pt idx="1452">
                  <c:v>49.47</c:v>
                </c:pt>
                <c:pt idx="1453">
                  <c:v>49.44</c:v>
                </c:pt>
                <c:pt idx="1454">
                  <c:v>49.44</c:v>
                </c:pt>
                <c:pt idx="1455">
                  <c:v>49.44</c:v>
                </c:pt>
                <c:pt idx="1457">
                  <c:v>49.44</c:v>
                </c:pt>
                <c:pt idx="1458">
                  <c:v>49.44</c:v>
                </c:pt>
                <c:pt idx="1459">
                  <c:v>49.42</c:v>
                </c:pt>
                <c:pt idx="1460">
                  <c:v>49.44</c:v>
                </c:pt>
                <c:pt idx="1461">
                  <c:v>49.42</c:v>
                </c:pt>
                <c:pt idx="1462">
                  <c:v>49.42</c:v>
                </c:pt>
                <c:pt idx="1463">
                  <c:v>49.39</c:v>
                </c:pt>
                <c:pt idx="1464">
                  <c:v>49.42</c:v>
                </c:pt>
                <c:pt idx="1465">
                  <c:v>49.39</c:v>
                </c:pt>
                <c:pt idx="1466">
                  <c:v>49.37</c:v>
                </c:pt>
                <c:pt idx="1467">
                  <c:v>49.37</c:v>
                </c:pt>
                <c:pt idx="1468">
                  <c:v>49.37</c:v>
                </c:pt>
                <c:pt idx="1469">
                  <c:v>49.34</c:v>
                </c:pt>
                <c:pt idx="1470">
                  <c:v>49.34</c:v>
                </c:pt>
                <c:pt idx="1471">
                  <c:v>49.34</c:v>
                </c:pt>
                <c:pt idx="1472">
                  <c:v>49.32</c:v>
                </c:pt>
                <c:pt idx="1473">
                  <c:v>49.32</c:v>
                </c:pt>
                <c:pt idx="1474">
                  <c:v>49.32</c:v>
                </c:pt>
                <c:pt idx="1475">
                  <c:v>49.32</c:v>
                </c:pt>
                <c:pt idx="1476">
                  <c:v>49.29</c:v>
                </c:pt>
                <c:pt idx="1477">
                  <c:v>49.29</c:v>
                </c:pt>
                <c:pt idx="1478">
                  <c:v>49.29</c:v>
                </c:pt>
                <c:pt idx="1479">
                  <c:v>49.27</c:v>
                </c:pt>
                <c:pt idx="1480">
                  <c:v>49.27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31-4F11-B61D-D00A27A1A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841919"/>
        <c:axId val="596274063"/>
      </c:scatterChart>
      <c:valAx>
        <c:axId val="56684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6274063"/>
        <c:crosses val="autoZero"/>
        <c:crossBetween val="midCat"/>
      </c:valAx>
      <c:valAx>
        <c:axId val="59627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6841919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Monitoring S</a:t>
            </a:r>
            <a:r>
              <a:rPr lang="fr-FR" baseline="0" dirty="0"/>
              <a:t> </a:t>
            </a:r>
            <a:r>
              <a:rPr lang="fr-FR" dirty="0"/>
              <a:t>de</a:t>
            </a:r>
            <a:r>
              <a:rPr lang="fr-FR" baseline="0" dirty="0"/>
              <a:t> l'aquarium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TestMonito!$A$3:$A$1483</c:f>
              <c:numCache>
                <c:formatCode>m/d/yyyy\ h:mm</c:formatCode>
                <c:ptCount val="1481"/>
                <c:pt idx="0">
                  <c:v>45282.000983796293</c:v>
                </c:pt>
                <c:pt idx="1">
                  <c:v>45282.014791666668</c:v>
                </c:pt>
                <c:pt idx="2">
                  <c:v>45282.028622685182</c:v>
                </c:pt>
                <c:pt idx="3">
                  <c:v>45282.042442129627</c:v>
                </c:pt>
                <c:pt idx="4">
                  <c:v>45282.056261574071</c:v>
                </c:pt>
                <c:pt idx="5">
                  <c:v>45282.070081018515</c:v>
                </c:pt>
                <c:pt idx="6">
                  <c:v>45282.08390046296</c:v>
                </c:pt>
                <c:pt idx="7">
                  <c:v>45282.097731481481</c:v>
                </c:pt>
                <c:pt idx="8">
                  <c:v>45282.111550925925</c:v>
                </c:pt>
                <c:pt idx="9">
                  <c:v>45282.125381944446</c:v>
                </c:pt>
                <c:pt idx="10">
                  <c:v>45282.139201388891</c:v>
                </c:pt>
                <c:pt idx="11">
                  <c:v>45282.153020833335</c:v>
                </c:pt>
                <c:pt idx="12">
                  <c:v>45282.166851851849</c:v>
                </c:pt>
                <c:pt idx="13">
                  <c:v>45282.180659722224</c:v>
                </c:pt>
                <c:pt idx="14">
                  <c:v>45282.194479166668</c:v>
                </c:pt>
                <c:pt idx="15">
                  <c:v>45282.208310185182</c:v>
                </c:pt>
                <c:pt idx="16">
                  <c:v>45282.222129629627</c:v>
                </c:pt>
                <c:pt idx="17">
                  <c:v>45282.235949074071</c:v>
                </c:pt>
                <c:pt idx="18">
                  <c:v>45282.249768518515</c:v>
                </c:pt>
                <c:pt idx="19">
                  <c:v>45282.263599537036</c:v>
                </c:pt>
                <c:pt idx="20">
                  <c:v>45282.277418981481</c:v>
                </c:pt>
                <c:pt idx="21">
                  <c:v>45282.291238425925</c:v>
                </c:pt>
                <c:pt idx="22">
                  <c:v>45282.305069444446</c:v>
                </c:pt>
                <c:pt idx="23">
                  <c:v>45282.31890046296</c:v>
                </c:pt>
                <c:pt idx="24">
                  <c:v>45282.332719907405</c:v>
                </c:pt>
                <c:pt idx="25">
                  <c:v>45282.346539351849</c:v>
                </c:pt>
                <c:pt idx="26">
                  <c:v>45282.36037037037</c:v>
                </c:pt>
                <c:pt idx="27">
                  <c:v>45282.374189814815</c:v>
                </c:pt>
                <c:pt idx="28">
                  <c:v>45282.388009259259</c:v>
                </c:pt>
                <c:pt idx="29">
                  <c:v>45282.40185185185</c:v>
                </c:pt>
                <c:pt idx="30">
                  <c:v>45282.415671296294</c:v>
                </c:pt>
                <c:pt idx="31">
                  <c:v>45282.429502314815</c:v>
                </c:pt>
                <c:pt idx="32">
                  <c:v>45282.443310185183</c:v>
                </c:pt>
                <c:pt idx="33">
                  <c:v>45282.457141203704</c:v>
                </c:pt>
                <c:pt idx="34">
                  <c:v>45282.470960648148</c:v>
                </c:pt>
                <c:pt idx="35">
                  <c:v>45282.484791666669</c:v>
                </c:pt>
                <c:pt idx="36">
                  <c:v>45282.498611111114</c:v>
                </c:pt>
                <c:pt idx="37">
                  <c:v>45282.512430555558</c:v>
                </c:pt>
                <c:pt idx="38">
                  <c:v>45282.526250000003</c:v>
                </c:pt>
                <c:pt idx="39">
                  <c:v>45282.540081018517</c:v>
                </c:pt>
                <c:pt idx="40">
                  <c:v>45282.553912037038</c:v>
                </c:pt>
                <c:pt idx="41">
                  <c:v>45282.567731481482</c:v>
                </c:pt>
                <c:pt idx="42">
                  <c:v>45282.581562500003</c:v>
                </c:pt>
                <c:pt idx="43">
                  <c:v>45282.595381944448</c:v>
                </c:pt>
                <c:pt idx="44">
                  <c:v>45282.609201388892</c:v>
                </c:pt>
                <c:pt idx="45">
                  <c:v>45282.623020833336</c:v>
                </c:pt>
                <c:pt idx="46">
                  <c:v>45282.636840277781</c:v>
                </c:pt>
                <c:pt idx="47">
                  <c:v>45282.650659722225</c:v>
                </c:pt>
                <c:pt idx="48">
                  <c:v>45282.664490740739</c:v>
                </c:pt>
                <c:pt idx="49">
                  <c:v>45282.678310185183</c:v>
                </c:pt>
                <c:pt idx="50">
                  <c:v>45282.692141203705</c:v>
                </c:pt>
                <c:pt idx="51">
                  <c:v>45282.705960648149</c:v>
                </c:pt>
                <c:pt idx="52">
                  <c:v>45282.719780092593</c:v>
                </c:pt>
                <c:pt idx="53">
                  <c:v>45282.733611111114</c:v>
                </c:pt>
                <c:pt idx="54">
                  <c:v>45282.747442129628</c:v>
                </c:pt>
                <c:pt idx="55">
                  <c:v>45282.761261574073</c:v>
                </c:pt>
                <c:pt idx="56">
                  <c:v>45282.775092592594</c:v>
                </c:pt>
                <c:pt idx="57">
                  <c:v>45282.788912037038</c:v>
                </c:pt>
                <c:pt idx="58">
                  <c:v>45282.802731481483</c:v>
                </c:pt>
                <c:pt idx="59">
                  <c:v>45282.816550925927</c:v>
                </c:pt>
                <c:pt idx="60">
                  <c:v>45282.830381944441</c:v>
                </c:pt>
                <c:pt idx="61">
                  <c:v>45282.844201388885</c:v>
                </c:pt>
                <c:pt idx="62">
                  <c:v>45282.858032407406</c:v>
                </c:pt>
                <c:pt idx="63">
                  <c:v>45282.871863425928</c:v>
                </c:pt>
                <c:pt idx="64">
                  <c:v>45282.885682870372</c:v>
                </c:pt>
                <c:pt idx="65">
                  <c:v>45282.899513888886</c:v>
                </c:pt>
                <c:pt idx="66">
                  <c:v>45282.91333333333</c:v>
                </c:pt>
                <c:pt idx="67">
                  <c:v>45282.927152777775</c:v>
                </c:pt>
                <c:pt idx="68">
                  <c:v>45282.940983796296</c:v>
                </c:pt>
                <c:pt idx="69">
                  <c:v>45282.95480324074</c:v>
                </c:pt>
                <c:pt idx="70">
                  <c:v>45282.968622685185</c:v>
                </c:pt>
                <c:pt idx="71">
                  <c:v>45282.982453703706</c:v>
                </c:pt>
                <c:pt idx="72">
                  <c:v>45282.99627314815</c:v>
                </c:pt>
                <c:pt idx="73">
                  <c:v>45283.010104166664</c:v>
                </c:pt>
                <c:pt idx="74">
                  <c:v>45283.023923611108</c:v>
                </c:pt>
                <c:pt idx="75">
                  <c:v>45283.037754629629</c:v>
                </c:pt>
                <c:pt idx="76">
                  <c:v>45283.051585648151</c:v>
                </c:pt>
                <c:pt idx="77">
                  <c:v>45283.065405092595</c:v>
                </c:pt>
                <c:pt idx="78">
                  <c:v>45283.079224537039</c:v>
                </c:pt>
                <c:pt idx="79">
                  <c:v>45283.093055555553</c:v>
                </c:pt>
                <c:pt idx="80">
                  <c:v>45283.106886574074</c:v>
                </c:pt>
                <c:pt idx="81">
                  <c:v>45283.120706018519</c:v>
                </c:pt>
                <c:pt idx="82">
                  <c:v>45283.134525462963</c:v>
                </c:pt>
                <c:pt idx="83">
                  <c:v>45283.148356481484</c:v>
                </c:pt>
                <c:pt idx="84">
                  <c:v>45283.162175925929</c:v>
                </c:pt>
                <c:pt idx="85">
                  <c:v>45283.176006944443</c:v>
                </c:pt>
                <c:pt idx="86">
                  <c:v>45283.189826388887</c:v>
                </c:pt>
                <c:pt idx="87">
                  <c:v>45283.203645833331</c:v>
                </c:pt>
                <c:pt idx="88">
                  <c:v>45283.217476851853</c:v>
                </c:pt>
                <c:pt idx="89">
                  <c:v>45283.231296296297</c:v>
                </c:pt>
                <c:pt idx="90">
                  <c:v>45283.245115740741</c:v>
                </c:pt>
                <c:pt idx="91">
                  <c:v>45283.258946759262</c:v>
                </c:pt>
                <c:pt idx="92">
                  <c:v>45283.272766203707</c:v>
                </c:pt>
                <c:pt idx="93">
                  <c:v>45283.286597222221</c:v>
                </c:pt>
                <c:pt idx="94">
                  <c:v>45283.300428240742</c:v>
                </c:pt>
                <c:pt idx="95">
                  <c:v>45283.314247685186</c:v>
                </c:pt>
                <c:pt idx="96">
                  <c:v>45283.328067129631</c:v>
                </c:pt>
                <c:pt idx="97">
                  <c:v>45283.341886574075</c:v>
                </c:pt>
                <c:pt idx="98">
                  <c:v>45283.355717592596</c:v>
                </c:pt>
                <c:pt idx="99">
                  <c:v>45283.369537037041</c:v>
                </c:pt>
                <c:pt idx="100">
                  <c:v>45283.383356481485</c:v>
                </c:pt>
                <c:pt idx="101">
                  <c:v>45283.397187499999</c:v>
                </c:pt>
                <c:pt idx="102">
                  <c:v>45283.411006944443</c:v>
                </c:pt>
                <c:pt idx="103">
                  <c:v>45283.424826388888</c:v>
                </c:pt>
                <c:pt idx="104">
                  <c:v>45283.438657407409</c:v>
                </c:pt>
                <c:pt idx="105">
                  <c:v>45283.452476851853</c:v>
                </c:pt>
                <c:pt idx="106">
                  <c:v>45283.466296296298</c:v>
                </c:pt>
                <c:pt idx="107">
                  <c:v>45283.480127314811</c:v>
                </c:pt>
                <c:pt idx="108">
                  <c:v>45283.493958333333</c:v>
                </c:pt>
                <c:pt idx="109">
                  <c:v>45283.507777777777</c:v>
                </c:pt>
                <c:pt idx="110">
                  <c:v>45283.521597222221</c:v>
                </c:pt>
                <c:pt idx="111">
                  <c:v>45283.535428240742</c:v>
                </c:pt>
                <c:pt idx="112">
                  <c:v>45283.549247685187</c:v>
                </c:pt>
                <c:pt idx="113">
                  <c:v>45283.563067129631</c:v>
                </c:pt>
                <c:pt idx="114">
                  <c:v>45283.576886574076</c:v>
                </c:pt>
                <c:pt idx="115">
                  <c:v>45283.59070601852</c:v>
                </c:pt>
                <c:pt idx="116">
                  <c:v>45283.604525462964</c:v>
                </c:pt>
                <c:pt idx="117">
                  <c:v>45283.618344907409</c:v>
                </c:pt>
                <c:pt idx="118">
                  <c:v>45283.632164351853</c:v>
                </c:pt>
                <c:pt idx="119">
                  <c:v>45283.645983796298</c:v>
                </c:pt>
                <c:pt idx="120">
                  <c:v>45283.659814814811</c:v>
                </c:pt>
                <c:pt idx="121">
                  <c:v>45283.673634259256</c:v>
                </c:pt>
                <c:pt idx="122">
                  <c:v>45283.6874537037</c:v>
                </c:pt>
                <c:pt idx="123">
                  <c:v>45283.701273148145</c:v>
                </c:pt>
                <c:pt idx="124">
                  <c:v>45283.715104166666</c:v>
                </c:pt>
                <c:pt idx="125">
                  <c:v>45283.728935185187</c:v>
                </c:pt>
                <c:pt idx="126">
                  <c:v>45283.742754629631</c:v>
                </c:pt>
                <c:pt idx="127">
                  <c:v>45283.756585648145</c:v>
                </c:pt>
                <c:pt idx="128">
                  <c:v>45283.770405092589</c:v>
                </c:pt>
                <c:pt idx="129">
                  <c:v>45283.784236111111</c:v>
                </c:pt>
                <c:pt idx="130">
                  <c:v>45283.798055555555</c:v>
                </c:pt>
                <c:pt idx="131">
                  <c:v>45283.811886574076</c:v>
                </c:pt>
                <c:pt idx="132">
                  <c:v>45283.825706018521</c:v>
                </c:pt>
                <c:pt idx="133">
                  <c:v>45283.839525462965</c:v>
                </c:pt>
                <c:pt idx="134">
                  <c:v>45283.853356481479</c:v>
                </c:pt>
                <c:pt idx="135">
                  <c:v>45283.8671875</c:v>
                </c:pt>
                <c:pt idx="136">
                  <c:v>45283.881006944444</c:v>
                </c:pt>
                <c:pt idx="137">
                  <c:v>45283.894826388889</c:v>
                </c:pt>
                <c:pt idx="138">
                  <c:v>45283.90865740741</c:v>
                </c:pt>
                <c:pt idx="139">
                  <c:v>45283.922476851854</c:v>
                </c:pt>
                <c:pt idx="140">
                  <c:v>45283.936296296299</c:v>
                </c:pt>
                <c:pt idx="141">
                  <c:v>45283.950115740743</c:v>
                </c:pt>
                <c:pt idx="142">
                  <c:v>45283.963935185187</c:v>
                </c:pt>
                <c:pt idx="143">
                  <c:v>45283.977766203701</c:v>
                </c:pt>
                <c:pt idx="144">
                  <c:v>45283.991585648146</c:v>
                </c:pt>
                <c:pt idx="145">
                  <c:v>45284.005416666667</c:v>
                </c:pt>
                <c:pt idx="146">
                  <c:v>45284.019236111111</c:v>
                </c:pt>
                <c:pt idx="147">
                  <c:v>45284.033055555556</c:v>
                </c:pt>
                <c:pt idx="148">
                  <c:v>45284.046875</c:v>
                </c:pt>
                <c:pt idx="149">
                  <c:v>45284.060694444444</c:v>
                </c:pt>
                <c:pt idx="150">
                  <c:v>45284.074525462966</c:v>
                </c:pt>
                <c:pt idx="151">
                  <c:v>45284.08834490741</c:v>
                </c:pt>
                <c:pt idx="152">
                  <c:v>45284.102164351854</c:v>
                </c:pt>
                <c:pt idx="153">
                  <c:v>45284.115983796299</c:v>
                </c:pt>
                <c:pt idx="154">
                  <c:v>45284.129814814813</c:v>
                </c:pt>
                <c:pt idx="155">
                  <c:v>45284.143634259257</c:v>
                </c:pt>
                <c:pt idx="156">
                  <c:v>45284.157453703701</c:v>
                </c:pt>
                <c:pt idx="157">
                  <c:v>45284.171273148146</c:v>
                </c:pt>
                <c:pt idx="158">
                  <c:v>45284.185104166667</c:v>
                </c:pt>
                <c:pt idx="159">
                  <c:v>45284.198935185188</c:v>
                </c:pt>
                <c:pt idx="160">
                  <c:v>45284.212754629632</c:v>
                </c:pt>
                <c:pt idx="161">
                  <c:v>45284.226574074077</c:v>
                </c:pt>
                <c:pt idx="162">
                  <c:v>45284.240405092591</c:v>
                </c:pt>
                <c:pt idx="163">
                  <c:v>45284.254224537035</c:v>
                </c:pt>
                <c:pt idx="164">
                  <c:v>45284.268043981479</c:v>
                </c:pt>
                <c:pt idx="165">
                  <c:v>45284.281863425924</c:v>
                </c:pt>
                <c:pt idx="166">
                  <c:v>45284.295694444445</c:v>
                </c:pt>
                <c:pt idx="167">
                  <c:v>45284.309513888889</c:v>
                </c:pt>
                <c:pt idx="168">
                  <c:v>45284.323333333334</c:v>
                </c:pt>
                <c:pt idx="169">
                  <c:v>45284.337164351855</c:v>
                </c:pt>
                <c:pt idx="170">
                  <c:v>45284.350983796299</c:v>
                </c:pt>
                <c:pt idx="171">
                  <c:v>45284.364814814813</c:v>
                </c:pt>
                <c:pt idx="172">
                  <c:v>45284.378645833334</c:v>
                </c:pt>
                <c:pt idx="173">
                  <c:v>45284.392465277779</c:v>
                </c:pt>
                <c:pt idx="174">
                  <c:v>45284.4062962963</c:v>
                </c:pt>
                <c:pt idx="175">
                  <c:v>45284.420115740744</c:v>
                </c:pt>
                <c:pt idx="176">
                  <c:v>45284.433935185189</c:v>
                </c:pt>
                <c:pt idx="177">
                  <c:v>45284.447766203702</c:v>
                </c:pt>
                <c:pt idx="178">
                  <c:v>45284.461585648147</c:v>
                </c:pt>
                <c:pt idx="179">
                  <c:v>45284.475405092591</c:v>
                </c:pt>
                <c:pt idx="180">
                  <c:v>45284.489224537036</c:v>
                </c:pt>
                <c:pt idx="181">
                  <c:v>45284.503055555557</c:v>
                </c:pt>
                <c:pt idx="182">
                  <c:v>45284.516875000001</c:v>
                </c:pt>
                <c:pt idx="183">
                  <c:v>45284.530694444446</c:v>
                </c:pt>
                <c:pt idx="184">
                  <c:v>45284.54451388889</c:v>
                </c:pt>
                <c:pt idx="185">
                  <c:v>45284.558344907404</c:v>
                </c:pt>
                <c:pt idx="186">
                  <c:v>45284.572175925925</c:v>
                </c:pt>
                <c:pt idx="187">
                  <c:v>45284.585995370369</c:v>
                </c:pt>
                <c:pt idx="188">
                  <c:v>45284.599814814814</c:v>
                </c:pt>
                <c:pt idx="189">
                  <c:v>45284.613634259258</c:v>
                </c:pt>
                <c:pt idx="190">
                  <c:v>45284.627465277779</c:v>
                </c:pt>
                <c:pt idx="191">
                  <c:v>45284.641284722224</c:v>
                </c:pt>
                <c:pt idx="192">
                  <c:v>45284.655115740738</c:v>
                </c:pt>
                <c:pt idx="193">
                  <c:v>45284.668935185182</c:v>
                </c:pt>
                <c:pt idx="194">
                  <c:v>45284.682754629626</c:v>
                </c:pt>
                <c:pt idx="195">
                  <c:v>45284.696574074071</c:v>
                </c:pt>
                <c:pt idx="196">
                  <c:v>45284.710405092592</c:v>
                </c:pt>
                <c:pt idx="197">
                  <c:v>45284.724224537036</c:v>
                </c:pt>
                <c:pt idx="198">
                  <c:v>45284.738055555557</c:v>
                </c:pt>
                <c:pt idx="199">
                  <c:v>45284.751875000002</c:v>
                </c:pt>
                <c:pt idx="200">
                  <c:v>45284.765694444446</c:v>
                </c:pt>
                <c:pt idx="201">
                  <c:v>45284.77952546296</c:v>
                </c:pt>
                <c:pt idx="202">
                  <c:v>45284.793356481481</c:v>
                </c:pt>
                <c:pt idx="203">
                  <c:v>45284.807175925926</c:v>
                </c:pt>
                <c:pt idx="204">
                  <c:v>45284.82099537037</c:v>
                </c:pt>
                <c:pt idx="205">
                  <c:v>45284.834814814814</c:v>
                </c:pt>
                <c:pt idx="206">
                  <c:v>45284.848645833335</c:v>
                </c:pt>
                <c:pt idx="207">
                  <c:v>45284.86246527778</c:v>
                </c:pt>
                <c:pt idx="208">
                  <c:v>45284.876284722224</c:v>
                </c:pt>
                <c:pt idx="209">
                  <c:v>45284.890104166669</c:v>
                </c:pt>
                <c:pt idx="210">
                  <c:v>45284.903923611113</c:v>
                </c:pt>
                <c:pt idx="211">
                  <c:v>45284.917754629627</c:v>
                </c:pt>
                <c:pt idx="212">
                  <c:v>45284.931574074071</c:v>
                </c:pt>
                <c:pt idx="213">
                  <c:v>45284.945405092592</c:v>
                </c:pt>
                <c:pt idx="214">
                  <c:v>45284.959236111114</c:v>
                </c:pt>
                <c:pt idx="215">
                  <c:v>45284.973055555558</c:v>
                </c:pt>
                <c:pt idx="216">
                  <c:v>45284.986886574072</c:v>
                </c:pt>
                <c:pt idx="217">
                  <c:v>45285.000706018516</c:v>
                </c:pt>
                <c:pt idx="218">
                  <c:v>45285.014537037037</c:v>
                </c:pt>
                <c:pt idx="219">
                  <c:v>45285.028356481482</c:v>
                </c:pt>
                <c:pt idx="220">
                  <c:v>45285.042175925926</c:v>
                </c:pt>
                <c:pt idx="221">
                  <c:v>45285.056006944447</c:v>
                </c:pt>
                <c:pt idx="222">
                  <c:v>45285.069826388892</c:v>
                </c:pt>
                <c:pt idx="223">
                  <c:v>45285.083645833336</c:v>
                </c:pt>
                <c:pt idx="224">
                  <c:v>45285.09747685185</c:v>
                </c:pt>
                <c:pt idx="225">
                  <c:v>45285.111296296294</c:v>
                </c:pt>
                <c:pt idx="226">
                  <c:v>45285.125127314815</c:v>
                </c:pt>
                <c:pt idx="227">
                  <c:v>45285.13894675926</c:v>
                </c:pt>
                <c:pt idx="228">
                  <c:v>45285.152766203704</c:v>
                </c:pt>
                <c:pt idx="229">
                  <c:v>45285.166597222225</c:v>
                </c:pt>
                <c:pt idx="230">
                  <c:v>45285.18041666667</c:v>
                </c:pt>
                <c:pt idx="231">
                  <c:v>45285.194236111114</c:v>
                </c:pt>
                <c:pt idx="232">
                  <c:v>45285.208067129628</c:v>
                </c:pt>
                <c:pt idx="233">
                  <c:v>45285.221886574072</c:v>
                </c:pt>
                <c:pt idx="234">
                  <c:v>45285.235706018517</c:v>
                </c:pt>
                <c:pt idx="235">
                  <c:v>45285.249525462961</c:v>
                </c:pt>
                <c:pt idx="236">
                  <c:v>45285.263344907406</c:v>
                </c:pt>
                <c:pt idx="237">
                  <c:v>45285.27716435185</c:v>
                </c:pt>
                <c:pt idx="238">
                  <c:v>45285.290983796294</c:v>
                </c:pt>
                <c:pt idx="239">
                  <c:v>45285.304814814815</c:v>
                </c:pt>
                <c:pt idx="240">
                  <c:v>45285.31863425926</c:v>
                </c:pt>
                <c:pt idx="241">
                  <c:v>45285.332453703704</c:v>
                </c:pt>
                <c:pt idx="242">
                  <c:v>45285.346284722225</c:v>
                </c:pt>
                <c:pt idx="243">
                  <c:v>45285.36010416667</c:v>
                </c:pt>
                <c:pt idx="244">
                  <c:v>45285.373935185184</c:v>
                </c:pt>
                <c:pt idx="245">
                  <c:v>45285.387754629628</c:v>
                </c:pt>
                <c:pt idx="246">
                  <c:v>45285.401574074072</c:v>
                </c:pt>
                <c:pt idx="247">
                  <c:v>45285.415405092594</c:v>
                </c:pt>
                <c:pt idx="248">
                  <c:v>45285.429224537038</c:v>
                </c:pt>
                <c:pt idx="249">
                  <c:v>45285.443043981482</c:v>
                </c:pt>
                <c:pt idx="250">
                  <c:v>45285.456875000003</c:v>
                </c:pt>
                <c:pt idx="251">
                  <c:v>45285.470694444448</c:v>
                </c:pt>
                <c:pt idx="252">
                  <c:v>45285.484525462962</c:v>
                </c:pt>
                <c:pt idx="253">
                  <c:v>45285.498356481483</c:v>
                </c:pt>
                <c:pt idx="254">
                  <c:v>45285.512175925927</c:v>
                </c:pt>
                <c:pt idx="255">
                  <c:v>45285.525995370372</c:v>
                </c:pt>
                <c:pt idx="256">
                  <c:v>45285.539814814816</c:v>
                </c:pt>
                <c:pt idx="257">
                  <c:v>45285.55363425926</c:v>
                </c:pt>
                <c:pt idx="258">
                  <c:v>45285.567453703705</c:v>
                </c:pt>
                <c:pt idx="259">
                  <c:v>45285.581273148149</c:v>
                </c:pt>
                <c:pt idx="260">
                  <c:v>45285.595104166663</c:v>
                </c:pt>
                <c:pt idx="261">
                  <c:v>45285.608923611115</c:v>
                </c:pt>
                <c:pt idx="262">
                  <c:v>45285.622754629629</c:v>
                </c:pt>
                <c:pt idx="263">
                  <c:v>45285.636574074073</c:v>
                </c:pt>
                <c:pt idx="264">
                  <c:v>45285.650393518517</c:v>
                </c:pt>
                <c:pt idx="265">
                  <c:v>45285.664224537039</c:v>
                </c:pt>
                <c:pt idx="266">
                  <c:v>45285.678043981483</c:v>
                </c:pt>
                <c:pt idx="267">
                  <c:v>45285.691874999997</c:v>
                </c:pt>
                <c:pt idx="268">
                  <c:v>45285.705694444441</c:v>
                </c:pt>
                <c:pt idx="269">
                  <c:v>45285.719525462962</c:v>
                </c:pt>
                <c:pt idx="270">
                  <c:v>45285.733344907407</c:v>
                </c:pt>
                <c:pt idx="271">
                  <c:v>45285.747164351851</c:v>
                </c:pt>
                <c:pt idx="272">
                  <c:v>45285.760983796295</c:v>
                </c:pt>
                <c:pt idx="273">
                  <c:v>45285.77480324074</c:v>
                </c:pt>
                <c:pt idx="274">
                  <c:v>45285.788634259261</c:v>
                </c:pt>
                <c:pt idx="275">
                  <c:v>45285.802453703705</c:v>
                </c:pt>
                <c:pt idx="276">
                  <c:v>45285.816284722219</c:v>
                </c:pt>
                <c:pt idx="277">
                  <c:v>45285.830104166664</c:v>
                </c:pt>
                <c:pt idx="278">
                  <c:v>45285.843935185185</c:v>
                </c:pt>
                <c:pt idx="279">
                  <c:v>45285.857754629629</c:v>
                </c:pt>
                <c:pt idx="280">
                  <c:v>45285.871574074074</c:v>
                </c:pt>
                <c:pt idx="281">
                  <c:v>45285.885393518518</c:v>
                </c:pt>
                <c:pt idx="282">
                  <c:v>45285.899212962962</c:v>
                </c:pt>
                <c:pt idx="283">
                  <c:v>45285.913043981483</c:v>
                </c:pt>
                <c:pt idx="284">
                  <c:v>45285.926863425928</c:v>
                </c:pt>
                <c:pt idx="285">
                  <c:v>45285.940694444442</c:v>
                </c:pt>
                <c:pt idx="286">
                  <c:v>45285.954513888886</c:v>
                </c:pt>
                <c:pt idx="287">
                  <c:v>45285.968333333331</c:v>
                </c:pt>
                <c:pt idx="288">
                  <c:v>45285.982164351852</c:v>
                </c:pt>
                <c:pt idx="289">
                  <c:v>45285.995983796296</c:v>
                </c:pt>
                <c:pt idx="290">
                  <c:v>45286.00980324074</c:v>
                </c:pt>
                <c:pt idx="291">
                  <c:v>45286.023622685185</c:v>
                </c:pt>
                <c:pt idx="292">
                  <c:v>45286.037453703706</c:v>
                </c:pt>
                <c:pt idx="293">
                  <c:v>45286.05128472222</c:v>
                </c:pt>
                <c:pt idx="294">
                  <c:v>45286.065104166664</c:v>
                </c:pt>
                <c:pt idx="295">
                  <c:v>45286.078923611109</c:v>
                </c:pt>
                <c:pt idx="296">
                  <c:v>45286.092743055553</c:v>
                </c:pt>
                <c:pt idx="297">
                  <c:v>45286.106574074074</c:v>
                </c:pt>
                <c:pt idx="298">
                  <c:v>45286.120393518519</c:v>
                </c:pt>
                <c:pt idx="299">
                  <c:v>45286.13422453704</c:v>
                </c:pt>
                <c:pt idx="300">
                  <c:v>45286.148055555554</c:v>
                </c:pt>
                <c:pt idx="301">
                  <c:v>45286.161874999998</c:v>
                </c:pt>
                <c:pt idx="302">
                  <c:v>45286.175694444442</c:v>
                </c:pt>
                <c:pt idx="303">
                  <c:v>45286.189513888887</c:v>
                </c:pt>
                <c:pt idx="304">
                  <c:v>45286.203344907408</c:v>
                </c:pt>
                <c:pt idx="305">
                  <c:v>45286.217175925929</c:v>
                </c:pt>
                <c:pt idx="306">
                  <c:v>45286.230995370373</c:v>
                </c:pt>
                <c:pt idx="307">
                  <c:v>45286.244814814818</c:v>
                </c:pt>
                <c:pt idx="308">
                  <c:v>45286.258634259262</c:v>
                </c:pt>
                <c:pt idx="309">
                  <c:v>45286.272453703707</c:v>
                </c:pt>
                <c:pt idx="310">
                  <c:v>45286.28628472222</c:v>
                </c:pt>
                <c:pt idx="311">
                  <c:v>45286.300104166665</c:v>
                </c:pt>
                <c:pt idx="312">
                  <c:v>45286.313923611109</c:v>
                </c:pt>
                <c:pt idx="313">
                  <c:v>45286.32775462963</c:v>
                </c:pt>
                <c:pt idx="314">
                  <c:v>45286.341574074075</c:v>
                </c:pt>
                <c:pt idx="315">
                  <c:v>45286.355416666665</c:v>
                </c:pt>
                <c:pt idx="316">
                  <c:v>45286.36922453704</c:v>
                </c:pt>
                <c:pt idx="317">
                  <c:v>45286.383043981485</c:v>
                </c:pt>
                <c:pt idx="318">
                  <c:v>45286.396874999999</c:v>
                </c:pt>
                <c:pt idx="319">
                  <c:v>45286.41070601852</c:v>
                </c:pt>
                <c:pt idx="320">
                  <c:v>45286.424525462964</c:v>
                </c:pt>
                <c:pt idx="321">
                  <c:v>45286.438356481478</c:v>
                </c:pt>
                <c:pt idx="322">
                  <c:v>45286.452175925922</c:v>
                </c:pt>
                <c:pt idx="323">
                  <c:v>45286.465995370374</c:v>
                </c:pt>
                <c:pt idx="324">
                  <c:v>45286.479814814818</c:v>
                </c:pt>
                <c:pt idx="325">
                  <c:v>45286.493645833332</c:v>
                </c:pt>
                <c:pt idx="326">
                  <c:v>45286.507465277777</c:v>
                </c:pt>
                <c:pt idx="327">
                  <c:v>45286.521296296298</c:v>
                </c:pt>
                <c:pt idx="328">
                  <c:v>45286.535115740742</c:v>
                </c:pt>
                <c:pt idx="329">
                  <c:v>45286.548935185187</c:v>
                </c:pt>
                <c:pt idx="330">
                  <c:v>45286.562754629631</c:v>
                </c:pt>
                <c:pt idx="331">
                  <c:v>45286.576597222222</c:v>
                </c:pt>
                <c:pt idx="332">
                  <c:v>45286.590416666666</c:v>
                </c:pt>
                <c:pt idx="333">
                  <c:v>45286.60423611111</c:v>
                </c:pt>
                <c:pt idx="334">
                  <c:v>45286.618067129632</c:v>
                </c:pt>
                <c:pt idx="335">
                  <c:v>45286.631886574076</c:v>
                </c:pt>
                <c:pt idx="336">
                  <c:v>45286.64570601852</c:v>
                </c:pt>
                <c:pt idx="337">
                  <c:v>45286.659537037034</c:v>
                </c:pt>
                <c:pt idx="338">
                  <c:v>45286.673356481479</c:v>
                </c:pt>
                <c:pt idx="339">
                  <c:v>45286.687175925923</c:v>
                </c:pt>
                <c:pt idx="340">
                  <c:v>45286.700995370367</c:v>
                </c:pt>
                <c:pt idx="341">
                  <c:v>45286.714814814812</c:v>
                </c:pt>
                <c:pt idx="342">
                  <c:v>45286.728634259256</c:v>
                </c:pt>
                <c:pt idx="343">
                  <c:v>45286.742465277777</c:v>
                </c:pt>
                <c:pt idx="344">
                  <c:v>45286.756284722222</c:v>
                </c:pt>
                <c:pt idx="345">
                  <c:v>45286.770115740743</c:v>
                </c:pt>
                <c:pt idx="346">
                  <c:v>45286.783935185187</c:v>
                </c:pt>
                <c:pt idx="347">
                  <c:v>45286.797766203701</c:v>
                </c:pt>
                <c:pt idx="348">
                  <c:v>45286.811574074076</c:v>
                </c:pt>
                <c:pt idx="349">
                  <c:v>45286.82540509259</c:v>
                </c:pt>
                <c:pt idx="350">
                  <c:v>45286.839224537034</c:v>
                </c:pt>
                <c:pt idx="351">
                  <c:v>45286.853043981479</c:v>
                </c:pt>
                <c:pt idx="352">
                  <c:v>45286.866875</c:v>
                </c:pt>
                <c:pt idx="353">
                  <c:v>45286.880694444444</c:v>
                </c:pt>
                <c:pt idx="354">
                  <c:v>45286.894525462965</c:v>
                </c:pt>
                <c:pt idx="355">
                  <c:v>45286.90834490741</c:v>
                </c:pt>
                <c:pt idx="356">
                  <c:v>45286.922175925924</c:v>
                </c:pt>
                <c:pt idx="357">
                  <c:v>45286.935995370368</c:v>
                </c:pt>
                <c:pt idx="358">
                  <c:v>45286.949826388889</c:v>
                </c:pt>
                <c:pt idx="359">
                  <c:v>45286.963645833333</c:v>
                </c:pt>
                <c:pt idx="360">
                  <c:v>45286.977465277778</c:v>
                </c:pt>
                <c:pt idx="361">
                  <c:v>45286.991284722222</c:v>
                </c:pt>
                <c:pt idx="362">
                  <c:v>45287.005104166667</c:v>
                </c:pt>
                <c:pt idx="363">
                  <c:v>45287.018923611111</c:v>
                </c:pt>
                <c:pt idx="364">
                  <c:v>45287.032743055555</c:v>
                </c:pt>
                <c:pt idx="365">
                  <c:v>45287.0465625</c:v>
                </c:pt>
                <c:pt idx="366">
                  <c:v>45287.060381944444</c:v>
                </c:pt>
                <c:pt idx="367">
                  <c:v>45287.074212962965</c:v>
                </c:pt>
                <c:pt idx="368">
                  <c:v>45287.08803240741</c:v>
                </c:pt>
                <c:pt idx="369">
                  <c:v>45287.101863425924</c:v>
                </c:pt>
                <c:pt idx="370">
                  <c:v>45287.115671296298</c:v>
                </c:pt>
                <c:pt idx="371">
                  <c:v>45287.129502314812</c:v>
                </c:pt>
                <c:pt idx="372">
                  <c:v>45287.143321759257</c:v>
                </c:pt>
                <c:pt idx="373">
                  <c:v>45287.157141203701</c:v>
                </c:pt>
                <c:pt idx="374">
                  <c:v>45287.170960648145</c:v>
                </c:pt>
                <c:pt idx="375">
                  <c:v>45287.18478009259</c:v>
                </c:pt>
                <c:pt idx="376">
                  <c:v>45287.198611111111</c:v>
                </c:pt>
                <c:pt idx="377">
                  <c:v>45287.212430555555</c:v>
                </c:pt>
                <c:pt idx="378">
                  <c:v>45287.22625</c:v>
                </c:pt>
                <c:pt idx="379">
                  <c:v>45287.240081018521</c:v>
                </c:pt>
                <c:pt idx="380">
                  <c:v>45287.253900462965</c:v>
                </c:pt>
                <c:pt idx="381">
                  <c:v>45287.26771990741</c:v>
                </c:pt>
                <c:pt idx="382">
                  <c:v>45287.281550925924</c:v>
                </c:pt>
                <c:pt idx="383">
                  <c:v>45287.295370370368</c:v>
                </c:pt>
                <c:pt idx="384">
                  <c:v>45287.309189814812</c:v>
                </c:pt>
                <c:pt idx="385">
                  <c:v>45287.323009259257</c:v>
                </c:pt>
                <c:pt idx="386">
                  <c:v>45287.336828703701</c:v>
                </c:pt>
                <c:pt idx="387">
                  <c:v>45287.350648148145</c:v>
                </c:pt>
                <c:pt idx="388">
                  <c:v>45287.364479166667</c:v>
                </c:pt>
                <c:pt idx="389">
                  <c:v>45287.378298611111</c:v>
                </c:pt>
                <c:pt idx="390">
                  <c:v>45287.392129629632</c:v>
                </c:pt>
                <c:pt idx="391">
                  <c:v>45287.405949074076</c:v>
                </c:pt>
                <c:pt idx="392">
                  <c:v>45287.41978009259</c:v>
                </c:pt>
                <c:pt idx="393">
                  <c:v>45287.433599537035</c:v>
                </c:pt>
                <c:pt idx="394">
                  <c:v>45287.447430555556</c:v>
                </c:pt>
                <c:pt idx="395">
                  <c:v>45287.46125</c:v>
                </c:pt>
                <c:pt idx="396">
                  <c:v>45287.475069444445</c:v>
                </c:pt>
                <c:pt idx="397">
                  <c:v>45287.488900462966</c:v>
                </c:pt>
                <c:pt idx="398">
                  <c:v>45287.50273148148</c:v>
                </c:pt>
                <c:pt idx="399">
                  <c:v>45287.516550925924</c:v>
                </c:pt>
                <c:pt idx="400">
                  <c:v>45287.530381944445</c:v>
                </c:pt>
                <c:pt idx="401">
                  <c:v>45287.544212962966</c:v>
                </c:pt>
                <c:pt idx="402">
                  <c:v>45287.55804398148</c:v>
                </c:pt>
                <c:pt idx="403">
                  <c:v>45287.571875000001</c:v>
                </c:pt>
                <c:pt idx="404">
                  <c:v>45287.585694444446</c:v>
                </c:pt>
                <c:pt idx="405">
                  <c:v>45287.599537037036</c:v>
                </c:pt>
                <c:pt idx="406">
                  <c:v>45287.613368055558</c:v>
                </c:pt>
                <c:pt idx="407">
                  <c:v>45287.627187500002</c:v>
                </c:pt>
                <c:pt idx="408">
                  <c:v>45287.641006944446</c:v>
                </c:pt>
                <c:pt idx="409">
                  <c:v>45287.654826388891</c:v>
                </c:pt>
                <c:pt idx="410">
                  <c:v>45287.668657407405</c:v>
                </c:pt>
                <c:pt idx="411">
                  <c:v>45287.682488425926</c:v>
                </c:pt>
                <c:pt idx="412">
                  <c:v>45287.69630787037</c:v>
                </c:pt>
                <c:pt idx="413">
                  <c:v>45287.710127314815</c:v>
                </c:pt>
                <c:pt idx="414">
                  <c:v>45287.723958333336</c:v>
                </c:pt>
                <c:pt idx="415">
                  <c:v>45287.73778935185</c:v>
                </c:pt>
                <c:pt idx="416">
                  <c:v>45287.751620370371</c:v>
                </c:pt>
                <c:pt idx="417">
                  <c:v>45287.765439814815</c:v>
                </c:pt>
                <c:pt idx="418">
                  <c:v>45287.77925925926</c:v>
                </c:pt>
                <c:pt idx="419">
                  <c:v>45287.793078703704</c:v>
                </c:pt>
                <c:pt idx="420">
                  <c:v>45287.806909722225</c:v>
                </c:pt>
                <c:pt idx="421">
                  <c:v>45287.820740740739</c:v>
                </c:pt>
                <c:pt idx="422">
                  <c:v>45287.834560185183</c:v>
                </c:pt>
                <c:pt idx="423">
                  <c:v>45287.848379629628</c:v>
                </c:pt>
                <c:pt idx="424">
                  <c:v>45287.862199074072</c:v>
                </c:pt>
                <c:pt idx="425">
                  <c:v>45287.876030092593</c:v>
                </c:pt>
                <c:pt idx="426">
                  <c:v>45287.889849537038</c:v>
                </c:pt>
                <c:pt idx="427">
                  <c:v>45287.903668981482</c:v>
                </c:pt>
                <c:pt idx="428">
                  <c:v>45287.917500000003</c:v>
                </c:pt>
                <c:pt idx="429">
                  <c:v>45287.931319444448</c:v>
                </c:pt>
                <c:pt idx="430">
                  <c:v>45287.945138888892</c:v>
                </c:pt>
                <c:pt idx="431">
                  <c:v>45287.958969907406</c:v>
                </c:pt>
                <c:pt idx="432">
                  <c:v>45287.97278935185</c:v>
                </c:pt>
                <c:pt idx="433">
                  <c:v>45287.986608796295</c:v>
                </c:pt>
                <c:pt idx="434">
                  <c:v>45288.000428240739</c:v>
                </c:pt>
                <c:pt idx="435">
                  <c:v>45288.014247685183</c:v>
                </c:pt>
                <c:pt idx="436">
                  <c:v>45288.028078703705</c:v>
                </c:pt>
                <c:pt idx="437">
                  <c:v>45288.041898148149</c:v>
                </c:pt>
                <c:pt idx="438">
                  <c:v>45288.05572916667</c:v>
                </c:pt>
                <c:pt idx="439">
                  <c:v>45288.069548611114</c:v>
                </c:pt>
                <c:pt idx="440">
                  <c:v>45288.083379629628</c:v>
                </c:pt>
                <c:pt idx="441">
                  <c:v>45288.097199074073</c:v>
                </c:pt>
                <c:pt idx="442">
                  <c:v>45288.111018518517</c:v>
                </c:pt>
                <c:pt idx="443">
                  <c:v>45288.124849537038</c:v>
                </c:pt>
                <c:pt idx="444">
                  <c:v>45288.138668981483</c:v>
                </c:pt>
                <c:pt idx="445">
                  <c:v>45288.152488425927</c:v>
                </c:pt>
                <c:pt idx="446">
                  <c:v>45288.166319444441</c:v>
                </c:pt>
                <c:pt idx="447">
                  <c:v>45288.180138888885</c:v>
                </c:pt>
                <c:pt idx="448">
                  <c:v>45288.193958333337</c:v>
                </c:pt>
                <c:pt idx="449">
                  <c:v>45288.207789351851</c:v>
                </c:pt>
                <c:pt idx="450">
                  <c:v>45288.221620370372</c:v>
                </c:pt>
                <c:pt idx="451">
                  <c:v>45288.235439814816</c:v>
                </c:pt>
                <c:pt idx="452">
                  <c:v>45288.249259259261</c:v>
                </c:pt>
                <c:pt idx="453">
                  <c:v>45288.263078703705</c:v>
                </c:pt>
                <c:pt idx="454">
                  <c:v>45288.276909722219</c:v>
                </c:pt>
                <c:pt idx="455">
                  <c:v>45288.290729166663</c:v>
                </c:pt>
                <c:pt idx="456">
                  <c:v>45288.304560185185</c:v>
                </c:pt>
                <c:pt idx="457">
                  <c:v>45288.318379629629</c:v>
                </c:pt>
                <c:pt idx="458">
                  <c:v>45288.33221064815</c:v>
                </c:pt>
                <c:pt idx="459">
                  <c:v>45288.346030092594</c:v>
                </c:pt>
                <c:pt idx="460">
                  <c:v>45288.359861111108</c:v>
                </c:pt>
                <c:pt idx="461">
                  <c:v>45288.373680555553</c:v>
                </c:pt>
                <c:pt idx="462">
                  <c:v>45288.387499999997</c:v>
                </c:pt>
                <c:pt idx="463">
                  <c:v>45288.401331018518</c:v>
                </c:pt>
                <c:pt idx="464">
                  <c:v>45288.415150462963</c:v>
                </c:pt>
                <c:pt idx="465">
                  <c:v>45288.428969907407</c:v>
                </c:pt>
                <c:pt idx="466">
                  <c:v>45288.442789351851</c:v>
                </c:pt>
                <c:pt idx="467">
                  <c:v>45288.456620370373</c:v>
                </c:pt>
                <c:pt idx="468">
                  <c:v>45288.470439814817</c:v>
                </c:pt>
                <c:pt idx="469">
                  <c:v>45288.484270833331</c:v>
                </c:pt>
                <c:pt idx="470">
                  <c:v>45288.498090277775</c:v>
                </c:pt>
                <c:pt idx="471">
                  <c:v>45288.511921296296</c:v>
                </c:pt>
                <c:pt idx="472">
                  <c:v>45288.525740740741</c:v>
                </c:pt>
                <c:pt idx="473">
                  <c:v>45288.539560185185</c:v>
                </c:pt>
                <c:pt idx="474">
                  <c:v>45288.553379629629</c:v>
                </c:pt>
                <c:pt idx="475">
                  <c:v>45288.567199074074</c:v>
                </c:pt>
                <c:pt idx="476">
                  <c:v>45288.581030092595</c:v>
                </c:pt>
                <c:pt idx="477">
                  <c:v>45288.594849537039</c:v>
                </c:pt>
                <c:pt idx="478">
                  <c:v>45288.608680555553</c:v>
                </c:pt>
                <c:pt idx="479">
                  <c:v>45288.622499999998</c:v>
                </c:pt>
                <c:pt idx="480">
                  <c:v>45288.636331018519</c:v>
                </c:pt>
                <c:pt idx="481">
                  <c:v>45288.650150462963</c:v>
                </c:pt>
                <c:pt idx="482">
                  <c:v>45288.663969907408</c:v>
                </c:pt>
                <c:pt idx="483">
                  <c:v>45288.677789351852</c:v>
                </c:pt>
                <c:pt idx="484">
                  <c:v>45288.691608796296</c:v>
                </c:pt>
                <c:pt idx="485">
                  <c:v>45288.705428240741</c:v>
                </c:pt>
                <c:pt idx="486">
                  <c:v>45288.719259259262</c:v>
                </c:pt>
                <c:pt idx="487">
                  <c:v>45288.733078703706</c:v>
                </c:pt>
                <c:pt idx="488">
                  <c:v>45288.746898148151</c:v>
                </c:pt>
                <c:pt idx="489">
                  <c:v>45288.760729166665</c:v>
                </c:pt>
                <c:pt idx="490">
                  <c:v>45288.774548611109</c:v>
                </c:pt>
                <c:pt idx="491">
                  <c:v>45288.788368055553</c:v>
                </c:pt>
                <c:pt idx="492">
                  <c:v>45288.802199074074</c:v>
                </c:pt>
                <c:pt idx="493">
                  <c:v>45288.816018518519</c:v>
                </c:pt>
                <c:pt idx="494">
                  <c:v>45288.829837962963</c:v>
                </c:pt>
                <c:pt idx="495">
                  <c:v>45288.843668981484</c:v>
                </c:pt>
                <c:pt idx="496">
                  <c:v>45288.857488425929</c:v>
                </c:pt>
                <c:pt idx="497">
                  <c:v>45288.871307870373</c:v>
                </c:pt>
                <c:pt idx="498">
                  <c:v>45288.885127314818</c:v>
                </c:pt>
                <c:pt idx="499">
                  <c:v>45288.898958333331</c:v>
                </c:pt>
                <c:pt idx="500">
                  <c:v>45288.912777777776</c:v>
                </c:pt>
                <c:pt idx="501">
                  <c:v>45288.926608796297</c:v>
                </c:pt>
                <c:pt idx="502">
                  <c:v>45288.940428240741</c:v>
                </c:pt>
                <c:pt idx="503">
                  <c:v>45288.954259259262</c:v>
                </c:pt>
                <c:pt idx="504">
                  <c:v>45288.968078703707</c:v>
                </c:pt>
                <c:pt idx="505">
                  <c:v>45288.981909722221</c:v>
                </c:pt>
                <c:pt idx="506">
                  <c:v>45288.995729166665</c:v>
                </c:pt>
                <c:pt idx="507">
                  <c:v>45289.009560185186</c:v>
                </c:pt>
                <c:pt idx="508">
                  <c:v>45289.023379629631</c:v>
                </c:pt>
                <c:pt idx="509">
                  <c:v>45289.037199074075</c:v>
                </c:pt>
                <c:pt idx="510">
                  <c:v>45289.051030092596</c:v>
                </c:pt>
                <c:pt idx="511">
                  <c:v>45289.064849537041</c:v>
                </c:pt>
                <c:pt idx="512">
                  <c:v>45289.078680555554</c:v>
                </c:pt>
                <c:pt idx="513">
                  <c:v>45289.092499999999</c:v>
                </c:pt>
                <c:pt idx="514">
                  <c:v>45289.106319444443</c:v>
                </c:pt>
                <c:pt idx="515">
                  <c:v>45289.120150462964</c:v>
                </c:pt>
                <c:pt idx="516">
                  <c:v>45289.133969907409</c:v>
                </c:pt>
                <c:pt idx="517">
                  <c:v>45289.147789351853</c:v>
                </c:pt>
                <c:pt idx="518">
                  <c:v>45289.161608796298</c:v>
                </c:pt>
                <c:pt idx="519">
                  <c:v>45289.175439814811</c:v>
                </c:pt>
                <c:pt idx="520">
                  <c:v>45289.189259259256</c:v>
                </c:pt>
                <c:pt idx="521">
                  <c:v>45289.203090277777</c:v>
                </c:pt>
                <c:pt idx="522">
                  <c:v>45289.216909722221</c:v>
                </c:pt>
                <c:pt idx="523">
                  <c:v>45289.230740740742</c:v>
                </c:pt>
                <c:pt idx="524">
                  <c:v>45289.244560185187</c:v>
                </c:pt>
                <c:pt idx="525">
                  <c:v>45289.258379629631</c:v>
                </c:pt>
                <c:pt idx="526">
                  <c:v>45289.272210648145</c:v>
                </c:pt>
                <c:pt idx="527">
                  <c:v>45289.286030092589</c:v>
                </c:pt>
                <c:pt idx="528">
                  <c:v>45289.299861111111</c:v>
                </c:pt>
                <c:pt idx="529">
                  <c:v>45289.313680555555</c:v>
                </c:pt>
                <c:pt idx="530">
                  <c:v>45289.327499999999</c:v>
                </c:pt>
                <c:pt idx="531">
                  <c:v>45289.341319444444</c:v>
                </c:pt>
                <c:pt idx="532">
                  <c:v>45289.355138888888</c:v>
                </c:pt>
                <c:pt idx="533">
                  <c:v>45289.368969907409</c:v>
                </c:pt>
                <c:pt idx="534">
                  <c:v>45289.382800925923</c:v>
                </c:pt>
                <c:pt idx="535">
                  <c:v>45289.396620370368</c:v>
                </c:pt>
                <c:pt idx="536">
                  <c:v>45289.410439814812</c:v>
                </c:pt>
                <c:pt idx="537">
                  <c:v>45289.424259259256</c:v>
                </c:pt>
                <c:pt idx="538">
                  <c:v>45289.438078703701</c:v>
                </c:pt>
                <c:pt idx="539">
                  <c:v>45289.451909722222</c:v>
                </c:pt>
                <c:pt idx="540">
                  <c:v>45289.465729166666</c:v>
                </c:pt>
                <c:pt idx="541">
                  <c:v>45289.479560185187</c:v>
                </c:pt>
                <c:pt idx="542">
                  <c:v>45289.493379629632</c:v>
                </c:pt>
                <c:pt idx="543">
                  <c:v>45289.507199074076</c:v>
                </c:pt>
                <c:pt idx="544">
                  <c:v>45289.521018518521</c:v>
                </c:pt>
                <c:pt idx="545">
                  <c:v>45289.534849537034</c:v>
                </c:pt>
                <c:pt idx="546">
                  <c:v>45289.548668981479</c:v>
                </c:pt>
                <c:pt idx="547">
                  <c:v>45289.562488425923</c:v>
                </c:pt>
                <c:pt idx="548">
                  <c:v>45289.576307870368</c:v>
                </c:pt>
                <c:pt idx="549">
                  <c:v>45289.590138888889</c:v>
                </c:pt>
                <c:pt idx="550">
                  <c:v>45289.603958333333</c:v>
                </c:pt>
                <c:pt idx="551">
                  <c:v>45289.617789351854</c:v>
                </c:pt>
                <c:pt idx="552">
                  <c:v>45289.631608796299</c:v>
                </c:pt>
                <c:pt idx="553">
                  <c:v>45289.645428240743</c:v>
                </c:pt>
                <c:pt idx="554">
                  <c:v>45289.659247685187</c:v>
                </c:pt>
                <c:pt idx="555">
                  <c:v>45289.673067129632</c:v>
                </c:pt>
                <c:pt idx="556">
                  <c:v>45289.686886574076</c:v>
                </c:pt>
                <c:pt idx="557">
                  <c:v>45289.700706018521</c:v>
                </c:pt>
                <c:pt idx="558">
                  <c:v>45289.714537037034</c:v>
                </c:pt>
                <c:pt idx="559">
                  <c:v>45289.728356481479</c:v>
                </c:pt>
                <c:pt idx="560">
                  <c:v>45289.7421875</c:v>
                </c:pt>
                <c:pt idx="561">
                  <c:v>45289.756018518521</c:v>
                </c:pt>
                <c:pt idx="562">
                  <c:v>45289.769837962966</c:v>
                </c:pt>
                <c:pt idx="563">
                  <c:v>45289.78365740741</c:v>
                </c:pt>
                <c:pt idx="564">
                  <c:v>45289.797476851854</c:v>
                </c:pt>
                <c:pt idx="565">
                  <c:v>45289.811307870368</c:v>
                </c:pt>
                <c:pt idx="566">
                  <c:v>45289.825127314813</c:v>
                </c:pt>
                <c:pt idx="567">
                  <c:v>45289.838946759257</c:v>
                </c:pt>
                <c:pt idx="568">
                  <c:v>45289.852766203701</c:v>
                </c:pt>
                <c:pt idx="569">
                  <c:v>45289.866597222222</c:v>
                </c:pt>
                <c:pt idx="570">
                  <c:v>45289.880416666667</c:v>
                </c:pt>
                <c:pt idx="571">
                  <c:v>45289.894247685188</c:v>
                </c:pt>
                <c:pt idx="572">
                  <c:v>45289.908067129632</c:v>
                </c:pt>
                <c:pt idx="573">
                  <c:v>45289.921886574077</c:v>
                </c:pt>
                <c:pt idx="574">
                  <c:v>45289.935706018521</c:v>
                </c:pt>
                <c:pt idx="575">
                  <c:v>45289.949537037035</c:v>
                </c:pt>
                <c:pt idx="576">
                  <c:v>45289.963356481479</c:v>
                </c:pt>
                <c:pt idx="577">
                  <c:v>45289.977187500001</c:v>
                </c:pt>
                <c:pt idx="578">
                  <c:v>45289.991018518522</c:v>
                </c:pt>
                <c:pt idx="579">
                  <c:v>45290.004837962966</c:v>
                </c:pt>
                <c:pt idx="580">
                  <c:v>45290.018657407411</c:v>
                </c:pt>
                <c:pt idx="581">
                  <c:v>45290.032488425924</c:v>
                </c:pt>
                <c:pt idx="582">
                  <c:v>45290.046307870369</c:v>
                </c:pt>
                <c:pt idx="583">
                  <c:v>45290.060127314813</c:v>
                </c:pt>
                <c:pt idx="584">
                  <c:v>45290.073946759258</c:v>
                </c:pt>
                <c:pt idx="585">
                  <c:v>45290.087777777779</c:v>
                </c:pt>
                <c:pt idx="586">
                  <c:v>45290.101585648146</c:v>
                </c:pt>
                <c:pt idx="587">
                  <c:v>45290.115428240744</c:v>
                </c:pt>
                <c:pt idx="588">
                  <c:v>45290.129247685189</c:v>
                </c:pt>
                <c:pt idx="589">
                  <c:v>45290.143067129633</c:v>
                </c:pt>
                <c:pt idx="590">
                  <c:v>45290.156886574077</c:v>
                </c:pt>
                <c:pt idx="591">
                  <c:v>45290.170706018522</c:v>
                </c:pt>
                <c:pt idx="592">
                  <c:v>45290.184537037036</c:v>
                </c:pt>
                <c:pt idx="593">
                  <c:v>45290.19835648148</c:v>
                </c:pt>
                <c:pt idx="594">
                  <c:v>45290.212175925924</c:v>
                </c:pt>
                <c:pt idx="595">
                  <c:v>45290.225995370369</c:v>
                </c:pt>
                <c:pt idx="596">
                  <c:v>45290.239814814813</c:v>
                </c:pt>
                <c:pt idx="597">
                  <c:v>45290.253634259258</c:v>
                </c:pt>
                <c:pt idx="598">
                  <c:v>45290.267465277779</c:v>
                </c:pt>
                <c:pt idx="599">
                  <c:v>45290.281284722223</c:v>
                </c:pt>
                <c:pt idx="600">
                  <c:v>45290.295115740744</c:v>
                </c:pt>
                <c:pt idx="601">
                  <c:v>45290.308935185189</c:v>
                </c:pt>
                <c:pt idx="602">
                  <c:v>45290.322754629633</c:v>
                </c:pt>
                <c:pt idx="603">
                  <c:v>45290.336585648147</c:v>
                </c:pt>
                <c:pt idx="604">
                  <c:v>45290.350405092591</c:v>
                </c:pt>
                <c:pt idx="605">
                  <c:v>45290.364236111112</c:v>
                </c:pt>
                <c:pt idx="606">
                  <c:v>45290.378067129626</c:v>
                </c:pt>
                <c:pt idx="607">
                  <c:v>45290.391886574071</c:v>
                </c:pt>
                <c:pt idx="608">
                  <c:v>45290.405717592592</c:v>
                </c:pt>
                <c:pt idx="609">
                  <c:v>45290.419537037036</c:v>
                </c:pt>
                <c:pt idx="610">
                  <c:v>45290.433368055557</c:v>
                </c:pt>
                <c:pt idx="611">
                  <c:v>45290.447187500002</c:v>
                </c:pt>
                <c:pt idx="612">
                  <c:v>45290.461006944446</c:v>
                </c:pt>
                <c:pt idx="613">
                  <c:v>45290.47483796296</c:v>
                </c:pt>
                <c:pt idx="614">
                  <c:v>45290.488668981481</c:v>
                </c:pt>
                <c:pt idx="615">
                  <c:v>45290.502488425926</c:v>
                </c:pt>
                <c:pt idx="616">
                  <c:v>45290.51630787037</c:v>
                </c:pt>
                <c:pt idx="617">
                  <c:v>45290.530127314814</c:v>
                </c:pt>
                <c:pt idx="618">
                  <c:v>45290.543958333335</c:v>
                </c:pt>
                <c:pt idx="619">
                  <c:v>45290.557789351849</c:v>
                </c:pt>
                <c:pt idx="620">
                  <c:v>45290.571608796294</c:v>
                </c:pt>
                <c:pt idx="621">
                  <c:v>45290.585439814815</c:v>
                </c:pt>
                <c:pt idx="622">
                  <c:v>45290.599247685182</c:v>
                </c:pt>
                <c:pt idx="623">
                  <c:v>45290.613078703704</c:v>
                </c:pt>
                <c:pt idx="624">
                  <c:v>45290.626909722225</c:v>
                </c:pt>
                <c:pt idx="625">
                  <c:v>45290.640729166669</c:v>
                </c:pt>
                <c:pt idx="626">
                  <c:v>45290.654548611114</c:v>
                </c:pt>
                <c:pt idx="627">
                  <c:v>45290.668368055558</c:v>
                </c:pt>
                <c:pt idx="628">
                  <c:v>45290.682187500002</c:v>
                </c:pt>
                <c:pt idx="629">
                  <c:v>45290.696006944447</c:v>
                </c:pt>
                <c:pt idx="630">
                  <c:v>45290.709826388891</c:v>
                </c:pt>
                <c:pt idx="631">
                  <c:v>45290.723657407405</c:v>
                </c:pt>
                <c:pt idx="632">
                  <c:v>45290.737476851849</c:v>
                </c:pt>
                <c:pt idx="633">
                  <c:v>45290.751307870371</c:v>
                </c:pt>
                <c:pt idx="634">
                  <c:v>45290.765127314815</c:v>
                </c:pt>
                <c:pt idx="635">
                  <c:v>45290.778958333336</c:v>
                </c:pt>
                <c:pt idx="636">
                  <c:v>45290.79277777778</c:v>
                </c:pt>
                <c:pt idx="637">
                  <c:v>45290.806597222225</c:v>
                </c:pt>
                <c:pt idx="638">
                  <c:v>45290.820428240739</c:v>
                </c:pt>
                <c:pt idx="639">
                  <c:v>45290.83425925926</c:v>
                </c:pt>
                <c:pt idx="640">
                  <c:v>45290.848078703704</c:v>
                </c:pt>
                <c:pt idx="641">
                  <c:v>45290.861898148149</c:v>
                </c:pt>
                <c:pt idx="642">
                  <c:v>45290.875717592593</c:v>
                </c:pt>
                <c:pt idx="643">
                  <c:v>45290.889537037037</c:v>
                </c:pt>
                <c:pt idx="644">
                  <c:v>45290.903368055559</c:v>
                </c:pt>
                <c:pt idx="645">
                  <c:v>45290.917175925926</c:v>
                </c:pt>
                <c:pt idx="646">
                  <c:v>45290.931006944447</c:v>
                </c:pt>
                <c:pt idx="647">
                  <c:v>45290.944826388892</c:v>
                </c:pt>
                <c:pt idx="648">
                  <c:v>45290.958657407406</c:v>
                </c:pt>
                <c:pt idx="649">
                  <c:v>45290.97247685185</c:v>
                </c:pt>
                <c:pt idx="650">
                  <c:v>45290.986296296294</c:v>
                </c:pt>
                <c:pt idx="651">
                  <c:v>45291.000115740739</c:v>
                </c:pt>
                <c:pt idx="652">
                  <c:v>45291.01394675926</c:v>
                </c:pt>
                <c:pt idx="653">
                  <c:v>45291.027754629627</c:v>
                </c:pt>
                <c:pt idx="654">
                  <c:v>45291.041574074072</c:v>
                </c:pt>
                <c:pt idx="655">
                  <c:v>45291.055393518516</c:v>
                </c:pt>
                <c:pt idx="656">
                  <c:v>45291.069224537037</c:v>
                </c:pt>
                <c:pt idx="657">
                  <c:v>45291.083043981482</c:v>
                </c:pt>
                <c:pt idx="658">
                  <c:v>45291.096863425926</c:v>
                </c:pt>
                <c:pt idx="659">
                  <c:v>45291.110694444447</c:v>
                </c:pt>
                <c:pt idx="660">
                  <c:v>45291.124513888892</c:v>
                </c:pt>
                <c:pt idx="661">
                  <c:v>45291.138333333336</c:v>
                </c:pt>
                <c:pt idx="662">
                  <c:v>45291.15215277778</c:v>
                </c:pt>
                <c:pt idx="663">
                  <c:v>45291.165972222225</c:v>
                </c:pt>
                <c:pt idx="664">
                  <c:v>45291.179803240739</c:v>
                </c:pt>
                <c:pt idx="665">
                  <c:v>45291.193622685183</c:v>
                </c:pt>
                <c:pt idx="666">
                  <c:v>45291.207453703704</c:v>
                </c:pt>
                <c:pt idx="667">
                  <c:v>45291.221273148149</c:v>
                </c:pt>
                <c:pt idx="668">
                  <c:v>45291.235092592593</c:v>
                </c:pt>
                <c:pt idx="669">
                  <c:v>45291.248923611114</c:v>
                </c:pt>
                <c:pt idx="670">
                  <c:v>45291.262743055559</c:v>
                </c:pt>
                <c:pt idx="671">
                  <c:v>45291.276562500003</c:v>
                </c:pt>
                <c:pt idx="672">
                  <c:v>45291.290393518517</c:v>
                </c:pt>
                <c:pt idx="673">
                  <c:v>45291.304212962961</c:v>
                </c:pt>
                <c:pt idx="674">
                  <c:v>45291.318032407406</c:v>
                </c:pt>
                <c:pt idx="675">
                  <c:v>45291.331863425927</c:v>
                </c:pt>
                <c:pt idx="676">
                  <c:v>45291.345682870371</c:v>
                </c:pt>
                <c:pt idx="677">
                  <c:v>45291.359502314815</c:v>
                </c:pt>
                <c:pt idx="678">
                  <c:v>45291.37332175926</c:v>
                </c:pt>
                <c:pt idx="679">
                  <c:v>45291.387152777781</c:v>
                </c:pt>
                <c:pt idx="680">
                  <c:v>45291.400983796295</c:v>
                </c:pt>
                <c:pt idx="681">
                  <c:v>45291.414814814816</c:v>
                </c:pt>
                <c:pt idx="682">
                  <c:v>45291.42864583333</c:v>
                </c:pt>
                <c:pt idx="683">
                  <c:v>45291.442465277774</c:v>
                </c:pt>
                <c:pt idx="684">
                  <c:v>45291.456284722219</c:v>
                </c:pt>
                <c:pt idx="685">
                  <c:v>45291.470104166663</c:v>
                </c:pt>
                <c:pt idx="686">
                  <c:v>45291.483935185184</c:v>
                </c:pt>
                <c:pt idx="687">
                  <c:v>45291.497754629629</c:v>
                </c:pt>
                <c:pt idx="688">
                  <c:v>45291.51158564815</c:v>
                </c:pt>
                <c:pt idx="689">
                  <c:v>45291.525405092594</c:v>
                </c:pt>
                <c:pt idx="690">
                  <c:v>45291.539236111108</c:v>
                </c:pt>
                <c:pt idx="691">
                  <c:v>45291.553067129629</c:v>
                </c:pt>
                <c:pt idx="692">
                  <c:v>45291.566874999997</c:v>
                </c:pt>
                <c:pt idx="693">
                  <c:v>45291.580706018518</c:v>
                </c:pt>
                <c:pt idx="694">
                  <c:v>45291.594525462962</c:v>
                </c:pt>
                <c:pt idx="695">
                  <c:v>45291.608356481483</c:v>
                </c:pt>
                <c:pt idx="696">
                  <c:v>45291.622175925928</c:v>
                </c:pt>
                <c:pt idx="697">
                  <c:v>45291.635995370372</c:v>
                </c:pt>
                <c:pt idx="698">
                  <c:v>45291.649826388886</c:v>
                </c:pt>
                <c:pt idx="699">
                  <c:v>45291.663645833331</c:v>
                </c:pt>
                <c:pt idx="700">
                  <c:v>45291.677476851852</c:v>
                </c:pt>
                <c:pt idx="701">
                  <c:v>45291.691296296296</c:v>
                </c:pt>
                <c:pt idx="702">
                  <c:v>45291.705127314817</c:v>
                </c:pt>
                <c:pt idx="703">
                  <c:v>45291.718958333331</c:v>
                </c:pt>
                <c:pt idx="704">
                  <c:v>45291.732789351852</c:v>
                </c:pt>
                <c:pt idx="705">
                  <c:v>45291.746608796297</c:v>
                </c:pt>
                <c:pt idx="706">
                  <c:v>45291.760439814818</c:v>
                </c:pt>
                <c:pt idx="707">
                  <c:v>45291.774259259262</c:v>
                </c:pt>
                <c:pt idx="708">
                  <c:v>45291.788078703707</c:v>
                </c:pt>
                <c:pt idx="709">
                  <c:v>45291.80190972222</c:v>
                </c:pt>
                <c:pt idx="710">
                  <c:v>45291.815729166665</c:v>
                </c:pt>
                <c:pt idx="711">
                  <c:v>45291.829560185186</c:v>
                </c:pt>
                <c:pt idx="712">
                  <c:v>45291.84337962963</c:v>
                </c:pt>
                <c:pt idx="713">
                  <c:v>45291.857210648152</c:v>
                </c:pt>
                <c:pt idx="714">
                  <c:v>45291.871030092596</c:v>
                </c:pt>
                <c:pt idx="715">
                  <c:v>45291.88486111111</c:v>
                </c:pt>
                <c:pt idx="716">
                  <c:v>45291.898680555554</c:v>
                </c:pt>
                <c:pt idx="717">
                  <c:v>45291.912499999999</c:v>
                </c:pt>
                <c:pt idx="718">
                  <c:v>45291.92633101852</c:v>
                </c:pt>
                <c:pt idx="719">
                  <c:v>45291.940150462964</c:v>
                </c:pt>
                <c:pt idx="720">
                  <c:v>45291.953969907408</c:v>
                </c:pt>
                <c:pt idx="721">
                  <c:v>45291.967789351853</c:v>
                </c:pt>
                <c:pt idx="722">
                  <c:v>45291.981608796297</c:v>
                </c:pt>
                <c:pt idx="723">
                  <c:v>45291.995439814818</c:v>
                </c:pt>
                <c:pt idx="724">
                  <c:v>45292.009259259263</c:v>
                </c:pt>
                <c:pt idx="725">
                  <c:v>45292.023078703707</c:v>
                </c:pt>
                <c:pt idx="726">
                  <c:v>45292.036909722221</c:v>
                </c:pt>
                <c:pt idx="727">
                  <c:v>45292.050729166665</c:v>
                </c:pt>
                <c:pt idx="728">
                  <c:v>45292.06454861111</c:v>
                </c:pt>
                <c:pt idx="729">
                  <c:v>45292.078379629631</c:v>
                </c:pt>
                <c:pt idx="730">
                  <c:v>45292.092210648145</c:v>
                </c:pt>
                <c:pt idx="731">
                  <c:v>45292.106041666666</c:v>
                </c:pt>
                <c:pt idx="732">
                  <c:v>45292.11986111111</c:v>
                </c:pt>
                <c:pt idx="733">
                  <c:v>45292.133692129632</c:v>
                </c:pt>
                <c:pt idx="734">
                  <c:v>45292.147511574076</c:v>
                </c:pt>
                <c:pt idx="735">
                  <c:v>45292.16134259259</c:v>
                </c:pt>
                <c:pt idx="736">
                  <c:v>45292.175162037034</c:v>
                </c:pt>
                <c:pt idx="737">
                  <c:v>45292.188981481479</c:v>
                </c:pt>
                <c:pt idx="738">
                  <c:v>45292.2028125</c:v>
                </c:pt>
                <c:pt idx="739">
                  <c:v>45292.216643518521</c:v>
                </c:pt>
                <c:pt idx="740">
                  <c:v>45292.230462962965</c:v>
                </c:pt>
                <c:pt idx="741">
                  <c:v>45292.244293981479</c:v>
                </c:pt>
                <c:pt idx="742">
                  <c:v>45292.258113425924</c:v>
                </c:pt>
                <c:pt idx="743">
                  <c:v>45292.271944444445</c:v>
                </c:pt>
                <c:pt idx="744">
                  <c:v>45292.285763888889</c:v>
                </c:pt>
                <c:pt idx="745">
                  <c:v>45292.29959490741</c:v>
                </c:pt>
                <c:pt idx="746">
                  <c:v>45292.313414351855</c:v>
                </c:pt>
                <c:pt idx="747">
                  <c:v>45292.327245370368</c:v>
                </c:pt>
                <c:pt idx="748">
                  <c:v>45292.34107638889</c:v>
                </c:pt>
                <c:pt idx="749">
                  <c:v>45292.354895833334</c:v>
                </c:pt>
                <c:pt idx="750">
                  <c:v>45292.368715277778</c:v>
                </c:pt>
                <c:pt idx="751">
                  <c:v>45292.3825462963</c:v>
                </c:pt>
                <c:pt idx="752">
                  <c:v>45292.396365740744</c:v>
                </c:pt>
                <c:pt idx="753">
                  <c:v>45292.410196759258</c:v>
                </c:pt>
                <c:pt idx="754">
                  <c:v>45292.424027777779</c:v>
                </c:pt>
                <c:pt idx="755">
                  <c:v>45292.437847222223</c:v>
                </c:pt>
                <c:pt idx="756">
                  <c:v>45292.451678240737</c:v>
                </c:pt>
                <c:pt idx="757">
                  <c:v>45292.465509259258</c:v>
                </c:pt>
                <c:pt idx="758">
                  <c:v>45292.479328703703</c:v>
                </c:pt>
                <c:pt idx="759">
                  <c:v>45292.493148148147</c:v>
                </c:pt>
                <c:pt idx="760">
                  <c:v>45292.506967592592</c:v>
                </c:pt>
                <c:pt idx="761">
                  <c:v>45292.520798611113</c:v>
                </c:pt>
                <c:pt idx="762">
                  <c:v>45292.534618055557</c:v>
                </c:pt>
                <c:pt idx="763">
                  <c:v>45292.548449074071</c:v>
                </c:pt>
                <c:pt idx="764">
                  <c:v>45292.562268518515</c:v>
                </c:pt>
                <c:pt idx="765">
                  <c:v>45292.57608796296</c:v>
                </c:pt>
                <c:pt idx="766">
                  <c:v>45292.589918981481</c:v>
                </c:pt>
                <c:pt idx="767">
                  <c:v>45292.603726851848</c:v>
                </c:pt>
                <c:pt idx="768">
                  <c:v>45292.617546296293</c:v>
                </c:pt>
                <c:pt idx="769">
                  <c:v>45292.631377314814</c:v>
                </c:pt>
                <c:pt idx="770">
                  <c:v>45292.645196759258</c:v>
                </c:pt>
                <c:pt idx="771">
                  <c:v>45292.659016203703</c:v>
                </c:pt>
                <c:pt idx="772">
                  <c:v>45292.672835648147</c:v>
                </c:pt>
                <c:pt idx="773">
                  <c:v>45292.686655092592</c:v>
                </c:pt>
                <c:pt idx="774">
                  <c:v>45292.700486111113</c:v>
                </c:pt>
                <c:pt idx="775">
                  <c:v>45292.714305555557</c:v>
                </c:pt>
                <c:pt idx="776">
                  <c:v>45292.728125000001</c:v>
                </c:pt>
                <c:pt idx="777">
                  <c:v>45292.741956018515</c:v>
                </c:pt>
                <c:pt idx="778">
                  <c:v>45292.75577546296</c:v>
                </c:pt>
                <c:pt idx="779">
                  <c:v>45292.769606481481</c:v>
                </c:pt>
                <c:pt idx="780">
                  <c:v>45292.783425925925</c:v>
                </c:pt>
                <c:pt idx="781">
                  <c:v>45292.797256944446</c:v>
                </c:pt>
                <c:pt idx="782">
                  <c:v>45292.811076388891</c:v>
                </c:pt>
                <c:pt idx="783">
                  <c:v>45292.824907407405</c:v>
                </c:pt>
                <c:pt idx="784">
                  <c:v>45292.838726851849</c:v>
                </c:pt>
                <c:pt idx="785">
                  <c:v>45292.85255787037</c:v>
                </c:pt>
                <c:pt idx="786">
                  <c:v>45292.866377314815</c:v>
                </c:pt>
                <c:pt idx="787">
                  <c:v>45292.880196759259</c:v>
                </c:pt>
                <c:pt idx="788">
                  <c:v>45292.894016203703</c:v>
                </c:pt>
                <c:pt idx="789">
                  <c:v>45292.907835648148</c:v>
                </c:pt>
                <c:pt idx="790">
                  <c:v>45292.921666666669</c:v>
                </c:pt>
                <c:pt idx="791">
                  <c:v>45292.935486111113</c:v>
                </c:pt>
                <c:pt idx="792">
                  <c:v>45292.949305555558</c:v>
                </c:pt>
                <c:pt idx="793">
                  <c:v>45292.963148148148</c:v>
                </c:pt>
                <c:pt idx="794">
                  <c:v>45292.976967592593</c:v>
                </c:pt>
                <c:pt idx="795">
                  <c:v>45292.990798611114</c:v>
                </c:pt>
                <c:pt idx="796">
                  <c:v>45293.004618055558</c:v>
                </c:pt>
                <c:pt idx="797">
                  <c:v>45293.018449074072</c:v>
                </c:pt>
                <c:pt idx="798">
                  <c:v>45293.032268518517</c:v>
                </c:pt>
                <c:pt idx="799">
                  <c:v>45293.046087962961</c:v>
                </c:pt>
                <c:pt idx="800">
                  <c:v>45293.059907407405</c:v>
                </c:pt>
                <c:pt idx="801">
                  <c:v>45293.07372685185</c:v>
                </c:pt>
                <c:pt idx="802">
                  <c:v>45293.087557870371</c:v>
                </c:pt>
                <c:pt idx="803">
                  <c:v>45293.101377314815</c:v>
                </c:pt>
                <c:pt idx="804">
                  <c:v>45293.11519675926</c:v>
                </c:pt>
                <c:pt idx="805">
                  <c:v>45293.129027777781</c:v>
                </c:pt>
                <c:pt idx="806">
                  <c:v>45293.142847222225</c:v>
                </c:pt>
                <c:pt idx="807">
                  <c:v>45293.156666666669</c:v>
                </c:pt>
                <c:pt idx="808">
                  <c:v>45293.170486111114</c:v>
                </c:pt>
                <c:pt idx="809">
                  <c:v>45293.184317129628</c:v>
                </c:pt>
                <c:pt idx="810">
                  <c:v>45293.198148148149</c:v>
                </c:pt>
                <c:pt idx="811">
                  <c:v>45293.211967592593</c:v>
                </c:pt>
                <c:pt idx="812">
                  <c:v>45293.225798611114</c:v>
                </c:pt>
                <c:pt idx="813">
                  <c:v>45293.239618055559</c:v>
                </c:pt>
                <c:pt idx="814">
                  <c:v>45293.253437500003</c:v>
                </c:pt>
                <c:pt idx="815">
                  <c:v>45293.267256944448</c:v>
                </c:pt>
                <c:pt idx="816">
                  <c:v>45293.281076388892</c:v>
                </c:pt>
                <c:pt idx="817">
                  <c:v>45293.294895833336</c:v>
                </c:pt>
                <c:pt idx="818">
                  <c:v>45293.30872685185</c:v>
                </c:pt>
                <c:pt idx="819">
                  <c:v>45293.322557870371</c:v>
                </c:pt>
                <c:pt idx="820">
                  <c:v>45293.336365740739</c:v>
                </c:pt>
                <c:pt idx="821">
                  <c:v>45293.35019675926</c:v>
                </c:pt>
                <c:pt idx="822">
                  <c:v>45293.364016203705</c:v>
                </c:pt>
                <c:pt idx="823">
                  <c:v>45293.377835648149</c:v>
                </c:pt>
                <c:pt idx="824">
                  <c:v>45293.39166666667</c:v>
                </c:pt>
                <c:pt idx="825">
                  <c:v>45293.405486111114</c:v>
                </c:pt>
                <c:pt idx="826">
                  <c:v>45293.419305555559</c:v>
                </c:pt>
                <c:pt idx="827">
                  <c:v>45293.433136574073</c:v>
                </c:pt>
                <c:pt idx="828">
                  <c:v>45293.446956018517</c:v>
                </c:pt>
                <c:pt idx="829">
                  <c:v>45293.460787037038</c:v>
                </c:pt>
                <c:pt idx="830">
                  <c:v>45293.474606481483</c:v>
                </c:pt>
                <c:pt idx="831">
                  <c:v>45293.488437499997</c:v>
                </c:pt>
                <c:pt idx="832">
                  <c:v>45293.502268518518</c:v>
                </c:pt>
                <c:pt idx="833">
                  <c:v>45293.516087962962</c:v>
                </c:pt>
                <c:pt idx="834">
                  <c:v>45293.529918981483</c:v>
                </c:pt>
                <c:pt idx="835">
                  <c:v>45293.543749999997</c:v>
                </c:pt>
                <c:pt idx="836">
                  <c:v>45293.557569444441</c:v>
                </c:pt>
                <c:pt idx="837">
                  <c:v>45293.571388888886</c:v>
                </c:pt>
                <c:pt idx="838">
                  <c:v>45293.585219907407</c:v>
                </c:pt>
                <c:pt idx="839">
                  <c:v>45293.599039351851</c:v>
                </c:pt>
                <c:pt idx="840">
                  <c:v>45293.612858796296</c:v>
                </c:pt>
                <c:pt idx="841">
                  <c:v>45293.626689814817</c:v>
                </c:pt>
                <c:pt idx="842">
                  <c:v>45293.640509259261</c:v>
                </c:pt>
                <c:pt idx="843">
                  <c:v>45293.654328703706</c:v>
                </c:pt>
                <c:pt idx="844">
                  <c:v>45293.66815972222</c:v>
                </c:pt>
                <c:pt idx="845">
                  <c:v>45293.681979166664</c:v>
                </c:pt>
                <c:pt idx="846">
                  <c:v>45293.695810185185</c:v>
                </c:pt>
                <c:pt idx="847">
                  <c:v>45293.709629629629</c:v>
                </c:pt>
                <c:pt idx="848">
                  <c:v>45293.723449074074</c:v>
                </c:pt>
                <c:pt idx="849">
                  <c:v>45293.737280092595</c:v>
                </c:pt>
                <c:pt idx="850">
                  <c:v>45293.751099537039</c:v>
                </c:pt>
                <c:pt idx="851">
                  <c:v>45293.764930555553</c:v>
                </c:pt>
                <c:pt idx="852">
                  <c:v>45293.778749999998</c:v>
                </c:pt>
                <c:pt idx="853">
                  <c:v>45293.792581018519</c:v>
                </c:pt>
                <c:pt idx="854">
                  <c:v>45293.806400462963</c:v>
                </c:pt>
                <c:pt idx="855">
                  <c:v>45293.820231481484</c:v>
                </c:pt>
                <c:pt idx="856">
                  <c:v>45293.834050925929</c:v>
                </c:pt>
                <c:pt idx="857">
                  <c:v>45293.847881944443</c:v>
                </c:pt>
                <c:pt idx="858">
                  <c:v>45293.861701388887</c:v>
                </c:pt>
                <c:pt idx="859">
                  <c:v>45293.875520833331</c:v>
                </c:pt>
                <c:pt idx="860">
                  <c:v>45293.889340277776</c:v>
                </c:pt>
                <c:pt idx="861">
                  <c:v>45293.903171296297</c:v>
                </c:pt>
                <c:pt idx="862">
                  <c:v>45293.916990740741</c:v>
                </c:pt>
                <c:pt idx="863">
                  <c:v>45293.930810185186</c:v>
                </c:pt>
                <c:pt idx="864">
                  <c:v>45293.944618055553</c:v>
                </c:pt>
                <c:pt idx="865">
                  <c:v>45293.958437499998</c:v>
                </c:pt>
                <c:pt idx="866">
                  <c:v>45293.972256944442</c:v>
                </c:pt>
                <c:pt idx="867">
                  <c:v>45293.986076388886</c:v>
                </c:pt>
                <c:pt idx="868">
                  <c:v>45293.999895833331</c:v>
                </c:pt>
                <c:pt idx="869">
                  <c:v>45294.013726851852</c:v>
                </c:pt>
                <c:pt idx="870">
                  <c:v>45294.027546296296</c:v>
                </c:pt>
                <c:pt idx="871">
                  <c:v>45294.041365740741</c:v>
                </c:pt>
                <c:pt idx="872">
                  <c:v>45294.055196759262</c:v>
                </c:pt>
                <c:pt idx="873">
                  <c:v>45294.069016203706</c:v>
                </c:pt>
                <c:pt idx="874">
                  <c:v>45294.08284722222</c:v>
                </c:pt>
                <c:pt idx="875">
                  <c:v>45294.096666666665</c:v>
                </c:pt>
                <c:pt idx="876">
                  <c:v>45294.110486111109</c:v>
                </c:pt>
                <c:pt idx="877">
                  <c:v>45294.12431712963</c:v>
                </c:pt>
                <c:pt idx="878">
                  <c:v>45294.138136574074</c:v>
                </c:pt>
                <c:pt idx="879">
                  <c:v>45294.151967592596</c:v>
                </c:pt>
                <c:pt idx="880">
                  <c:v>45294.16578703704</c:v>
                </c:pt>
                <c:pt idx="881">
                  <c:v>45294.179618055554</c:v>
                </c:pt>
                <c:pt idx="882">
                  <c:v>45294.193437499998</c:v>
                </c:pt>
                <c:pt idx="883">
                  <c:v>45294.207268518519</c:v>
                </c:pt>
                <c:pt idx="884">
                  <c:v>45294.221087962964</c:v>
                </c:pt>
                <c:pt idx="885">
                  <c:v>45294.234907407408</c:v>
                </c:pt>
                <c:pt idx="886">
                  <c:v>45294.248738425929</c:v>
                </c:pt>
                <c:pt idx="887">
                  <c:v>45294.262557870374</c:v>
                </c:pt>
                <c:pt idx="888">
                  <c:v>45294.276377314818</c:v>
                </c:pt>
                <c:pt idx="889">
                  <c:v>45294.290196759262</c:v>
                </c:pt>
                <c:pt idx="890">
                  <c:v>45294.304027777776</c:v>
                </c:pt>
                <c:pt idx="891">
                  <c:v>45294.317847222221</c:v>
                </c:pt>
                <c:pt idx="892">
                  <c:v>45294.331678240742</c:v>
                </c:pt>
                <c:pt idx="893">
                  <c:v>45294.345497685186</c:v>
                </c:pt>
                <c:pt idx="894">
                  <c:v>45294.3593287037</c:v>
                </c:pt>
                <c:pt idx="895">
                  <c:v>45294.373148148145</c:v>
                </c:pt>
                <c:pt idx="896">
                  <c:v>45294.386967592596</c:v>
                </c:pt>
                <c:pt idx="897">
                  <c:v>45294.40079861111</c:v>
                </c:pt>
                <c:pt idx="898">
                  <c:v>45294.414629629631</c:v>
                </c:pt>
                <c:pt idx="899">
                  <c:v>45294.428460648145</c:v>
                </c:pt>
                <c:pt idx="900">
                  <c:v>45294.442280092589</c:v>
                </c:pt>
                <c:pt idx="901">
                  <c:v>45294.456111111111</c:v>
                </c:pt>
                <c:pt idx="902">
                  <c:v>45294.469930555555</c:v>
                </c:pt>
                <c:pt idx="903">
                  <c:v>45294.483761574076</c:v>
                </c:pt>
                <c:pt idx="904">
                  <c:v>45294.497581018521</c:v>
                </c:pt>
                <c:pt idx="905">
                  <c:v>45294.511400462965</c:v>
                </c:pt>
                <c:pt idx="906">
                  <c:v>45294.525231481479</c:v>
                </c:pt>
                <c:pt idx="907">
                  <c:v>45294.539050925923</c:v>
                </c:pt>
                <c:pt idx="908">
                  <c:v>45294.552858796298</c:v>
                </c:pt>
                <c:pt idx="909">
                  <c:v>45294.566678240742</c:v>
                </c:pt>
                <c:pt idx="910">
                  <c:v>45294.580509259256</c:v>
                </c:pt>
                <c:pt idx="911">
                  <c:v>45294.594340277778</c:v>
                </c:pt>
                <c:pt idx="912">
                  <c:v>45294.608159722222</c:v>
                </c:pt>
                <c:pt idx="913">
                  <c:v>45294.621979166666</c:v>
                </c:pt>
                <c:pt idx="914">
                  <c:v>45294.635810185187</c:v>
                </c:pt>
                <c:pt idx="915">
                  <c:v>45294.649629629632</c:v>
                </c:pt>
                <c:pt idx="916">
                  <c:v>45294.663460648146</c:v>
                </c:pt>
                <c:pt idx="917">
                  <c:v>45294.677291666667</c:v>
                </c:pt>
                <c:pt idx="918">
                  <c:v>45294.691111111111</c:v>
                </c:pt>
                <c:pt idx="919">
                  <c:v>45294.704942129632</c:v>
                </c:pt>
                <c:pt idx="920">
                  <c:v>45294.718761574077</c:v>
                </c:pt>
                <c:pt idx="921">
                  <c:v>45294.732581018521</c:v>
                </c:pt>
                <c:pt idx="922">
                  <c:v>45294.746412037035</c:v>
                </c:pt>
                <c:pt idx="923">
                  <c:v>45294.760231481479</c:v>
                </c:pt>
                <c:pt idx="924">
                  <c:v>45294.774062500001</c:v>
                </c:pt>
                <c:pt idx="925">
                  <c:v>45294.787881944445</c:v>
                </c:pt>
                <c:pt idx="926">
                  <c:v>45294.801712962966</c:v>
                </c:pt>
                <c:pt idx="927">
                  <c:v>45294.815532407411</c:v>
                </c:pt>
                <c:pt idx="928">
                  <c:v>45294.829351851855</c:v>
                </c:pt>
                <c:pt idx="929">
                  <c:v>45294.843182870369</c:v>
                </c:pt>
                <c:pt idx="930">
                  <c:v>45294.857002314813</c:v>
                </c:pt>
                <c:pt idx="931">
                  <c:v>45294.870821759258</c:v>
                </c:pt>
                <c:pt idx="932">
                  <c:v>45294.884641203702</c:v>
                </c:pt>
                <c:pt idx="933">
                  <c:v>45294.898472222223</c:v>
                </c:pt>
                <c:pt idx="934">
                  <c:v>45294.912303240744</c:v>
                </c:pt>
                <c:pt idx="935">
                  <c:v>45294.926122685189</c:v>
                </c:pt>
                <c:pt idx="936">
                  <c:v>45294.939953703702</c:v>
                </c:pt>
                <c:pt idx="937">
                  <c:v>45294.953773148147</c:v>
                </c:pt>
                <c:pt idx="938">
                  <c:v>45294.967604166668</c:v>
                </c:pt>
                <c:pt idx="939">
                  <c:v>45294.981423611112</c:v>
                </c:pt>
                <c:pt idx="940">
                  <c:v>45294.995243055557</c:v>
                </c:pt>
                <c:pt idx="941">
                  <c:v>45295.009074074071</c:v>
                </c:pt>
                <c:pt idx="942">
                  <c:v>45295.022905092592</c:v>
                </c:pt>
                <c:pt idx="943">
                  <c:v>45295.036724537036</c:v>
                </c:pt>
                <c:pt idx="944">
                  <c:v>45295.050555555557</c:v>
                </c:pt>
                <c:pt idx="945">
                  <c:v>45295.064386574071</c:v>
                </c:pt>
                <c:pt idx="946">
                  <c:v>45295.078217592592</c:v>
                </c:pt>
                <c:pt idx="947">
                  <c:v>45295.092048611114</c:v>
                </c:pt>
                <c:pt idx="948">
                  <c:v>45295.105868055558</c:v>
                </c:pt>
                <c:pt idx="949">
                  <c:v>45295.119687500002</c:v>
                </c:pt>
                <c:pt idx="950">
                  <c:v>45295.133518518516</c:v>
                </c:pt>
                <c:pt idx="951">
                  <c:v>45295.147337962961</c:v>
                </c:pt>
                <c:pt idx="952">
                  <c:v>45295.161157407405</c:v>
                </c:pt>
                <c:pt idx="953">
                  <c:v>45295.174988425926</c:v>
                </c:pt>
                <c:pt idx="954">
                  <c:v>45295.188807870371</c:v>
                </c:pt>
                <c:pt idx="955">
                  <c:v>45295.202627314815</c:v>
                </c:pt>
                <c:pt idx="956">
                  <c:v>45295.216458333336</c:v>
                </c:pt>
                <c:pt idx="957">
                  <c:v>45295.23027777778</c:v>
                </c:pt>
                <c:pt idx="958">
                  <c:v>45295.244108796294</c:v>
                </c:pt>
                <c:pt idx="959">
                  <c:v>45295.257928240739</c:v>
                </c:pt>
                <c:pt idx="960">
                  <c:v>45295.271747685183</c:v>
                </c:pt>
                <c:pt idx="961">
                  <c:v>45295.285578703704</c:v>
                </c:pt>
                <c:pt idx="962">
                  <c:v>45295.299398148149</c:v>
                </c:pt>
                <c:pt idx="963">
                  <c:v>45295.31322916667</c:v>
                </c:pt>
                <c:pt idx="964">
                  <c:v>45295.327060185184</c:v>
                </c:pt>
                <c:pt idx="965">
                  <c:v>45295.340879629628</c:v>
                </c:pt>
                <c:pt idx="966">
                  <c:v>45295.354710648149</c:v>
                </c:pt>
                <c:pt idx="967">
                  <c:v>45295.368530092594</c:v>
                </c:pt>
                <c:pt idx="968">
                  <c:v>45295.382361111115</c:v>
                </c:pt>
                <c:pt idx="969">
                  <c:v>45295.396180555559</c:v>
                </c:pt>
                <c:pt idx="970">
                  <c:v>45295.41</c:v>
                </c:pt>
                <c:pt idx="971">
                  <c:v>45295.423831018517</c:v>
                </c:pt>
                <c:pt idx="972">
                  <c:v>45295.437650462962</c:v>
                </c:pt>
                <c:pt idx="973">
                  <c:v>45295.451481481483</c:v>
                </c:pt>
                <c:pt idx="974">
                  <c:v>45295.465300925927</c:v>
                </c:pt>
                <c:pt idx="975">
                  <c:v>45295.479131944441</c:v>
                </c:pt>
                <c:pt idx="976">
                  <c:v>45295.492951388886</c:v>
                </c:pt>
                <c:pt idx="977">
                  <c:v>45295.506782407407</c:v>
                </c:pt>
                <c:pt idx="978">
                  <c:v>45295.520590277774</c:v>
                </c:pt>
                <c:pt idx="979">
                  <c:v>45295.534421296295</c:v>
                </c:pt>
                <c:pt idx="980">
                  <c:v>45295.548252314817</c:v>
                </c:pt>
                <c:pt idx="981">
                  <c:v>45295.562071759261</c:v>
                </c:pt>
                <c:pt idx="982">
                  <c:v>45295.575902777775</c:v>
                </c:pt>
                <c:pt idx="983">
                  <c:v>45295.589722222219</c:v>
                </c:pt>
                <c:pt idx="984">
                  <c:v>45295.60355324074</c:v>
                </c:pt>
                <c:pt idx="985">
                  <c:v>45295.617372685185</c:v>
                </c:pt>
                <c:pt idx="986">
                  <c:v>45295.631192129629</c:v>
                </c:pt>
                <c:pt idx="987">
                  <c:v>45295.64502314815</c:v>
                </c:pt>
                <c:pt idx="988">
                  <c:v>45295.658854166664</c:v>
                </c:pt>
                <c:pt idx="989">
                  <c:v>45295.672685185185</c:v>
                </c:pt>
                <c:pt idx="990">
                  <c:v>45295.686493055553</c:v>
                </c:pt>
                <c:pt idx="991">
                  <c:v>45295.700324074074</c:v>
                </c:pt>
                <c:pt idx="992">
                  <c:v>45295.714155092595</c:v>
                </c:pt>
                <c:pt idx="993">
                  <c:v>45295.72797453704</c:v>
                </c:pt>
                <c:pt idx="994">
                  <c:v>45295.741793981484</c:v>
                </c:pt>
                <c:pt idx="995">
                  <c:v>45295.755613425928</c:v>
                </c:pt>
                <c:pt idx="996">
                  <c:v>45295.769444444442</c:v>
                </c:pt>
                <c:pt idx="997">
                  <c:v>45295.783275462964</c:v>
                </c:pt>
                <c:pt idx="998">
                  <c:v>45295.797094907408</c:v>
                </c:pt>
                <c:pt idx="999">
                  <c:v>45295.810925925929</c:v>
                </c:pt>
                <c:pt idx="1000">
                  <c:v>45295.824756944443</c:v>
                </c:pt>
                <c:pt idx="1001">
                  <c:v>45295.838576388887</c:v>
                </c:pt>
                <c:pt idx="1002">
                  <c:v>45295.852407407408</c:v>
                </c:pt>
                <c:pt idx="1003">
                  <c:v>45295.866226851853</c:v>
                </c:pt>
                <c:pt idx="1004">
                  <c:v>45295.880057870374</c:v>
                </c:pt>
                <c:pt idx="1005">
                  <c:v>45295.893877314818</c:v>
                </c:pt>
                <c:pt idx="1006">
                  <c:v>45295.907708333332</c:v>
                </c:pt>
                <c:pt idx="1007">
                  <c:v>45295.921527777777</c:v>
                </c:pt>
                <c:pt idx="1008">
                  <c:v>45295.935358796298</c:v>
                </c:pt>
                <c:pt idx="1009">
                  <c:v>45295.949178240742</c:v>
                </c:pt>
                <c:pt idx="1010">
                  <c:v>45295.963009259256</c:v>
                </c:pt>
                <c:pt idx="1011">
                  <c:v>45295.9768287037</c:v>
                </c:pt>
                <c:pt idx="1012">
                  <c:v>45295.990659722222</c:v>
                </c:pt>
                <c:pt idx="1013">
                  <c:v>45296.004490740743</c:v>
                </c:pt>
                <c:pt idx="1014">
                  <c:v>45296.018310185187</c:v>
                </c:pt>
                <c:pt idx="1015">
                  <c:v>45296.032129629632</c:v>
                </c:pt>
                <c:pt idx="1016">
                  <c:v>45296.045960648145</c:v>
                </c:pt>
                <c:pt idx="1017">
                  <c:v>45296.05978009259</c:v>
                </c:pt>
                <c:pt idx="1018">
                  <c:v>45296.073611111111</c:v>
                </c:pt>
                <c:pt idx="1019">
                  <c:v>45296.087430555555</c:v>
                </c:pt>
                <c:pt idx="1020">
                  <c:v>45296.101261574076</c:v>
                </c:pt>
                <c:pt idx="1021">
                  <c:v>45296.115081018521</c:v>
                </c:pt>
                <c:pt idx="1022">
                  <c:v>45296.128900462965</c:v>
                </c:pt>
                <c:pt idx="1023">
                  <c:v>45296.142731481479</c:v>
                </c:pt>
                <c:pt idx="1024">
                  <c:v>45296.156539351854</c:v>
                </c:pt>
                <c:pt idx="1025">
                  <c:v>45296.170370370368</c:v>
                </c:pt>
                <c:pt idx="1026">
                  <c:v>45296.184189814812</c:v>
                </c:pt>
                <c:pt idx="1027">
                  <c:v>45296.198020833333</c:v>
                </c:pt>
                <c:pt idx="1028">
                  <c:v>45296.211840277778</c:v>
                </c:pt>
                <c:pt idx="1029">
                  <c:v>45296.225671296299</c:v>
                </c:pt>
                <c:pt idx="1030">
                  <c:v>45296.239490740743</c:v>
                </c:pt>
                <c:pt idx="1031">
                  <c:v>45296.253321759257</c:v>
                </c:pt>
                <c:pt idx="1032">
                  <c:v>45296.267141203702</c:v>
                </c:pt>
                <c:pt idx="1033">
                  <c:v>45296.280960648146</c:v>
                </c:pt>
                <c:pt idx="1034">
                  <c:v>45296.29478009259</c:v>
                </c:pt>
                <c:pt idx="1035">
                  <c:v>45296.308611111112</c:v>
                </c:pt>
                <c:pt idx="1036">
                  <c:v>45296.322442129633</c:v>
                </c:pt>
                <c:pt idx="1037">
                  <c:v>45296.336261574077</c:v>
                </c:pt>
                <c:pt idx="1038">
                  <c:v>45296.350081018521</c:v>
                </c:pt>
                <c:pt idx="1039">
                  <c:v>45296.363900462966</c:v>
                </c:pt>
                <c:pt idx="1040">
                  <c:v>45296.37773148148</c:v>
                </c:pt>
                <c:pt idx="1041">
                  <c:v>45296.391539351855</c:v>
                </c:pt>
                <c:pt idx="1042">
                  <c:v>45296.405370370368</c:v>
                </c:pt>
                <c:pt idx="1043">
                  <c:v>45296.41920138889</c:v>
                </c:pt>
                <c:pt idx="1044">
                  <c:v>45296.433032407411</c:v>
                </c:pt>
                <c:pt idx="1045">
                  <c:v>45296.446863425925</c:v>
                </c:pt>
                <c:pt idx="1046">
                  <c:v>45296.460682870369</c:v>
                </c:pt>
                <c:pt idx="1047">
                  <c:v>45296.47451388889</c:v>
                </c:pt>
                <c:pt idx="1048">
                  <c:v>45296.488333333335</c:v>
                </c:pt>
                <c:pt idx="1049">
                  <c:v>45296.502164351848</c:v>
                </c:pt>
                <c:pt idx="1050">
                  <c:v>45296.51599537037</c:v>
                </c:pt>
                <c:pt idx="1051">
                  <c:v>45296.529814814814</c:v>
                </c:pt>
                <c:pt idx="1052">
                  <c:v>45296.543634259258</c:v>
                </c:pt>
                <c:pt idx="1053">
                  <c:v>45296.557453703703</c:v>
                </c:pt>
                <c:pt idx="1054">
                  <c:v>45296.571284722224</c:v>
                </c:pt>
                <c:pt idx="1055">
                  <c:v>45296.585104166668</c:v>
                </c:pt>
                <c:pt idx="1056">
                  <c:v>45296.598935185182</c:v>
                </c:pt>
                <c:pt idx="1057">
                  <c:v>45296.612754629627</c:v>
                </c:pt>
                <c:pt idx="1058">
                  <c:v>45296.626574074071</c:v>
                </c:pt>
                <c:pt idx="1059">
                  <c:v>45296.640405092592</c:v>
                </c:pt>
                <c:pt idx="1060">
                  <c:v>45296.654224537036</c:v>
                </c:pt>
                <c:pt idx="1061">
                  <c:v>45296.668043981481</c:v>
                </c:pt>
                <c:pt idx="1062">
                  <c:v>45296.681863425925</c:v>
                </c:pt>
                <c:pt idx="1063">
                  <c:v>45296.69568287037</c:v>
                </c:pt>
                <c:pt idx="1064">
                  <c:v>45296.709502314814</c:v>
                </c:pt>
                <c:pt idx="1065">
                  <c:v>45296.723333333335</c:v>
                </c:pt>
                <c:pt idx="1066">
                  <c:v>45296.73715277778</c:v>
                </c:pt>
                <c:pt idx="1067">
                  <c:v>45296.750983796293</c:v>
                </c:pt>
                <c:pt idx="1068">
                  <c:v>45296.764803240738</c:v>
                </c:pt>
                <c:pt idx="1069">
                  <c:v>45296.778622685182</c:v>
                </c:pt>
                <c:pt idx="1070">
                  <c:v>45296.792442129627</c:v>
                </c:pt>
                <c:pt idx="1071">
                  <c:v>45296.806273148148</c:v>
                </c:pt>
                <c:pt idx="1072">
                  <c:v>45296.820092592592</c:v>
                </c:pt>
                <c:pt idx="1073">
                  <c:v>45296.833923611113</c:v>
                </c:pt>
                <c:pt idx="1074">
                  <c:v>45296.847743055558</c:v>
                </c:pt>
                <c:pt idx="1075">
                  <c:v>45296.861562500002</c:v>
                </c:pt>
                <c:pt idx="1076">
                  <c:v>45296.875393518516</c:v>
                </c:pt>
                <c:pt idx="1077">
                  <c:v>45296.88921296296</c:v>
                </c:pt>
                <c:pt idx="1078">
                  <c:v>45296.903043981481</c:v>
                </c:pt>
                <c:pt idx="1079">
                  <c:v>45296.916863425926</c:v>
                </c:pt>
                <c:pt idx="1080">
                  <c:v>45296.930694444447</c:v>
                </c:pt>
                <c:pt idx="1081">
                  <c:v>45296.944525462961</c:v>
                </c:pt>
                <c:pt idx="1082">
                  <c:v>45296.958344907405</c:v>
                </c:pt>
                <c:pt idx="1083">
                  <c:v>45296.972175925926</c:v>
                </c:pt>
                <c:pt idx="1084">
                  <c:v>45296.985995370371</c:v>
                </c:pt>
                <c:pt idx="1085">
                  <c:v>45296.999814814815</c:v>
                </c:pt>
                <c:pt idx="1086">
                  <c:v>45297.01363425926</c:v>
                </c:pt>
                <c:pt idx="1087">
                  <c:v>45297.027453703704</c:v>
                </c:pt>
                <c:pt idx="1088">
                  <c:v>45297.041284722225</c:v>
                </c:pt>
                <c:pt idx="1089">
                  <c:v>45297.055092592593</c:v>
                </c:pt>
                <c:pt idx="1090">
                  <c:v>45297.068923611114</c:v>
                </c:pt>
                <c:pt idx="1091">
                  <c:v>45297.082743055558</c:v>
                </c:pt>
                <c:pt idx="1092">
                  <c:v>45297.096562500003</c:v>
                </c:pt>
                <c:pt idx="1093">
                  <c:v>45297.110393518517</c:v>
                </c:pt>
                <c:pt idx="1094">
                  <c:v>45297.124212962961</c:v>
                </c:pt>
                <c:pt idx="1095">
                  <c:v>45297.138032407405</c:v>
                </c:pt>
                <c:pt idx="1096">
                  <c:v>45297.15185185185</c:v>
                </c:pt>
                <c:pt idx="1097">
                  <c:v>45297.165694444448</c:v>
                </c:pt>
                <c:pt idx="1098">
                  <c:v>45297.179513888892</c:v>
                </c:pt>
                <c:pt idx="1099">
                  <c:v>45297.193333333336</c:v>
                </c:pt>
                <c:pt idx="1100">
                  <c:v>45297.207152777781</c:v>
                </c:pt>
                <c:pt idx="1101">
                  <c:v>45297.220972222225</c:v>
                </c:pt>
                <c:pt idx="1102">
                  <c:v>45297.234803240739</c:v>
                </c:pt>
                <c:pt idx="1103">
                  <c:v>45297.248622685183</c:v>
                </c:pt>
                <c:pt idx="1104">
                  <c:v>45297.262442129628</c:v>
                </c:pt>
                <c:pt idx="1105">
                  <c:v>45297.276273148149</c:v>
                </c:pt>
                <c:pt idx="1106">
                  <c:v>45297.290092592593</c:v>
                </c:pt>
                <c:pt idx="1107">
                  <c:v>45297.303912037038</c:v>
                </c:pt>
                <c:pt idx="1108">
                  <c:v>45297.317743055559</c:v>
                </c:pt>
                <c:pt idx="1109">
                  <c:v>45297.331562500003</c:v>
                </c:pt>
                <c:pt idx="1110">
                  <c:v>45297.345393518517</c:v>
                </c:pt>
                <c:pt idx="1111">
                  <c:v>45297.359212962961</c:v>
                </c:pt>
                <c:pt idx="1112">
                  <c:v>45297.373032407406</c:v>
                </c:pt>
                <c:pt idx="1113">
                  <c:v>45297.386863425927</c:v>
                </c:pt>
                <c:pt idx="1114">
                  <c:v>45297.400682870371</c:v>
                </c:pt>
                <c:pt idx="1115">
                  <c:v>45297.414513888885</c:v>
                </c:pt>
                <c:pt idx="1116">
                  <c:v>45297.428344907406</c:v>
                </c:pt>
                <c:pt idx="1117">
                  <c:v>45297.442164351851</c:v>
                </c:pt>
                <c:pt idx="1118">
                  <c:v>45297.455995370372</c:v>
                </c:pt>
                <c:pt idx="1119">
                  <c:v>45297.469826388886</c:v>
                </c:pt>
                <c:pt idx="1120">
                  <c:v>45297.48364583333</c:v>
                </c:pt>
                <c:pt idx="1121">
                  <c:v>45297.497465277775</c:v>
                </c:pt>
                <c:pt idx="1122">
                  <c:v>45297.511296296296</c:v>
                </c:pt>
                <c:pt idx="1123">
                  <c:v>45297.525104166663</c:v>
                </c:pt>
                <c:pt idx="1124">
                  <c:v>45297.538946759261</c:v>
                </c:pt>
                <c:pt idx="1125">
                  <c:v>45297.552766203706</c:v>
                </c:pt>
                <c:pt idx="1126">
                  <c:v>45297.56659722222</c:v>
                </c:pt>
                <c:pt idx="1127">
                  <c:v>45297.580428240741</c:v>
                </c:pt>
                <c:pt idx="1128">
                  <c:v>45297.594247685185</c:v>
                </c:pt>
                <c:pt idx="1129">
                  <c:v>45297.608067129629</c:v>
                </c:pt>
                <c:pt idx="1130">
                  <c:v>45297.621898148151</c:v>
                </c:pt>
                <c:pt idx="1131">
                  <c:v>45297.635729166665</c:v>
                </c:pt>
                <c:pt idx="1132">
                  <c:v>45297.649548611109</c:v>
                </c:pt>
                <c:pt idx="1133">
                  <c:v>45297.663368055553</c:v>
                </c:pt>
                <c:pt idx="1134">
                  <c:v>45297.677199074074</c:v>
                </c:pt>
                <c:pt idx="1135">
                  <c:v>45297.691018518519</c:v>
                </c:pt>
                <c:pt idx="1136">
                  <c:v>45297.704837962963</c:v>
                </c:pt>
                <c:pt idx="1137">
                  <c:v>45297.718668981484</c:v>
                </c:pt>
                <c:pt idx="1138">
                  <c:v>45297.732488425929</c:v>
                </c:pt>
                <c:pt idx="1139">
                  <c:v>45297.746307870373</c:v>
                </c:pt>
                <c:pt idx="1140">
                  <c:v>45297.760127314818</c:v>
                </c:pt>
                <c:pt idx="1141">
                  <c:v>45297.773946759262</c:v>
                </c:pt>
                <c:pt idx="1142">
                  <c:v>45297.787766203706</c:v>
                </c:pt>
                <c:pt idx="1143">
                  <c:v>45297.801585648151</c:v>
                </c:pt>
                <c:pt idx="1144">
                  <c:v>45297.815416666665</c:v>
                </c:pt>
                <c:pt idx="1145">
                  <c:v>45297.829236111109</c:v>
                </c:pt>
                <c:pt idx="1146">
                  <c:v>45297.84306712963</c:v>
                </c:pt>
                <c:pt idx="1147">
                  <c:v>45297.856886574074</c:v>
                </c:pt>
                <c:pt idx="1148">
                  <c:v>45297.870717592596</c:v>
                </c:pt>
                <c:pt idx="1149">
                  <c:v>45297.88453703704</c:v>
                </c:pt>
                <c:pt idx="1150">
                  <c:v>45297.898356481484</c:v>
                </c:pt>
                <c:pt idx="1151">
                  <c:v>45297.912187499998</c:v>
                </c:pt>
                <c:pt idx="1152">
                  <c:v>45297.926006944443</c:v>
                </c:pt>
                <c:pt idx="1153">
                  <c:v>45297.939826388887</c:v>
                </c:pt>
                <c:pt idx="1154">
                  <c:v>45297.953657407408</c:v>
                </c:pt>
                <c:pt idx="1155">
                  <c:v>45297.967476851853</c:v>
                </c:pt>
                <c:pt idx="1156">
                  <c:v>45297.981307870374</c:v>
                </c:pt>
                <c:pt idx="1157">
                  <c:v>45297.995138888888</c:v>
                </c:pt>
                <c:pt idx="1158">
                  <c:v>45298.008969907409</c:v>
                </c:pt>
                <c:pt idx="1159">
                  <c:v>45298.022789351853</c:v>
                </c:pt>
                <c:pt idx="1160">
                  <c:v>45298.036620370367</c:v>
                </c:pt>
                <c:pt idx="1161">
                  <c:v>45298.050451388888</c:v>
                </c:pt>
                <c:pt idx="1162">
                  <c:v>45298.064282407409</c:v>
                </c:pt>
                <c:pt idx="1163">
                  <c:v>45298.078101851854</c:v>
                </c:pt>
                <c:pt idx="1164">
                  <c:v>45298.091921296298</c:v>
                </c:pt>
                <c:pt idx="1165">
                  <c:v>45298.105752314812</c:v>
                </c:pt>
                <c:pt idx="1166">
                  <c:v>45298.119583333333</c:v>
                </c:pt>
                <c:pt idx="1167">
                  <c:v>45298.133402777778</c:v>
                </c:pt>
                <c:pt idx="1168">
                  <c:v>45298.147222222222</c:v>
                </c:pt>
                <c:pt idx="1169">
                  <c:v>45298.161041666666</c:v>
                </c:pt>
                <c:pt idx="1170">
                  <c:v>45298.174872685187</c:v>
                </c:pt>
                <c:pt idx="1171">
                  <c:v>45298.188692129632</c:v>
                </c:pt>
                <c:pt idx="1172">
                  <c:v>45298.202523148146</c:v>
                </c:pt>
                <c:pt idx="1173">
                  <c:v>45298.21634259259</c:v>
                </c:pt>
                <c:pt idx="1174">
                  <c:v>45298.230162037034</c:v>
                </c:pt>
                <c:pt idx="1175">
                  <c:v>45298.243981481479</c:v>
                </c:pt>
                <c:pt idx="1176">
                  <c:v>45298.257800925923</c:v>
                </c:pt>
                <c:pt idx="1177">
                  <c:v>45298.271631944444</c:v>
                </c:pt>
                <c:pt idx="1178">
                  <c:v>45298.285451388889</c:v>
                </c:pt>
                <c:pt idx="1179">
                  <c:v>45298.299270833333</c:v>
                </c:pt>
                <c:pt idx="1180">
                  <c:v>45298.313090277778</c:v>
                </c:pt>
                <c:pt idx="1181">
                  <c:v>45298.326909722222</c:v>
                </c:pt>
                <c:pt idx="1182">
                  <c:v>45298.340740740743</c:v>
                </c:pt>
                <c:pt idx="1183">
                  <c:v>45298.354560185187</c:v>
                </c:pt>
                <c:pt idx="1184">
                  <c:v>45298.368391203701</c:v>
                </c:pt>
                <c:pt idx="1185">
                  <c:v>45298.382210648146</c:v>
                </c:pt>
                <c:pt idx="1186">
                  <c:v>45298.39603009259</c:v>
                </c:pt>
                <c:pt idx="1187">
                  <c:v>45298.409849537034</c:v>
                </c:pt>
                <c:pt idx="1188">
                  <c:v>45298.423680555556</c:v>
                </c:pt>
                <c:pt idx="1189">
                  <c:v>45298.4375</c:v>
                </c:pt>
                <c:pt idx="1190">
                  <c:v>45298.451331018521</c:v>
                </c:pt>
                <c:pt idx="1191">
                  <c:v>45298.465150462966</c:v>
                </c:pt>
                <c:pt idx="1192">
                  <c:v>45298.478981481479</c:v>
                </c:pt>
                <c:pt idx="1193">
                  <c:v>45298.492812500001</c:v>
                </c:pt>
                <c:pt idx="1194">
                  <c:v>45298.506643518522</c:v>
                </c:pt>
                <c:pt idx="1195">
                  <c:v>45298.520462962966</c:v>
                </c:pt>
                <c:pt idx="1196">
                  <c:v>45298.53429398148</c:v>
                </c:pt>
                <c:pt idx="1197">
                  <c:v>45298.548113425924</c:v>
                </c:pt>
                <c:pt idx="1198">
                  <c:v>45298.561932870369</c:v>
                </c:pt>
                <c:pt idx="1199">
                  <c:v>45298.57576388889</c:v>
                </c:pt>
                <c:pt idx="1200">
                  <c:v>45298.589583333334</c:v>
                </c:pt>
                <c:pt idx="1201">
                  <c:v>45298.603402777779</c:v>
                </c:pt>
                <c:pt idx="1202">
                  <c:v>45298.617222222223</c:v>
                </c:pt>
                <c:pt idx="1203">
                  <c:v>45298.631053240744</c:v>
                </c:pt>
                <c:pt idx="1204">
                  <c:v>45298.644872685189</c:v>
                </c:pt>
                <c:pt idx="1205">
                  <c:v>45298.658703703702</c:v>
                </c:pt>
                <c:pt idx="1206">
                  <c:v>45298.672523148147</c:v>
                </c:pt>
                <c:pt idx="1207">
                  <c:v>45298.686354166668</c:v>
                </c:pt>
                <c:pt idx="1208">
                  <c:v>45298.700173611112</c:v>
                </c:pt>
                <c:pt idx="1209">
                  <c:v>45298.714004629626</c:v>
                </c:pt>
                <c:pt idx="1210">
                  <c:v>45298.727824074071</c:v>
                </c:pt>
                <c:pt idx="1211">
                  <c:v>45298.741655092592</c:v>
                </c:pt>
                <c:pt idx="1212">
                  <c:v>45298.755474537036</c:v>
                </c:pt>
                <c:pt idx="1213">
                  <c:v>45298.769293981481</c:v>
                </c:pt>
                <c:pt idx="1214">
                  <c:v>45298.783125000002</c:v>
                </c:pt>
                <c:pt idx="1215">
                  <c:v>45298.796956018516</c:v>
                </c:pt>
                <c:pt idx="1216">
                  <c:v>45298.81077546296</c:v>
                </c:pt>
                <c:pt idx="1217">
                  <c:v>45298.824606481481</c:v>
                </c:pt>
                <c:pt idx="1218">
                  <c:v>45298.838425925926</c:v>
                </c:pt>
                <c:pt idx="1219">
                  <c:v>45298.85224537037</c:v>
                </c:pt>
                <c:pt idx="1220">
                  <c:v>45298.866076388891</c:v>
                </c:pt>
                <c:pt idx="1221">
                  <c:v>45298.879907407405</c:v>
                </c:pt>
                <c:pt idx="1222">
                  <c:v>45298.893726851849</c:v>
                </c:pt>
                <c:pt idx="1223">
                  <c:v>45298.907546296294</c:v>
                </c:pt>
                <c:pt idx="1224">
                  <c:v>45298.921377314815</c:v>
                </c:pt>
                <c:pt idx="1225">
                  <c:v>45298.935196759259</c:v>
                </c:pt>
                <c:pt idx="1226">
                  <c:v>45298.94902777778</c:v>
                </c:pt>
                <c:pt idx="1227">
                  <c:v>45298.962847222225</c:v>
                </c:pt>
                <c:pt idx="1228">
                  <c:v>45298.976666666669</c:v>
                </c:pt>
                <c:pt idx="1229">
                  <c:v>45298.990497685183</c:v>
                </c:pt>
                <c:pt idx="1230">
                  <c:v>45299.004317129627</c:v>
                </c:pt>
                <c:pt idx="1231">
                  <c:v>45299.018136574072</c:v>
                </c:pt>
                <c:pt idx="1232">
                  <c:v>45299.031956018516</c:v>
                </c:pt>
                <c:pt idx="1233">
                  <c:v>45299.045775462961</c:v>
                </c:pt>
                <c:pt idx="1234">
                  <c:v>45299.059594907405</c:v>
                </c:pt>
                <c:pt idx="1235">
                  <c:v>45299.073414351849</c:v>
                </c:pt>
                <c:pt idx="1236">
                  <c:v>45299.087233796294</c:v>
                </c:pt>
                <c:pt idx="1237">
                  <c:v>45299.101053240738</c:v>
                </c:pt>
                <c:pt idx="1238">
                  <c:v>45299.114884259259</c:v>
                </c:pt>
                <c:pt idx="1239">
                  <c:v>45299.12871527778</c:v>
                </c:pt>
                <c:pt idx="1240">
                  <c:v>45299.142546296294</c:v>
                </c:pt>
                <c:pt idx="1241">
                  <c:v>45299.156365740739</c:v>
                </c:pt>
                <c:pt idx="1242">
                  <c:v>45299.170185185183</c:v>
                </c:pt>
                <c:pt idx="1243">
                  <c:v>45299.184016203704</c:v>
                </c:pt>
                <c:pt idx="1244">
                  <c:v>45299.197835648149</c:v>
                </c:pt>
                <c:pt idx="1245">
                  <c:v>45299.211655092593</c:v>
                </c:pt>
                <c:pt idx="1246">
                  <c:v>45299.225486111114</c:v>
                </c:pt>
                <c:pt idx="1247">
                  <c:v>45299.239317129628</c:v>
                </c:pt>
                <c:pt idx="1248">
                  <c:v>45299.253136574072</c:v>
                </c:pt>
                <c:pt idx="1249">
                  <c:v>45299.266967592594</c:v>
                </c:pt>
                <c:pt idx="1250">
                  <c:v>45299.280787037038</c:v>
                </c:pt>
                <c:pt idx="1251">
                  <c:v>45299.294606481482</c:v>
                </c:pt>
                <c:pt idx="1252">
                  <c:v>45299.308437500003</c:v>
                </c:pt>
                <c:pt idx="1253">
                  <c:v>45299.322256944448</c:v>
                </c:pt>
                <c:pt idx="1254">
                  <c:v>45299.336076388892</c:v>
                </c:pt>
                <c:pt idx="1255">
                  <c:v>45299.349907407406</c:v>
                </c:pt>
                <c:pt idx="1256">
                  <c:v>45299.363726851851</c:v>
                </c:pt>
                <c:pt idx="1257">
                  <c:v>45299.377557870372</c:v>
                </c:pt>
                <c:pt idx="1258">
                  <c:v>45299.391388888886</c:v>
                </c:pt>
                <c:pt idx="1259">
                  <c:v>45299.40520833333</c:v>
                </c:pt>
                <c:pt idx="1260">
                  <c:v>45299.419039351851</c:v>
                </c:pt>
                <c:pt idx="1261">
                  <c:v>45299.432858796295</c:v>
                </c:pt>
                <c:pt idx="1262">
                  <c:v>45299.446689814817</c:v>
                </c:pt>
                <c:pt idx="1263">
                  <c:v>45299.460509259261</c:v>
                </c:pt>
                <c:pt idx="1264">
                  <c:v>45299.474340277775</c:v>
                </c:pt>
                <c:pt idx="1265">
                  <c:v>45299.488159722219</c:v>
                </c:pt>
                <c:pt idx="1266">
                  <c:v>45299.501979166664</c:v>
                </c:pt>
                <c:pt idx="1267">
                  <c:v>45299.515798611108</c:v>
                </c:pt>
                <c:pt idx="1268">
                  <c:v>45299.529618055552</c:v>
                </c:pt>
                <c:pt idx="1269">
                  <c:v>45299.543449074074</c:v>
                </c:pt>
                <c:pt idx="1270">
                  <c:v>45299.557280092595</c:v>
                </c:pt>
                <c:pt idx="1271">
                  <c:v>45299.571099537039</c:v>
                </c:pt>
                <c:pt idx="1272">
                  <c:v>45299.584918981483</c:v>
                </c:pt>
                <c:pt idx="1273">
                  <c:v>45299.598749999997</c:v>
                </c:pt>
                <c:pt idx="1274">
                  <c:v>45299.612581018519</c:v>
                </c:pt>
                <c:pt idx="1275">
                  <c:v>45299.626400462963</c:v>
                </c:pt>
                <c:pt idx="1276">
                  <c:v>45299.640219907407</c:v>
                </c:pt>
                <c:pt idx="1277">
                  <c:v>45299.654039351852</c:v>
                </c:pt>
                <c:pt idx="1278">
                  <c:v>45299.667870370373</c:v>
                </c:pt>
                <c:pt idx="1279">
                  <c:v>45299.681701388887</c:v>
                </c:pt>
                <c:pt idx="1280">
                  <c:v>45299.695532407408</c:v>
                </c:pt>
                <c:pt idx="1281">
                  <c:v>45299.709351851852</c:v>
                </c:pt>
                <c:pt idx="1282">
                  <c:v>45299.723171296297</c:v>
                </c:pt>
                <c:pt idx="1283">
                  <c:v>45299.736990740741</c:v>
                </c:pt>
                <c:pt idx="1284">
                  <c:v>45299.750821759262</c:v>
                </c:pt>
                <c:pt idx="1285">
                  <c:v>45299.764641203707</c:v>
                </c:pt>
                <c:pt idx="1286">
                  <c:v>45299.77847222222</c:v>
                </c:pt>
                <c:pt idx="1287">
                  <c:v>45299.792291666665</c:v>
                </c:pt>
                <c:pt idx="1288">
                  <c:v>45299.806111111109</c:v>
                </c:pt>
                <c:pt idx="1289">
                  <c:v>45299.819930555554</c:v>
                </c:pt>
                <c:pt idx="1290">
                  <c:v>45299.833761574075</c:v>
                </c:pt>
                <c:pt idx="1291">
                  <c:v>45299.847581018519</c:v>
                </c:pt>
                <c:pt idx="1292">
                  <c:v>45299.861400462964</c:v>
                </c:pt>
                <c:pt idx="1293">
                  <c:v>45299.875219907408</c:v>
                </c:pt>
                <c:pt idx="1294">
                  <c:v>45299.889039351852</c:v>
                </c:pt>
                <c:pt idx="1295">
                  <c:v>45299.902881944443</c:v>
                </c:pt>
                <c:pt idx="1296">
                  <c:v>45299.916701388887</c:v>
                </c:pt>
                <c:pt idx="1297">
                  <c:v>45299.930520833332</c:v>
                </c:pt>
                <c:pt idx="1298">
                  <c:v>45299.944340277776</c:v>
                </c:pt>
                <c:pt idx="1299">
                  <c:v>45299.958171296297</c:v>
                </c:pt>
                <c:pt idx="1300">
                  <c:v>45299.971990740742</c:v>
                </c:pt>
                <c:pt idx="1301">
                  <c:v>45299.985810185186</c:v>
                </c:pt>
                <c:pt idx="1302">
                  <c:v>45299.999641203707</c:v>
                </c:pt>
                <c:pt idx="1303">
                  <c:v>45300.013460648152</c:v>
                </c:pt>
                <c:pt idx="1304">
                  <c:v>45300.027280092596</c:v>
                </c:pt>
                <c:pt idx="1305">
                  <c:v>45300.04111111111</c:v>
                </c:pt>
                <c:pt idx="1306">
                  <c:v>45300.054918981485</c:v>
                </c:pt>
                <c:pt idx="1307">
                  <c:v>45300.068749999999</c:v>
                </c:pt>
                <c:pt idx="1308">
                  <c:v>45300.082569444443</c:v>
                </c:pt>
                <c:pt idx="1309">
                  <c:v>45300.096400462964</c:v>
                </c:pt>
                <c:pt idx="1310">
                  <c:v>45300.110231481478</c:v>
                </c:pt>
                <c:pt idx="1311">
                  <c:v>45300.124050925922</c:v>
                </c:pt>
                <c:pt idx="1312">
                  <c:v>45300.137881944444</c:v>
                </c:pt>
                <c:pt idx="1313">
                  <c:v>45300.151712962965</c:v>
                </c:pt>
                <c:pt idx="1314">
                  <c:v>45300.165543981479</c:v>
                </c:pt>
                <c:pt idx="1315">
                  <c:v>45300.179363425923</c:v>
                </c:pt>
                <c:pt idx="1316">
                  <c:v>45300.193182870367</c:v>
                </c:pt>
                <c:pt idx="1317">
                  <c:v>45300.207013888888</c:v>
                </c:pt>
                <c:pt idx="1318">
                  <c:v>45300.220833333333</c:v>
                </c:pt>
                <c:pt idx="1319">
                  <c:v>45300.234652777777</c:v>
                </c:pt>
                <c:pt idx="1320">
                  <c:v>45300.248483796298</c:v>
                </c:pt>
                <c:pt idx="1321">
                  <c:v>45300.262314814812</c:v>
                </c:pt>
                <c:pt idx="1322">
                  <c:v>45300.276134259257</c:v>
                </c:pt>
                <c:pt idx="1323">
                  <c:v>45300.289953703701</c:v>
                </c:pt>
                <c:pt idx="1324">
                  <c:v>45300.303773148145</c:v>
                </c:pt>
                <c:pt idx="1325">
                  <c:v>45300.31759259259</c:v>
                </c:pt>
                <c:pt idx="1326">
                  <c:v>45300.331412037034</c:v>
                </c:pt>
                <c:pt idx="1327">
                  <c:v>45300.345231481479</c:v>
                </c:pt>
                <c:pt idx="1328">
                  <c:v>45300.3590625</c:v>
                </c:pt>
                <c:pt idx="1329">
                  <c:v>45300.372893518521</c:v>
                </c:pt>
                <c:pt idx="1330">
                  <c:v>45300.386712962965</c:v>
                </c:pt>
                <c:pt idx="1331">
                  <c:v>45300.40053240741</c:v>
                </c:pt>
                <c:pt idx="1332">
                  <c:v>45300.414363425924</c:v>
                </c:pt>
                <c:pt idx="1333">
                  <c:v>45300.428182870368</c:v>
                </c:pt>
                <c:pt idx="1334">
                  <c:v>45300.442013888889</c:v>
                </c:pt>
                <c:pt idx="1335">
                  <c:v>45300.455833333333</c:v>
                </c:pt>
                <c:pt idx="1336">
                  <c:v>45300.469664351855</c:v>
                </c:pt>
                <c:pt idx="1337">
                  <c:v>45300.483483796299</c:v>
                </c:pt>
                <c:pt idx="1338">
                  <c:v>45300.497314814813</c:v>
                </c:pt>
                <c:pt idx="1339">
                  <c:v>45300.511134259257</c:v>
                </c:pt>
                <c:pt idx="1340">
                  <c:v>45300.524953703702</c:v>
                </c:pt>
                <c:pt idx="1341">
                  <c:v>45300.538773148146</c:v>
                </c:pt>
                <c:pt idx="1342">
                  <c:v>45300.552604166667</c:v>
                </c:pt>
                <c:pt idx="1343">
                  <c:v>45300.566423611112</c:v>
                </c:pt>
                <c:pt idx="1344">
                  <c:v>45300.580254629633</c:v>
                </c:pt>
                <c:pt idx="1345">
                  <c:v>45300.594085648147</c:v>
                </c:pt>
                <c:pt idx="1346">
                  <c:v>45300.607905092591</c:v>
                </c:pt>
                <c:pt idx="1347">
                  <c:v>45300.621724537035</c:v>
                </c:pt>
                <c:pt idx="1348">
                  <c:v>45300.63554398148</c:v>
                </c:pt>
                <c:pt idx="1349">
                  <c:v>45300.649363425924</c:v>
                </c:pt>
                <c:pt idx="1350">
                  <c:v>45300.663194444445</c:v>
                </c:pt>
                <c:pt idx="1351">
                  <c:v>45300.67701388889</c:v>
                </c:pt>
                <c:pt idx="1352">
                  <c:v>45300.690844907411</c:v>
                </c:pt>
                <c:pt idx="1353">
                  <c:v>45300.704664351855</c:v>
                </c:pt>
                <c:pt idx="1354">
                  <c:v>45300.7184837963</c:v>
                </c:pt>
                <c:pt idx="1355">
                  <c:v>45300.732303240744</c:v>
                </c:pt>
                <c:pt idx="1356">
                  <c:v>45300.746122685188</c:v>
                </c:pt>
                <c:pt idx="1357">
                  <c:v>45300.759953703702</c:v>
                </c:pt>
                <c:pt idx="1358">
                  <c:v>45300.773761574077</c:v>
                </c:pt>
                <c:pt idx="1359">
                  <c:v>45300.787592592591</c:v>
                </c:pt>
                <c:pt idx="1360">
                  <c:v>45300.801412037035</c:v>
                </c:pt>
                <c:pt idx="1361">
                  <c:v>45300.81523148148</c:v>
                </c:pt>
                <c:pt idx="1362">
                  <c:v>45300.829062500001</c:v>
                </c:pt>
                <c:pt idx="1363">
                  <c:v>45300.842881944445</c:v>
                </c:pt>
                <c:pt idx="1364">
                  <c:v>45300.85670138889</c:v>
                </c:pt>
                <c:pt idx="1365">
                  <c:v>45300.870532407411</c:v>
                </c:pt>
                <c:pt idx="1366">
                  <c:v>45300.884351851855</c:v>
                </c:pt>
                <c:pt idx="1367">
                  <c:v>45300.898182870369</c:v>
                </c:pt>
                <c:pt idx="1368">
                  <c:v>45300.91201388889</c:v>
                </c:pt>
                <c:pt idx="1369">
                  <c:v>45300.925821759258</c:v>
                </c:pt>
                <c:pt idx="1370">
                  <c:v>45300.939641203702</c:v>
                </c:pt>
                <c:pt idx="1371">
                  <c:v>45300.953460648147</c:v>
                </c:pt>
                <c:pt idx="1372">
                  <c:v>45300.967280092591</c:v>
                </c:pt>
                <c:pt idx="1373">
                  <c:v>45300.981111111112</c:v>
                </c:pt>
                <c:pt idx="1374">
                  <c:v>45300.994930555556</c:v>
                </c:pt>
                <c:pt idx="1375">
                  <c:v>45301.008761574078</c:v>
                </c:pt>
                <c:pt idx="1376">
                  <c:v>45301.022592592592</c:v>
                </c:pt>
                <c:pt idx="1377">
                  <c:v>45301.036412037036</c:v>
                </c:pt>
                <c:pt idx="1378">
                  <c:v>45301.05023148148</c:v>
                </c:pt>
                <c:pt idx="1379">
                  <c:v>45301.064062500001</c:v>
                </c:pt>
                <c:pt idx="1380">
                  <c:v>45301.077881944446</c:v>
                </c:pt>
                <c:pt idx="1381">
                  <c:v>45301.09171296296</c:v>
                </c:pt>
                <c:pt idx="1382">
                  <c:v>45301.105532407404</c:v>
                </c:pt>
                <c:pt idx="1383">
                  <c:v>45301.119351851848</c:v>
                </c:pt>
                <c:pt idx="1384">
                  <c:v>45301.133171296293</c:v>
                </c:pt>
                <c:pt idx="1385">
                  <c:v>45301.147002314814</c:v>
                </c:pt>
                <c:pt idx="1386">
                  <c:v>45301.160821759258</c:v>
                </c:pt>
                <c:pt idx="1387">
                  <c:v>45301.17465277778</c:v>
                </c:pt>
                <c:pt idx="1388">
                  <c:v>45301.188472222224</c:v>
                </c:pt>
                <c:pt idx="1389">
                  <c:v>45301.202291666668</c:v>
                </c:pt>
                <c:pt idx="1390">
                  <c:v>45301.216122685182</c:v>
                </c:pt>
                <c:pt idx="1391">
                  <c:v>45301.229953703703</c:v>
                </c:pt>
                <c:pt idx="1392">
                  <c:v>45301.243784722225</c:v>
                </c:pt>
                <c:pt idx="1393">
                  <c:v>45301.257604166669</c:v>
                </c:pt>
                <c:pt idx="1394">
                  <c:v>45301.271435185183</c:v>
                </c:pt>
                <c:pt idx="1395">
                  <c:v>45301.285254629627</c:v>
                </c:pt>
                <c:pt idx="1396">
                  <c:v>45301.299074074072</c:v>
                </c:pt>
                <c:pt idx="1397">
                  <c:v>45301.312905092593</c:v>
                </c:pt>
                <c:pt idx="1398">
                  <c:v>45301.326724537037</c:v>
                </c:pt>
                <c:pt idx="1399">
                  <c:v>45301.340555555558</c:v>
                </c:pt>
                <c:pt idx="1400">
                  <c:v>45301.354375000003</c:v>
                </c:pt>
                <c:pt idx="1401">
                  <c:v>45301.368194444447</c:v>
                </c:pt>
                <c:pt idx="1402">
                  <c:v>45301.382025462961</c:v>
                </c:pt>
                <c:pt idx="1403">
                  <c:v>45301.395844907405</c:v>
                </c:pt>
                <c:pt idx="1404">
                  <c:v>45301.409675925926</c:v>
                </c:pt>
                <c:pt idx="1405">
                  <c:v>45301.423495370371</c:v>
                </c:pt>
                <c:pt idx="1406">
                  <c:v>45301.437314814815</c:v>
                </c:pt>
                <c:pt idx="1407">
                  <c:v>45301.451145833336</c:v>
                </c:pt>
                <c:pt idx="1408">
                  <c:v>45301.464965277781</c:v>
                </c:pt>
                <c:pt idx="1409">
                  <c:v>45301.478784722225</c:v>
                </c:pt>
                <c:pt idx="1410">
                  <c:v>45301.492604166669</c:v>
                </c:pt>
                <c:pt idx="1411">
                  <c:v>45301.506423611114</c:v>
                </c:pt>
                <c:pt idx="1412">
                  <c:v>45301.520254629628</c:v>
                </c:pt>
                <c:pt idx="1413">
                  <c:v>45301.534074074072</c:v>
                </c:pt>
                <c:pt idx="1414">
                  <c:v>45301.547905092593</c:v>
                </c:pt>
                <c:pt idx="1415">
                  <c:v>45301.561724537038</c:v>
                </c:pt>
                <c:pt idx="1416">
                  <c:v>45301.575555555559</c:v>
                </c:pt>
                <c:pt idx="1417">
                  <c:v>45301.589375000003</c:v>
                </c:pt>
                <c:pt idx="1418">
                  <c:v>45301.603194444448</c:v>
                </c:pt>
                <c:pt idx="1419">
                  <c:v>45301.617013888892</c:v>
                </c:pt>
                <c:pt idx="1420">
                  <c:v>45301.630833333336</c:v>
                </c:pt>
                <c:pt idx="1421">
                  <c:v>45301.644652777781</c:v>
                </c:pt>
                <c:pt idx="1422">
                  <c:v>45301.658483796295</c:v>
                </c:pt>
                <c:pt idx="1423">
                  <c:v>45301.672303240739</c:v>
                </c:pt>
                <c:pt idx="1424">
                  <c:v>45301.686122685183</c:v>
                </c:pt>
                <c:pt idx="1425">
                  <c:v>45301.699953703705</c:v>
                </c:pt>
                <c:pt idx="1426">
                  <c:v>45301.713773148149</c:v>
                </c:pt>
                <c:pt idx="1427">
                  <c:v>45301.72760416667</c:v>
                </c:pt>
                <c:pt idx="1428">
                  <c:v>45301.741435185184</c:v>
                </c:pt>
                <c:pt idx="1429">
                  <c:v>45301.755254629628</c:v>
                </c:pt>
                <c:pt idx="1430">
                  <c:v>45301.769074074073</c:v>
                </c:pt>
                <c:pt idx="1431">
                  <c:v>45301.782916666663</c:v>
                </c:pt>
                <c:pt idx="1432">
                  <c:v>45301.796736111108</c:v>
                </c:pt>
                <c:pt idx="1433">
                  <c:v>45301.810555555552</c:v>
                </c:pt>
                <c:pt idx="1434">
                  <c:v>45301.824386574073</c:v>
                </c:pt>
                <c:pt idx="1435">
                  <c:v>45301.838206018518</c:v>
                </c:pt>
                <c:pt idx="1436">
                  <c:v>45301.852025462962</c:v>
                </c:pt>
                <c:pt idx="1437">
                  <c:v>45301.865844907406</c:v>
                </c:pt>
                <c:pt idx="1438">
                  <c:v>45301.879675925928</c:v>
                </c:pt>
                <c:pt idx="1439">
                  <c:v>45301.893495370372</c:v>
                </c:pt>
                <c:pt idx="1440">
                  <c:v>45301.907326388886</c:v>
                </c:pt>
                <c:pt idx="1441">
                  <c:v>45301.92114583333</c:v>
                </c:pt>
                <c:pt idx="1442">
                  <c:v>45301.934965277775</c:v>
                </c:pt>
                <c:pt idx="1443">
                  <c:v>45301.948796296296</c:v>
                </c:pt>
                <c:pt idx="1444">
                  <c:v>45301.96261574074</c:v>
                </c:pt>
                <c:pt idx="1445">
                  <c:v>45301.976446759261</c:v>
                </c:pt>
                <c:pt idx="1446">
                  <c:v>45301.990266203706</c:v>
                </c:pt>
                <c:pt idx="1447">
                  <c:v>45302.00409722222</c:v>
                </c:pt>
                <c:pt idx="1448">
                  <c:v>45302.017916666664</c:v>
                </c:pt>
                <c:pt idx="1449">
                  <c:v>45302.031747685185</c:v>
                </c:pt>
                <c:pt idx="1450">
                  <c:v>45302.045567129629</c:v>
                </c:pt>
                <c:pt idx="1451">
                  <c:v>45302.059398148151</c:v>
                </c:pt>
                <c:pt idx="1452">
                  <c:v>45302.073217592595</c:v>
                </c:pt>
                <c:pt idx="1453">
                  <c:v>45302.087037037039</c:v>
                </c:pt>
                <c:pt idx="1454">
                  <c:v>45302.100856481484</c:v>
                </c:pt>
                <c:pt idx="1455">
                  <c:v>45302.114687499998</c:v>
                </c:pt>
                <c:pt idx="1456">
                  <c:v>45302.128506944442</c:v>
                </c:pt>
                <c:pt idx="1457">
                  <c:v>45302.142337962963</c:v>
                </c:pt>
                <c:pt idx="1458">
                  <c:v>45302.156157407408</c:v>
                </c:pt>
                <c:pt idx="1459">
                  <c:v>45302.169976851852</c:v>
                </c:pt>
                <c:pt idx="1460">
                  <c:v>45302.183807870373</c:v>
                </c:pt>
                <c:pt idx="1461">
                  <c:v>45302.197627314818</c:v>
                </c:pt>
                <c:pt idx="1462">
                  <c:v>45302.211446759262</c:v>
                </c:pt>
                <c:pt idx="1463">
                  <c:v>45302.225277777776</c:v>
                </c:pt>
                <c:pt idx="1464">
                  <c:v>45302.23909722222</c:v>
                </c:pt>
                <c:pt idx="1465">
                  <c:v>45302.252916666665</c:v>
                </c:pt>
                <c:pt idx="1466">
                  <c:v>45302.266747685186</c:v>
                </c:pt>
                <c:pt idx="1467">
                  <c:v>45302.28056712963</c:v>
                </c:pt>
                <c:pt idx="1468">
                  <c:v>45302.294398148151</c:v>
                </c:pt>
                <c:pt idx="1469">
                  <c:v>45302.308229166665</c:v>
                </c:pt>
                <c:pt idx="1470">
                  <c:v>45302.322048611109</c:v>
                </c:pt>
                <c:pt idx="1471">
                  <c:v>45302.335868055554</c:v>
                </c:pt>
                <c:pt idx="1472">
                  <c:v>45302.349699074075</c:v>
                </c:pt>
                <c:pt idx="1473">
                  <c:v>45302.363518518519</c:v>
                </c:pt>
                <c:pt idx="1474">
                  <c:v>45302.377337962964</c:v>
                </c:pt>
                <c:pt idx="1475">
                  <c:v>45302.391157407408</c:v>
                </c:pt>
                <c:pt idx="1476">
                  <c:v>45302.404988425929</c:v>
                </c:pt>
                <c:pt idx="1477">
                  <c:v>45302.418819444443</c:v>
                </c:pt>
                <c:pt idx="1478">
                  <c:v>45302.432627314818</c:v>
                </c:pt>
                <c:pt idx="1479">
                  <c:v>45302.446458333332</c:v>
                </c:pt>
                <c:pt idx="1480">
                  <c:v>45302.460277777776</c:v>
                </c:pt>
              </c:numCache>
            </c:numRef>
          </c:xVal>
          <c:yVal>
            <c:numRef>
              <c:f>TestMonito!$H$3:$H$1483</c:f>
              <c:numCache>
                <c:formatCode>General</c:formatCode>
                <c:ptCount val="1481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36.14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</c:v>
                </c:pt>
                <c:pt idx="9">
                  <c:v>36.1</c:v>
                </c:pt>
                <c:pt idx="10">
                  <c:v>36.14</c:v>
                </c:pt>
                <c:pt idx="11">
                  <c:v>36.130000000000003</c:v>
                </c:pt>
                <c:pt idx="12">
                  <c:v>36.130000000000003</c:v>
                </c:pt>
                <c:pt idx="13">
                  <c:v>36.130000000000003</c:v>
                </c:pt>
                <c:pt idx="14">
                  <c:v>36.130000000000003</c:v>
                </c:pt>
                <c:pt idx="15">
                  <c:v>36.15</c:v>
                </c:pt>
                <c:pt idx="16">
                  <c:v>36.130000000000003</c:v>
                </c:pt>
                <c:pt idx="17">
                  <c:v>36.130000000000003</c:v>
                </c:pt>
                <c:pt idx="18">
                  <c:v>36.130000000000003</c:v>
                </c:pt>
                <c:pt idx="19">
                  <c:v>36.130000000000003</c:v>
                </c:pt>
                <c:pt idx="20">
                  <c:v>36.130000000000003</c:v>
                </c:pt>
                <c:pt idx="21">
                  <c:v>36.11</c:v>
                </c:pt>
                <c:pt idx="22">
                  <c:v>36.130000000000003</c:v>
                </c:pt>
                <c:pt idx="23">
                  <c:v>36.130000000000003</c:v>
                </c:pt>
                <c:pt idx="24">
                  <c:v>36.130000000000003</c:v>
                </c:pt>
                <c:pt idx="25">
                  <c:v>36.119999999999997</c:v>
                </c:pt>
                <c:pt idx="26">
                  <c:v>36.119999999999997</c:v>
                </c:pt>
                <c:pt idx="27">
                  <c:v>36.130000000000003</c:v>
                </c:pt>
                <c:pt idx="28">
                  <c:v>36.119999999999997</c:v>
                </c:pt>
                <c:pt idx="29">
                  <c:v>36.119999999999997</c:v>
                </c:pt>
                <c:pt idx="30">
                  <c:v>36.14</c:v>
                </c:pt>
                <c:pt idx="31">
                  <c:v>36.14</c:v>
                </c:pt>
                <c:pt idx="32">
                  <c:v>36.14</c:v>
                </c:pt>
                <c:pt idx="33">
                  <c:v>36.14</c:v>
                </c:pt>
                <c:pt idx="34">
                  <c:v>36.14</c:v>
                </c:pt>
                <c:pt idx="35">
                  <c:v>36.14</c:v>
                </c:pt>
                <c:pt idx="36">
                  <c:v>36.14</c:v>
                </c:pt>
                <c:pt idx="37">
                  <c:v>36.14</c:v>
                </c:pt>
                <c:pt idx="38">
                  <c:v>36.14</c:v>
                </c:pt>
                <c:pt idx="39">
                  <c:v>36.130000000000003</c:v>
                </c:pt>
                <c:pt idx="40">
                  <c:v>36.130000000000003</c:v>
                </c:pt>
                <c:pt idx="41">
                  <c:v>36.130000000000003</c:v>
                </c:pt>
                <c:pt idx="42">
                  <c:v>36.130000000000003</c:v>
                </c:pt>
                <c:pt idx="43">
                  <c:v>36.130000000000003</c:v>
                </c:pt>
                <c:pt idx="44">
                  <c:v>36.11</c:v>
                </c:pt>
                <c:pt idx="45">
                  <c:v>36.130000000000003</c:v>
                </c:pt>
                <c:pt idx="46">
                  <c:v>36.130000000000003</c:v>
                </c:pt>
                <c:pt idx="47">
                  <c:v>36.130000000000003</c:v>
                </c:pt>
                <c:pt idx="48">
                  <c:v>36.130000000000003</c:v>
                </c:pt>
                <c:pt idx="49">
                  <c:v>36.130000000000003</c:v>
                </c:pt>
                <c:pt idx="50">
                  <c:v>36.15</c:v>
                </c:pt>
                <c:pt idx="51">
                  <c:v>36.15</c:v>
                </c:pt>
                <c:pt idx="52">
                  <c:v>36.15</c:v>
                </c:pt>
                <c:pt idx="53">
                  <c:v>36.15</c:v>
                </c:pt>
                <c:pt idx="54">
                  <c:v>36.15</c:v>
                </c:pt>
                <c:pt idx="55">
                  <c:v>36.15</c:v>
                </c:pt>
                <c:pt idx="56">
                  <c:v>36.15</c:v>
                </c:pt>
                <c:pt idx="57">
                  <c:v>36.15</c:v>
                </c:pt>
                <c:pt idx="58">
                  <c:v>36.15</c:v>
                </c:pt>
                <c:pt idx="59">
                  <c:v>36.15</c:v>
                </c:pt>
                <c:pt idx="60">
                  <c:v>36.15</c:v>
                </c:pt>
                <c:pt idx="61">
                  <c:v>36.15</c:v>
                </c:pt>
                <c:pt idx="62">
                  <c:v>36.15</c:v>
                </c:pt>
                <c:pt idx="63">
                  <c:v>36.15</c:v>
                </c:pt>
                <c:pt idx="64">
                  <c:v>36.15</c:v>
                </c:pt>
                <c:pt idx="65">
                  <c:v>36.15</c:v>
                </c:pt>
                <c:pt idx="66">
                  <c:v>36.15</c:v>
                </c:pt>
                <c:pt idx="67">
                  <c:v>36.15</c:v>
                </c:pt>
                <c:pt idx="68">
                  <c:v>36.15</c:v>
                </c:pt>
                <c:pt idx="69">
                  <c:v>36.15</c:v>
                </c:pt>
                <c:pt idx="70">
                  <c:v>36.15</c:v>
                </c:pt>
                <c:pt idx="71">
                  <c:v>36.15</c:v>
                </c:pt>
                <c:pt idx="72">
                  <c:v>36.130000000000003</c:v>
                </c:pt>
                <c:pt idx="73">
                  <c:v>36.15</c:v>
                </c:pt>
                <c:pt idx="74">
                  <c:v>36.15</c:v>
                </c:pt>
                <c:pt idx="75">
                  <c:v>36.130000000000003</c:v>
                </c:pt>
                <c:pt idx="76">
                  <c:v>36.130000000000003</c:v>
                </c:pt>
                <c:pt idx="77">
                  <c:v>36.15</c:v>
                </c:pt>
                <c:pt idx="78">
                  <c:v>36.130000000000003</c:v>
                </c:pt>
                <c:pt idx="79">
                  <c:v>36.15</c:v>
                </c:pt>
                <c:pt idx="80">
                  <c:v>36.15</c:v>
                </c:pt>
                <c:pt idx="81">
                  <c:v>36.15</c:v>
                </c:pt>
                <c:pt idx="82">
                  <c:v>36.15</c:v>
                </c:pt>
                <c:pt idx="83">
                  <c:v>36.15</c:v>
                </c:pt>
                <c:pt idx="84">
                  <c:v>36.15</c:v>
                </c:pt>
                <c:pt idx="85">
                  <c:v>36.15</c:v>
                </c:pt>
                <c:pt idx="86">
                  <c:v>36.15</c:v>
                </c:pt>
                <c:pt idx="87">
                  <c:v>36.15</c:v>
                </c:pt>
                <c:pt idx="88">
                  <c:v>36.15</c:v>
                </c:pt>
                <c:pt idx="89">
                  <c:v>36.130000000000003</c:v>
                </c:pt>
                <c:pt idx="90">
                  <c:v>36.130000000000003</c:v>
                </c:pt>
                <c:pt idx="91">
                  <c:v>36.130000000000003</c:v>
                </c:pt>
                <c:pt idx="92">
                  <c:v>36.159999999999997</c:v>
                </c:pt>
                <c:pt idx="93">
                  <c:v>36.159999999999997</c:v>
                </c:pt>
                <c:pt idx="94">
                  <c:v>36.159999999999997</c:v>
                </c:pt>
                <c:pt idx="95">
                  <c:v>36.159999999999997</c:v>
                </c:pt>
                <c:pt idx="96">
                  <c:v>36.159999999999997</c:v>
                </c:pt>
                <c:pt idx="97">
                  <c:v>36.14</c:v>
                </c:pt>
                <c:pt idx="98">
                  <c:v>36.14</c:v>
                </c:pt>
                <c:pt idx="99">
                  <c:v>36.159999999999997</c:v>
                </c:pt>
                <c:pt idx="100">
                  <c:v>36.159999999999997</c:v>
                </c:pt>
                <c:pt idx="101">
                  <c:v>36.14</c:v>
                </c:pt>
                <c:pt idx="102">
                  <c:v>36.159999999999997</c:v>
                </c:pt>
                <c:pt idx="103">
                  <c:v>36.159999999999997</c:v>
                </c:pt>
                <c:pt idx="104">
                  <c:v>36.159999999999997</c:v>
                </c:pt>
                <c:pt idx="105">
                  <c:v>36.14</c:v>
                </c:pt>
                <c:pt idx="106">
                  <c:v>36.14</c:v>
                </c:pt>
                <c:pt idx="107">
                  <c:v>36.159999999999997</c:v>
                </c:pt>
                <c:pt idx="108">
                  <c:v>36.159999999999997</c:v>
                </c:pt>
                <c:pt idx="109">
                  <c:v>36.159999999999997</c:v>
                </c:pt>
                <c:pt idx="110">
                  <c:v>36.159999999999997</c:v>
                </c:pt>
                <c:pt idx="111">
                  <c:v>36.130000000000003</c:v>
                </c:pt>
                <c:pt idx="112">
                  <c:v>36.130000000000003</c:v>
                </c:pt>
                <c:pt idx="113">
                  <c:v>36.130000000000003</c:v>
                </c:pt>
                <c:pt idx="114">
                  <c:v>36.15</c:v>
                </c:pt>
                <c:pt idx="115">
                  <c:v>36.15</c:v>
                </c:pt>
                <c:pt idx="116">
                  <c:v>36.15</c:v>
                </c:pt>
                <c:pt idx="117">
                  <c:v>36.15</c:v>
                </c:pt>
                <c:pt idx="118">
                  <c:v>36.130000000000003</c:v>
                </c:pt>
                <c:pt idx="119">
                  <c:v>36.15</c:v>
                </c:pt>
                <c:pt idx="120">
                  <c:v>36.15</c:v>
                </c:pt>
                <c:pt idx="121">
                  <c:v>36.15</c:v>
                </c:pt>
                <c:pt idx="122">
                  <c:v>36.15</c:v>
                </c:pt>
                <c:pt idx="123">
                  <c:v>36.159999999999997</c:v>
                </c:pt>
                <c:pt idx="124">
                  <c:v>36.159999999999997</c:v>
                </c:pt>
                <c:pt idx="125">
                  <c:v>36.159999999999997</c:v>
                </c:pt>
                <c:pt idx="126">
                  <c:v>36.159999999999997</c:v>
                </c:pt>
                <c:pt idx="127">
                  <c:v>36.159999999999997</c:v>
                </c:pt>
                <c:pt idx="128">
                  <c:v>36.159999999999997</c:v>
                </c:pt>
                <c:pt idx="129">
                  <c:v>36.159999999999997</c:v>
                </c:pt>
                <c:pt idx="130">
                  <c:v>36.14</c:v>
                </c:pt>
                <c:pt idx="131">
                  <c:v>36.14</c:v>
                </c:pt>
                <c:pt idx="132">
                  <c:v>36.159999999999997</c:v>
                </c:pt>
                <c:pt idx="133">
                  <c:v>36.159999999999997</c:v>
                </c:pt>
                <c:pt idx="134">
                  <c:v>36.159999999999997</c:v>
                </c:pt>
                <c:pt idx="135">
                  <c:v>36.159999999999997</c:v>
                </c:pt>
                <c:pt idx="136">
                  <c:v>36.159999999999997</c:v>
                </c:pt>
                <c:pt idx="137">
                  <c:v>36.159999999999997</c:v>
                </c:pt>
                <c:pt idx="138">
                  <c:v>36.14</c:v>
                </c:pt>
                <c:pt idx="139">
                  <c:v>36.159999999999997</c:v>
                </c:pt>
                <c:pt idx="140">
                  <c:v>36.17</c:v>
                </c:pt>
                <c:pt idx="141">
                  <c:v>36.17</c:v>
                </c:pt>
                <c:pt idx="142">
                  <c:v>36.17</c:v>
                </c:pt>
                <c:pt idx="143">
                  <c:v>36.17</c:v>
                </c:pt>
                <c:pt idx="144">
                  <c:v>36.17</c:v>
                </c:pt>
                <c:pt idx="145">
                  <c:v>36.15</c:v>
                </c:pt>
                <c:pt idx="146">
                  <c:v>36.17</c:v>
                </c:pt>
                <c:pt idx="147">
                  <c:v>36.15</c:v>
                </c:pt>
                <c:pt idx="148">
                  <c:v>36.17</c:v>
                </c:pt>
                <c:pt idx="149">
                  <c:v>36.17</c:v>
                </c:pt>
                <c:pt idx="150">
                  <c:v>36.17</c:v>
                </c:pt>
                <c:pt idx="151">
                  <c:v>36.17</c:v>
                </c:pt>
                <c:pt idx="152">
                  <c:v>36.15</c:v>
                </c:pt>
                <c:pt idx="153">
                  <c:v>36.15</c:v>
                </c:pt>
                <c:pt idx="154">
                  <c:v>36.15</c:v>
                </c:pt>
                <c:pt idx="155">
                  <c:v>36.18</c:v>
                </c:pt>
                <c:pt idx="156">
                  <c:v>36.18</c:v>
                </c:pt>
                <c:pt idx="157">
                  <c:v>36.18</c:v>
                </c:pt>
                <c:pt idx="158">
                  <c:v>36.159999999999997</c:v>
                </c:pt>
                <c:pt idx="159">
                  <c:v>36.18</c:v>
                </c:pt>
                <c:pt idx="160">
                  <c:v>36.159999999999997</c:v>
                </c:pt>
                <c:pt idx="161">
                  <c:v>36.159999999999997</c:v>
                </c:pt>
                <c:pt idx="162">
                  <c:v>36.159999999999997</c:v>
                </c:pt>
                <c:pt idx="163">
                  <c:v>36.159999999999997</c:v>
                </c:pt>
                <c:pt idx="164">
                  <c:v>36.18</c:v>
                </c:pt>
                <c:pt idx="165">
                  <c:v>36.159999999999997</c:v>
                </c:pt>
                <c:pt idx="166">
                  <c:v>36.159999999999997</c:v>
                </c:pt>
                <c:pt idx="167">
                  <c:v>36.159999999999997</c:v>
                </c:pt>
                <c:pt idx="168">
                  <c:v>36.19</c:v>
                </c:pt>
                <c:pt idx="169">
                  <c:v>36.19</c:v>
                </c:pt>
                <c:pt idx="170">
                  <c:v>36.19</c:v>
                </c:pt>
                <c:pt idx="172">
                  <c:v>36.19</c:v>
                </c:pt>
                <c:pt idx="173">
                  <c:v>36.17</c:v>
                </c:pt>
                <c:pt idx="174">
                  <c:v>36.17</c:v>
                </c:pt>
                <c:pt idx="175">
                  <c:v>36.17</c:v>
                </c:pt>
                <c:pt idx="176">
                  <c:v>36.17</c:v>
                </c:pt>
                <c:pt idx="177">
                  <c:v>36.17</c:v>
                </c:pt>
                <c:pt idx="178">
                  <c:v>36.19</c:v>
                </c:pt>
                <c:pt idx="179">
                  <c:v>36.19</c:v>
                </c:pt>
                <c:pt idx="180">
                  <c:v>36.19</c:v>
                </c:pt>
                <c:pt idx="181">
                  <c:v>36.19</c:v>
                </c:pt>
                <c:pt idx="182">
                  <c:v>36.17</c:v>
                </c:pt>
                <c:pt idx="183">
                  <c:v>36.17</c:v>
                </c:pt>
                <c:pt idx="184">
                  <c:v>36.19</c:v>
                </c:pt>
                <c:pt idx="185">
                  <c:v>36.19</c:v>
                </c:pt>
                <c:pt idx="186">
                  <c:v>36.17</c:v>
                </c:pt>
                <c:pt idx="187">
                  <c:v>36.19</c:v>
                </c:pt>
                <c:pt idx="188">
                  <c:v>36.17</c:v>
                </c:pt>
                <c:pt idx="189">
                  <c:v>36.17</c:v>
                </c:pt>
                <c:pt idx="190">
                  <c:v>36.17</c:v>
                </c:pt>
                <c:pt idx="191">
                  <c:v>36.17</c:v>
                </c:pt>
                <c:pt idx="192">
                  <c:v>36.17</c:v>
                </c:pt>
                <c:pt idx="193">
                  <c:v>36.17</c:v>
                </c:pt>
                <c:pt idx="194">
                  <c:v>36.18</c:v>
                </c:pt>
                <c:pt idx="195">
                  <c:v>36.18</c:v>
                </c:pt>
                <c:pt idx="196">
                  <c:v>36.18</c:v>
                </c:pt>
                <c:pt idx="197">
                  <c:v>36.18</c:v>
                </c:pt>
                <c:pt idx="198">
                  <c:v>36.18</c:v>
                </c:pt>
                <c:pt idx="199">
                  <c:v>36.18</c:v>
                </c:pt>
                <c:pt idx="200">
                  <c:v>36.18</c:v>
                </c:pt>
                <c:pt idx="201">
                  <c:v>36.200000000000003</c:v>
                </c:pt>
                <c:pt idx="202">
                  <c:v>36.200000000000003</c:v>
                </c:pt>
                <c:pt idx="203">
                  <c:v>36.200000000000003</c:v>
                </c:pt>
                <c:pt idx="204">
                  <c:v>36.18</c:v>
                </c:pt>
                <c:pt idx="205">
                  <c:v>36.18</c:v>
                </c:pt>
                <c:pt idx="206">
                  <c:v>36.18</c:v>
                </c:pt>
                <c:pt idx="207">
                  <c:v>36.18</c:v>
                </c:pt>
                <c:pt idx="208">
                  <c:v>36.18</c:v>
                </c:pt>
                <c:pt idx="209">
                  <c:v>36.19</c:v>
                </c:pt>
                <c:pt idx="210">
                  <c:v>36.19</c:v>
                </c:pt>
                <c:pt idx="211">
                  <c:v>36.19</c:v>
                </c:pt>
                <c:pt idx="212">
                  <c:v>36.19</c:v>
                </c:pt>
                <c:pt idx="213">
                  <c:v>36.19</c:v>
                </c:pt>
                <c:pt idx="214">
                  <c:v>36.19</c:v>
                </c:pt>
                <c:pt idx="215">
                  <c:v>36.21</c:v>
                </c:pt>
                <c:pt idx="216">
                  <c:v>36.19</c:v>
                </c:pt>
                <c:pt idx="217">
                  <c:v>36.19</c:v>
                </c:pt>
                <c:pt idx="218">
                  <c:v>36.19</c:v>
                </c:pt>
                <c:pt idx="219">
                  <c:v>36.19</c:v>
                </c:pt>
                <c:pt idx="220">
                  <c:v>36.19</c:v>
                </c:pt>
                <c:pt idx="221">
                  <c:v>36.19</c:v>
                </c:pt>
                <c:pt idx="222">
                  <c:v>36.19</c:v>
                </c:pt>
                <c:pt idx="223">
                  <c:v>36.22</c:v>
                </c:pt>
                <c:pt idx="224">
                  <c:v>36.200000000000003</c:v>
                </c:pt>
                <c:pt idx="225">
                  <c:v>36.18</c:v>
                </c:pt>
                <c:pt idx="226">
                  <c:v>36.200000000000003</c:v>
                </c:pt>
                <c:pt idx="227">
                  <c:v>36.18</c:v>
                </c:pt>
                <c:pt idx="228">
                  <c:v>36.200000000000003</c:v>
                </c:pt>
                <c:pt idx="229">
                  <c:v>36.200000000000003</c:v>
                </c:pt>
                <c:pt idx="230">
                  <c:v>36.200000000000003</c:v>
                </c:pt>
                <c:pt idx="231">
                  <c:v>36.200000000000003</c:v>
                </c:pt>
                <c:pt idx="232">
                  <c:v>36.18</c:v>
                </c:pt>
                <c:pt idx="233">
                  <c:v>36.200000000000003</c:v>
                </c:pt>
                <c:pt idx="234">
                  <c:v>36.21</c:v>
                </c:pt>
                <c:pt idx="235">
                  <c:v>36.21</c:v>
                </c:pt>
                <c:pt idx="236">
                  <c:v>36.21</c:v>
                </c:pt>
                <c:pt idx="237">
                  <c:v>36.21</c:v>
                </c:pt>
                <c:pt idx="238">
                  <c:v>36.21</c:v>
                </c:pt>
                <c:pt idx="239">
                  <c:v>36.19</c:v>
                </c:pt>
                <c:pt idx="240">
                  <c:v>36.19</c:v>
                </c:pt>
                <c:pt idx="241">
                  <c:v>36.19</c:v>
                </c:pt>
                <c:pt idx="242">
                  <c:v>36.19</c:v>
                </c:pt>
                <c:pt idx="243">
                  <c:v>36.21</c:v>
                </c:pt>
                <c:pt idx="244">
                  <c:v>36.19</c:v>
                </c:pt>
                <c:pt idx="245">
                  <c:v>36.21</c:v>
                </c:pt>
                <c:pt idx="246">
                  <c:v>36.21</c:v>
                </c:pt>
                <c:pt idx="247">
                  <c:v>36.21</c:v>
                </c:pt>
                <c:pt idx="248">
                  <c:v>36.21</c:v>
                </c:pt>
                <c:pt idx="249">
                  <c:v>36.21</c:v>
                </c:pt>
                <c:pt idx="250">
                  <c:v>36.21</c:v>
                </c:pt>
                <c:pt idx="251">
                  <c:v>36.21</c:v>
                </c:pt>
                <c:pt idx="252">
                  <c:v>36.21</c:v>
                </c:pt>
                <c:pt idx="253">
                  <c:v>36.21</c:v>
                </c:pt>
                <c:pt idx="254">
                  <c:v>36.21</c:v>
                </c:pt>
                <c:pt idx="255">
                  <c:v>36.19</c:v>
                </c:pt>
                <c:pt idx="256">
                  <c:v>36.19</c:v>
                </c:pt>
                <c:pt idx="257">
                  <c:v>36.19</c:v>
                </c:pt>
                <c:pt idx="258">
                  <c:v>36.19</c:v>
                </c:pt>
                <c:pt idx="259">
                  <c:v>36.19</c:v>
                </c:pt>
                <c:pt idx="260">
                  <c:v>36.19</c:v>
                </c:pt>
                <c:pt idx="261">
                  <c:v>36.21</c:v>
                </c:pt>
                <c:pt idx="262">
                  <c:v>36.21</c:v>
                </c:pt>
                <c:pt idx="263">
                  <c:v>36.21</c:v>
                </c:pt>
                <c:pt idx="264">
                  <c:v>36.21</c:v>
                </c:pt>
                <c:pt idx="265">
                  <c:v>36.21</c:v>
                </c:pt>
                <c:pt idx="266">
                  <c:v>36.229999999999997</c:v>
                </c:pt>
                <c:pt idx="267">
                  <c:v>36.21</c:v>
                </c:pt>
                <c:pt idx="268">
                  <c:v>36.229999999999997</c:v>
                </c:pt>
                <c:pt idx="269">
                  <c:v>36.229999999999997</c:v>
                </c:pt>
                <c:pt idx="270">
                  <c:v>36.200000000000003</c:v>
                </c:pt>
                <c:pt idx="271">
                  <c:v>36.200000000000003</c:v>
                </c:pt>
                <c:pt idx="272">
                  <c:v>36.200000000000003</c:v>
                </c:pt>
                <c:pt idx="273">
                  <c:v>36.229999999999997</c:v>
                </c:pt>
                <c:pt idx="274">
                  <c:v>36.200000000000003</c:v>
                </c:pt>
                <c:pt idx="275">
                  <c:v>36.200000000000003</c:v>
                </c:pt>
                <c:pt idx="276">
                  <c:v>36.200000000000003</c:v>
                </c:pt>
                <c:pt idx="277">
                  <c:v>36.200000000000003</c:v>
                </c:pt>
                <c:pt idx="278">
                  <c:v>36.200000000000003</c:v>
                </c:pt>
                <c:pt idx="279">
                  <c:v>36.200000000000003</c:v>
                </c:pt>
                <c:pt idx="280">
                  <c:v>36.200000000000003</c:v>
                </c:pt>
                <c:pt idx="281">
                  <c:v>36.200000000000003</c:v>
                </c:pt>
                <c:pt idx="282">
                  <c:v>36.200000000000003</c:v>
                </c:pt>
                <c:pt idx="283">
                  <c:v>36.200000000000003</c:v>
                </c:pt>
                <c:pt idx="284">
                  <c:v>36.200000000000003</c:v>
                </c:pt>
                <c:pt idx="285">
                  <c:v>36.200000000000003</c:v>
                </c:pt>
                <c:pt idx="286">
                  <c:v>36.200000000000003</c:v>
                </c:pt>
                <c:pt idx="287">
                  <c:v>36.200000000000003</c:v>
                </c:pt>
                <c:pt idx="288">
                  <c:v>36.200000000000003</c:v>
                </c:pt>
                <c:pt idx="289">
                  <c:v>36.200000000000003</c:v>
                </c:pt>
                <c:pt idx="290">
                  <c:v>36.200000000000003</c:v>
                </c:pt>
                <c:pt idx="291">
                  <c:v>36.200000000000003</c:v>
                </c:pt>
                <c:pt idx="292">
                  <c:v>36.200000000000003</c:v>
                </c:pt>
                <c:pt idx="293">
                  <c:v>36.200000000000003</c:v>
                </c:pt>
                <c:pt idx="294">
                  <c:v>36.200000000000003</c:v>
                </c:pt>
                <c:pt idx="295">
                  <c:v>36.22</c:v>
                </c:pt>
                <c:pt idx="296">
                  <c:v>36.200000000000003</c:v>
                </c:pt>
                <c:pt idx="297">
                  <c:v>36.200000000000003</c:v>
                </c:pt>
                <c:pt idx="298">
                  <c:v>36.22</c:v>
                </c:pt>
                <c:pt idx="299">
                  <c:v>36.200000000000003</c:v>
                </c:pt>
                <c:pt idx="300">
                  <c:v>36.22</c:v>
                </c:pt>
                <c:pt idx="301">
                  <c:v>36.22</c:v>
                </c:pt>
                <c:pt idx="302">
                  <c:v>36.22</c:v>
                </c:pt>
                <c:pt idx="303">
                  <c:v>36.22</c:v>
                </c:pt>
                <c:pt idx="304">
                  <c:v>36.22</c:v>
                </c:pt>
                <c:pt idx="305">
                  <c:v>36.22</c:v>
                </c:pt>
                <c:pt idx="306">
                  <c:v>36.22</c:v>
                </c:pt>
                <c:pt idx="307">
                  <c:v>36.200000000000003</c:v>
                </c:pt>
                <c:pt idx="308">
                  <c:v>36.22</c:v>
                </c:pt>
                <c:pt idx="309">
                  <c:v>36.200000000000003</c:v>
                </c:pt>
                <c:pt idx="310">
                  <c:v>36.22</c:v>
                </c:pt>
                <c:pt idx="311">
                  <c:v>36.22</c:v>
                </c:pt>
                <c:pt idx="312">
                  <c:v>36.200000000000003</c:v>
                </c:pt>
                <c:pt idx="313">
                  <c:v>36.200000000000003</c:v>
                </c:pt>
                <c:pt idx="314">
                  <c:v>36.22</c:v>
                </c:pt>
                <c:pt idx="315">
                  <c:v>36.22</c:v>
                </c:pt>
                <c:pt idx="316">
                  <c:v>36.22</c:v>
                </c:pt>
                <c:pt idx="317">
                  <c:v>36.22</c:v>
                </c:pt>
                <c:pt idx="318">
                  <c:v>36.22</c:v>
                </c:pt>
                <c:pt idx="319">
                  <c:v>36.22</c:v>
                </c:pt>
                <c:pt idx="320">
                  <c:v>36.22</c:v>
                </c:pt>
                <c:pt idx="321">
                  <c:v>36.24</c:v>
                </c:pt>
                <c:pt idx="322">
                  <c:v>36.22</c:v>
                </c:pt>
                <c:pt idx="323">
                  <c:v>36.22</c:v>
                </c:pt>
                <c:pt idx="324">
                  <c:v>36.24</c:v>
                </c:pt>
                <c:pt idx="325">
                  <c:v>36.22</c:v>
                </c:pt>
                <c:pt idx="326">
                  <c:v>36.22</c:v>
                </c:pt>
                <c:pt idx="327">
                  <c:v>36.22</c:v>
                </c:pt>
                <c:pt idx="328">
                  <c:v>36.24</c:v>
                </c:pt>
                <c:pt idx="329">
                  <c:v>36.24</c:v>
                </c:pt>
                <c:pt idx="330">
                  <c:v>36.24</c:v>
                </c:pt>
                <c:pt idx="331">
                  <c:v>36.21</c:v>
                </c:pt>
                <c:pt idx="332">
                  <c:v>36.229999999999997</c:v>
                </c:pt>
                <c:pt idx="333">
                  <c:v>36.229999999999997</c:v>
                </c:pt>
                <c:pt idx="334">
                  <c:v>36.229999999999997</c:v>
                </c:pt>
                <c:pt idx="335">
                  <c:v>36.229999999999997</c:v>
                </c:pt>
                <c:pt idx="336">
                  <c:v>36.229999999999997</c:v>
                </c:pt>
                <c:pt idx="337">
                  <c:v>36.229999999999997</c:v>
                </c:pt>
                <c:pt idx="338">
                  <c:v>36.21</c:v>
                </c:pt>
                <c:pt idx="339">
                  <c:v>36.229999999999997</c:v>
                </c:pt>
                <c:pt idx="340">
                  <c:v>36.229999999999997</c:v>
                </c:pt>
                <c:pt idx="341">
                  <c:v>36.229999999999997</c:v>
                </c:pt>
                <c:pt idx="342">
                  <c:v>36.229999999999997</c:v>
                </c:pt>
                <c:pt idx="343">
                  <c:v>36.229999999999997</c:v>
                </c:pt>
                <c:pt idx="344">
                  <c:v>36.229999999999997</c:v>
                </c:pt>
                <c:pt idx="345">
                  <c:v>36.229999999999997</c:v>
                </c:pt>
                <c:pt idx="346">
                  <c:v>36.25</c:v>
                </c:pt>
                <c:pt idx="347">
                  <c:v>36.25</c:v>
                </c:pt>
                <c:pt idx="348">
                  <c:v>36.25</c:v>
                </c:pt>
                <c:pt idx="349">
                  <c:v>36.25</c:v>
                </c:pt>
                <c:pt idx="350">
                  <c:v>36.22</c:v>
                </c:pt>
                <c:pt idx="351">
                  <c:v>36.22</c:v>
                </c:pt>
                <c:pt idx="352">
                  <c:v>36.22</c:v>
                </c:pt>
                <c:pt idx="353">
                  <c:v>36.22</c:v>
                </c:pt>
                <c:pt idx="354">
                  <c:v>36.22</c:v>
                </c:pt>
                <c:pt idx="355">
                  <c:v>36.22</c:v>
                </c:pt>
                <c:pt idx="356">
                  <c:v>36.24</c:v>
                </c:pt>
                <c:pt idx="357">
                  <c:v>36.22</c:v>
                </c:pt>
                <c:pt idx="358">
                  <c:v>36.24</c:v>
                </c:pt>
                <c:pt idx="359">
                  <c:v>36.24</c:v>
                </c:pt>
                <c:pt idx="360">
                  <c:v>36.22</c:v>
                </c:pt>
                <c:pt idx="361">
                  <c:v>36.22</c:v>
                </c:pt>
                <c:pt idx="362">
                  <c:v>36.22</c:v>
                </c:pt>
                <c:pt idx="363">
                  <c:v>36.22</c:v>
                </c:pt>
                <c:pt idx="364">
                  <c:v>36.24</c:v>
                </c:pt>
                <c:pt idx="365">
                  <c:v>36.22</c:v>
                </c:pt>
                <c:pt idx="367">
                  <c:v>36.24</c:v>
                </c:pt>
                <c:pt idx="368">
                  <c:v>36.24</c:v>
                </c:pt>
                <c:pt idx="369">
                  <c:v>36.22</c:v>
                </c:pt>
                <c:pt idx="370">
                  <c:v>36.22</c:v>
                </c:pt>
                <c:pt idx="371">
                  <c:v>36.24</c:v>
                </c:pt>
                <c:pt idx="372">
                  <c:v>36.24</c:v>
                </c:pt>
                <c:pt idx="373">
                  <c:v>36.24</c:v>
                </c:pt>
                <c:pt idx="374">
                  <c:v>36.24</c:v>
                </c:pt>
                <c:pt idx="375">
                  <c:v>36.22</c:v>
                </c:pt>
                <c:pt idx="376">
                  <c:v>36.22</c:v>
                </c:pt>
                <c:pt idx="377">
                  <c:v>36.24</c:v>
                </c:pt>
                <c:pt idx="378">
                  <c:v>36.25</c:v>
                </c:pt>
                <c:pt idx="379">
                  <c:v>36.25</c:v>
                </c:pt>
                <c:pt idx="380">
                  <c:v>36.25</c:v>
                </c:pt>
                <c:pt idx="381">
                  <c:v>36.25</c:v>
                </c:pt>
                <c:pt idx="382">
                  <c:v>36.25</c:v>
                </c:pt>
                <c:pt idx="383">
                  <c:v>36.25</c:v>
                </c:pt>
                <c:pt idx="384">
                  <c:v>36.25</c:v>
                </c:pt>
                <c:pt idx="385">
                  <c:v>36.229999999999997</c:v>
                </c:pt>
                <c:pt idx="386">
                  <c:v>36.229999999999997</c:v>
                </c:pt>
                <c:pt idx="387">
                  <c:v>36.24</c:v>
                </c:pt>
                <c:pt idx="388">
                  <c:v>36.25</c:v>
                </c:pt>
                <c:pt idx="389">
                  <c:v>36.24</c:v>
                </c:pt>
                <c:pt idx="390">
                  <c:v>36.24</c:v>
                </c:pt>
                <c:pt idx="391">
                  <c:v>36.229999999999997</c:v>
                </c:pt>
                <c:pt idx="392">
                  <c:v>36.229999999999997</c:v>
                </c:pt>
                <c:pt idx="393">
                  <c:v>36.25</c:v>
                </c:pt>
                <c:pt idx="394">
                  <c:v>36.24</c:v>
                </c:pt>
                <c:pt idx="395">
                  <c:v>36.24</c:v>
                </c:pt>
                <c:pt idx="396">
                  <c:v>36.24</c:v>
                </c:pt>
                <c:pt idx="397">
                  <c:v>36.25</c:v>
                </c:pt>
                <c:pt idx="398">
                  <c:v>36.229999999999997</c:v>
                </c:pt>
                <c:pt idx="399">
                  <c:v>36.24</c:v>
                </c:pt>
                <c:pt idx="400">
                  <c:v>36.229999999999997</c:v>
                </c:pt>
                <c:pt idx="401">
                  <c:v>36.22</c:v>
                </c:pt>
                <c:pt idx="402">
                  <c:v>36.229999999999997</c:v>
                </c:pt>
                <c:pt idx="403">
                  <c:v>36.229999999999997</c:v>
                </c:pt>
                <c:pt idx="404">
                  <c:v>36.26</c:v>
                </c:pt>
                <c:pt idx="405">
                  <c:v>36.24</c:v>
                </c:pt>
                <c:pt idx="406">
                  <c:v>36.25</c:v>
                </c:pt>
                <c:pt idx="407">
                  <c:v>36.229999999999997</c:v>
                </c:pt>
                <c:pt idx="408">
                  <c:v>36.25</c:v>
                </c:pt>
                <c:pt idx="409">
                  <c:v>36.28</c:v>
                </c:pt>
                <c:pt idx="410">
                  <c:v>36.26</c:v>
                </c:pt>
                <c:pt idx="411">
                  <c:v>36.26</c:v>
                </c:pt>
                <c:pt idx="412">
                  <c:v>36.270000000000003</c:v>
                </c:pt>
                <c:pt idx="413">
                  <c:v>36.25</c:v>
                </c:pt>
                <c:pt idx="414">
                  <c:v>36.270000000000003</c:v>
                </c:pt>
                <c:pt idx="415">
                  <c:v>36.25</c:v>
                </c:pt>
                <c:pt idx="416">
                  <c:v>36.26</c:v>
                </c:pt>
                <c:pt idx="417">
                  <c:v>36.26</c:v>
                </c:pt>
                <c:pt idx="418">
                  <c:v>36.270000000000003</c:v>
                </c:pt>
                <c:pt idx="419">
                  <c:v>36.25</c:v>
                </c:pt>
                <c:pt idx="420">
                  <c:v>36.25</c:v>
                </c:pt>
                <c:pt idx="421">
                  <c:v>36.28</c:v>
                </c:pt>
                <c:pt idx="422">
                  <c:v>36.26</c:v>
                </c:pt>
                <c:pt idx="423">
                  <c:v>36.29</c:v>
                </c:pt>
                <c:pt idx="424">
                  <c:v>36.29</c:v>
                </c:pt>
                <c:pt idx="425">
                  <c:v>36.25</c:v>
                </c:pt>
                <c:pt idx="426">
                  <c:v>36.26</c:v>
                </c:pt>
                <c:pt idx="427">
                  <c:v>36.28</c:v>
                </c:pt>
                <c:pt idx="428">
                  <c:v>36.270000000000003</c:v>
                </c:pt>
                <c:pt idx="429">
                  <c:v>36.270000000000003</c:v>
                </c:pt>
                <c:pt idx="430">
                  <c:v>36.28</c:v>
                </c:pt>
                <c:pt idx="431">
                  <c:v>36.26</c:v>
                </c:pt>
                <c:pt idx="432">
                  <c:v>36.26</c:v>
                </c:pt>
                <c:pt idx="433">
                  <c:v>36.270000000000003</c:v>
                </c:pt>
                <c:pt idx="434">
                  <c:v>36.29</c:v>
                </c:pt>
                <c:pt idx="435">
                  <c:v>36.270000000000003</c:v>
                </c:pt>
                <c:pt idx="436">
                  <c:v>36.28</c:v>
                </c:pt>
                <c:pt idx="437">
                  <c:v>36.28</c:v>
                </c:pt>
                <c:pt idx="438">
                  <c:v>36.29</c:v>
                </c:pt>
                <c:pt idx="439">
                  <c:v>36.270000000000003</c:v>
                </c:pt>
                <c:pt idx="440">
                  <c:v>36.270000000000003</c:v>
                </c:pt>
                <c:pt idx="441">
                  <c:v>36.28</c:v>
                </c:pt>
                <c:pt idx="442">
                  <c:v>36.26</c:v>
                </c:pt>
                <c:pt idx="443">
                  <c:v>36.26</c:v>
                </c:pt>
                <c:pt idx="444">
                  <c:v>36.29</c:v>
                </c:pt>
                <c:pt idx="445">
                  <c:v>36.29</c:v>
                </c:pt>
                <c:pt idx="446">
                  <c:v>36.270000000000003</c:v>
                </c:pt>
                <c:pt idx="447">
                  <c:v>36.28</c:v>
                </c:pt>
                <c:pt idx="448">
                  <c:v>36.299999999999997</c:v>
                </c:pt>
                <c:pt idx="449">
                  <c:v>36.28</c:v>
                </c:pt>
                <c:pt idx="450">
                  <c:v>36.29</c:v>
                </c:pt>
                <c:pt idx="451">
                  <c:v>36.29</c:v>
                </c:pt>
                <c:pt idx="452">
                  <c:v>36.270000000000003</c:v>
                </c:pt>
                <c:pt idx="453">
                  <c:v>36.299999999999997</c:v>
                </c:pt>
                <c:pt idx="454">
                  <c:v>36.28</c:v>
                </c:pt>
                <c:pt idx="455">
                  <c:v>36.28</c:v>
                </c:pt>
                <c:pt idx="456">
                  <c:v>36.31</c:v>
                </c:pt>
                <c:pt idx="457">
                  <c:v>36.29</c:v>
                </c:pt>
                <c:pt idx="458">
                  <c:v>36.270000000000003</c:v>
                </c:pt>
                <c:pt idx="459">
                  <c:v>36.270000000000003</c:v>
                </c:pt>
                <c:pt idx="460">
                  <c:v>36.299999999999997</c:v>
                </c:pt>
                <c:pt idx="461">
                  <c:v>36.299999999999997</c:v>
                </c:pt>
                <c:pt idx="462">
                  <c:v>36.28</c:v>
                </c:pt>
                <c:pt idx="463">
                  <c:v>36.299999999999997</c:v>
                </c:pt>
                <c:pt idx="464">
                  <c:v>36.28</c:v>
                </c:pt>
                <c:pt idx="465">
                  <c:v>36.29</c:v>
                </c:pt>
                <c:pt idx="466">
                  <c:v>36.29</c:v>
                </c:pt>
                <c:pt idx="467">
                  <c:v>36.270000000000003</c:v>
                </c:pt>
                <c:pt idx="468">
                  <c:v>36.29</c:v>
                </c:pt>
                <c:pt idx="469">
                  <c:v>36.29</c:v>
                </c:pt>
                <c:pt idx="470">
                  <c:v>36.29</c:v>
                </c:pt>
                <c:pt idx="471">
                  <c:v>36.270000000000003</c:v>
                </c:pt>
                <c:pt idx="472">
                  <c:v>36.299999999999997</c:v>
                </c:pt>
                <c:pt idx="473">
                  <c:v>36.29</c:v>
                </c:pt>
                <c:pt idx="474">
                  <c:v>36.299999999999997</c:v>
                </c:pt>
                <c:pt idx="475">
                  <c:v>36.299999999999997</c:v>
                </c:pt>
                <c:pt idx="476">
                  <c:v>36.299999999999997</c:v>
                </c:pt>
                <c:pt idx="477">
                  <c:v>36.299999999999997</c:v>
                </c:pt>
                <c:pt idx="478">
                  <c:v>36.299999999999997</c:v>
                </c:pt>
                <c:pt idx="479">
                  <c:v>36.299999999999997</c:v>
                </c:pt>
                <c:pt idx="480">
                  <c:v>36.299999999999997</c:v>
                </c:pt>
                <c:pt idx="481">
                  <c:v>36.28</c:v>
                </c:pt>
                <c:pt idx="482">
                  <c:v>36.28</c:v>
                </c:pt>
                <c:pt idx="483">
                  <c:v>36.299999999999997</c:v>
                </c:pt>
                <c:pt idx="484">
                  <c:v>36.299999999999997</c:v>
                </c:pt>
                <c:pt idx="485">
                  <c:v>36.299999999999997</c:v>
                </c:pt>
                <c:pt idx="486">
                  <c:v>36.299999999999997</c:v>
                </c:pt>
                <c:pt idx="487">
                  <c:v>36.299999999999997</c:v>
                </c:pt>
                <c:pt idx="488">
                  <c:v>36.28</c:v>
                </c:pt>
                <c:pt idx="489">
                  <c:v>36.31</c:v>
                </c:pt>
                <c:pt idx="490">
                  <c:v>36.31</c:v>
                </c:pt>
                <c:pt idx="491">
                  <c:v>36.31</c:v>
                </c:pt>
                <c:pt idx="492">
                  <c:v>36.31</c:v>
                </c:pt>
                <c:pt idx="493">
                  <c:v>36.31</c:v>
                </c:pt>
                <c:pt idx="494">
                  <c:v>36.31</c:v>
                </c:pt>
                <c:pt idx="495">
                  <c:v>36.29</c:v>
                </c:pt>
                <c:pt idx="496">
                  <c:v>36.29</c:v>
                </c:pt>
                <c:pt idx="497">
                  <c:v>36.31</c:v>
                </c:pt>
                <c:pt idx="498">
                  <c:v>36.31</c:v>
                </c:pt>
                <c:pt idx="499">
                  <c:v>36.31</c:v>
                </c:pt>
                <c:pt idx="500">
                  <c:v>36.31</c:v>
                </c:pt>
                <c:pt idx="501">
                  <c:v>36.29</c:v>
                </c:pt>
                <c:pt idx="502">
                  <c:v>36.32</c:v>
                </c:pt>
                <c:pt idx="503">
                  <c:v>36.32</c:v>
                </c:pt>
                <c:pt idx="504">
                  <c:v>36.32</c:v>
                </c:pt>
                <c:pt idx="505">
                  <c:v>36.32</c:v>
                </c:pt>
                <c:pt idx="506">
                  <c:v>36.299999999999997</c:v>
                </c:pt>
                <c:pt idx="507">
                  <c:v>36.32</c:v>
                </c:pt>
                <c:pt idx="508">
                  <c:v>36.299999999999997</c:v>
                </c:pt>
                <c:pt idx="509">
                  <c:v>36.32</c:v>
                </c:pt>
                <c:pt idx="510">
                  <c:v>36.32</c:v>
                </c:pt>
                <c:pt idx="511">
                  <c:v>36.299999999999997</c:v>
                </c:pt>
                <c:pt idx="512">
                  <c:v>36.299999999999997</c:v>
                </c:pt>
                <c:pt idx="513">
                  <c:v>36.299999999999997</c:v>
                </c:pt>
                <c:pt idx="514">
                  <c:v>36.33</c:v>
                </c:pt>
                <c:pt idx="515">
                  <c:v>36.31</c:v>
                </c:pt>
                <c:pt idx="516">
                  <c:v>36.31</c:v>
                </c:pt>
                <c:pt idx="517">
                  <c:v>36.31</c:v>
                </c:pt>
                <c:pt idx="518">
                  <c:v>36.31</c:v>
                </c:pt>
                <c:pt idx="519">
                  <c:v>36.31</c:v>
                </c:pt>
                <c:pt idx="520">
                  <c:v>36.31</c:v>
                </c:pt>
                <c:pt idx="521">
                  <c:v>36.31</c:v>
                </c:pt>
                <c:pt idx="522">
                  <c:v>36.31</c:v>
                </c:pt>
                <c:pt idx="523">
                  <c:v>36.32</c:v>
                </c:pt>
                <c:pt idx="524">
                  <c:v>36.32</c:v>
                </c:pt>
                <c:pt idx="525">
                  <c:v>36.32</c:v>
                </c:pt>
                <c:pt idx="526">
                  <c:v>36.32</c:v>
                </c:pt>
                <c:pt idx="527">
                  <c:v>36.32</c:v>
                </c:pt>
                <c:pt idx="528">
                  <c:v>36.32</c:v>
                </c:pt>
                <c:pt idx="529">
                  <c:v>36.32</c:v>
                </c:pt>
                <c:pt idx="530">
                  <c:v>36.32</c:v>
                </c:pt>
                <c:pt idx="531">
                  <c:v>36.32</c:v>
                </c:pt>
                <c:pt idx="532">
                  <c:v>36.32</c:v>
                </c:pt>
                <c:pt idx="533">
                  <c:v>36.299999999999997</c:v>
                </c:pt>
                <c:pt idx="534">
                  <c:v>36.299999999999997</c:v>
                </c:pt>
                <c:pt idx="535">
                  <c:v>36.33</c:v>
                </c:pt>
                <c:pt idx="536">
                  <c:v>36.33</c:v>
                </c:pt>
                <c:pt idx="537">
                  <c:v>36.33</c:v>
                </c:pt>
                <c:pt idx="538">
                  <c:v>36.299999999999997</c:v>
                </c:pt>
                <c:pt idx="539">
                  <c:v>36.33</c:v>
                </c:pt>
                <c:pt idx="540">
                  <c:v>36.32</c:v>
                </c:pt>
                <c:pt idx="541">
                  <c:v>36.32</c:v>
                </c:pt>
                <c:pt idx="542">
                  <c:v>36.32</c:v>
                </c:pt>
                <c:pt idx="543">
                  <c:v>36.299999999999997</c:v>
                </c:pt>
                <c:pt idx="544">
                  <c:v>36.32</c:v>
                </c:pt>
                <c:pt idx="545">
                  <c:v>36.32</c:v>
                </c:pt>
                <c:pt idx="546">
                  <c:v>36.32</c:v>
                </c:pt>
                <c:pt idx="547">
                  <c:v>36.32</c:v>
                </c:pt>
                <c:pt idx="548">
                  <c:v>36.32</c:v>
                </c:pt>
                <c:pt idx="549">
                  <c:v>36.32</c:v>
                </c:pt>
                <c:pt idx="550">
                  <c:v>36.32</c:v>
                </c:pt>
                <c:pt idx="551">
                  <c:v>36.32</c:v>
                </c:pt>
                <c:pt idx="552">
                  <c:v>36.32</c:v>
                </c:pt>
                <c:pt idx="553">
                  <c:v>36.32</c:v>
                </c:pt>
                <c:pt idx="554">
                  <c:v>36.340000000000003</c:v>
                </c:pt>
                <c:pt idx="555">
                  <c:v>36.340000000000003</c:v>
                </c:pt>
                <c:pt idx="556">
                  <c:v>36.340000000000003</c:v>
                </c:pt>
                <c:pt idx="557">
                  <c:v>36.340000000000003</c:v>
                </c:pt>
                <c:pt idx="558">
                  <c:v>36.340000000000003</c:v>
                </c:pt>
                <c:pt idx="559">
                  <c:v>36.340000000000003</c:v>
                </c:pt>
                <c:pt idx="560">
                  <c:v>36.36</c:v>
                </c:pt>
                <c:pt idx="561">
                  <c:v>36.36</c:v>
                </c:pt>
                <c:pt idx="562">
                  <c:v>36.36</c:v>
                </c:pt>
                <c:pt idx="563">
                  <c:v>36.340000000000003</c:v>
                </c:pt>
                <c:pt idx="564">
                  <c:v>36.36</c:v>
                </c:pt>
                <c:pt idx="565">
                  <c:v>36.36</c:v>
                </c:pt>
                <c:pt idx="566">
                  <c:v>36.340000000000003</c:v>
                </c:pt>
                <c:pt idx="567">
                  <c:v>36.340000000000003</c:v>
                </c:pt>
                <c:pt idx="568">
                  <c:v>36.340000000000003</c:v>
                </c:pt>
                <c:pt idx="570">
                  <c:v>36.340000000000003</c:v>
                </c:pt>
                <c:pt idx="571">
                  <c:v>36.36</c:v>
                </c:pt>
                <c:pt idx="572">
                  <c:v>36.340000000000003</c:v>
                </c:pt>
                <c:pt idx="573">
                  <c:v>36.340000000000003</c:v>
                </c:pt>
                <c:pt idx="574">
                  <c:v>36.340000000000003</c:v>
                </c:pt>
                <c:pt idx="575">
                  <c:v>36.340000000000003</c:v>
                </c:pt>
                <c:pt idx="576">
                  <c:v>36.340000000000003</c:v>
                </c:pt>
                <c:pt idx="577">
                  <c:v>36.340000000000003</c:v>
                </c:pt>
                <c:pt idx="578">
                  <c:v>36.340000000000003</c:v>
                </c:pt>
                <c:pt idx="579">
                  <c:v>36.340000000000003</c:v>
                </c:pt>
                <c:pt idx="580">
                  <c:v>36.340000000000003</c:v>
                </c:pt>
                <c:pt idx="581">
                  <c:v>36.340000000000003</c:v>
                </c:pt>
                <c:pt idx="582">
                  <c:v>36.36</c:v>
                </c:pt>
                <c:pt idx="583">
                  <c:v>36.340000000000003</c:v>
                </c:pt>
                <c:pt idx="584">
                  <c:v>36.340000000000003</c:v>
                </c:pt>
                <c:pt idx="585">
                  <c:v>36.340000000000003</c:v>
                </c:pt>
                <c:pt idx="586">
                  <c:v>36.340000000000003</c:v>
                </c:pt>
                <c:pt idx="587">
                  <c:v>36.340000000000003</c:v>
                </c:pt>
                <c:pt idx="588">
                  <c:v>36.340000000000003</c:v>
                </c:pt>
                <c:pt idx="589">
                  <c:v>36.340000000000003</c:v>
                </c:pt>
                <c:pt idx="590">
                  <c:v>36.340000000000003</c:v>
                </c:pt>
                <c:pt idx="591">
                  <c:v>36.35</c:v>
                </c:pt>
                <c:pt idx="592">
                  <c:v>36.35</c:v>
                </c:pt>
                <c:pt idx="593">
                  <c:v>36.35</c:v>
                </c:pt>
                <c:pt idx="594">
                  <c:v>36.35</c:v>
                </c:pt>
                <c:pt idx="595">
                  <c:v>36.35</c:v>
                </c:pt>
                <c:pt idx="596">
                  <c:v>36.35</c:v>
                </c:pt>
                <c:pt idx="597">
                  <c:v>36.35</c:v>
                </c:pt>
                <c:pt idx="598">
                  <c:v>36.35</c:v>
                </c:pt>
                <c:pt idx="599">
                  <c:v>36.35</c:v>
                </c:pt>
                <c:pt idx="600">
                  <c:v>36.35</c:v>
                </c:pt>
                <c:pt idx="601">
                  <c:v>36.35</c:v>
                </c:pt>
                <c:pt idx="602">
                  <c:v>36.35</c:v>
                </c:pt>
                <c:pt idx="603">
                  <c:v>36.35</c:v>
                </c:pt>
                <c:pt idx="604">
                  <c:v>36.35</c:v>
                </c:pt>
                <c:pt idx="605">
                  <c:v>36.35</c:v>
                </c:pt>
                <c:pt idx="606">
                  <c:v>36.35</c:v>
                </c:pt>
                <c:pt idx="607">
                  <c:v>36.33</c:v>
                </c:pt>
                <c:pt idx="608">
                  <c:v>36.36</c:v>
                </c:pt>
                <c:pt idx="609">
                  <c:v>36.35</c:v>
                </c:pt>
                <c:pt idx="610">
                  <c:v>36.36</c:v>
                </c:pt>
                <c:pt idx="611">
                  <c:v>36.36</c:v>
                </c:pt>
                <c:pt idx="612">
                  <c:v>36.380000000000003</c:v>
                </c:pt>
                <c:pt idx="613">
                  <c:v>36.36</c:v>
                </c:pt>
                <c:pt idx="614">
                  <c:v>36.36</c:v>
                </c:pt>
                <c:pt idx="615">
                  <c:v>36.36</c:v>
                </c:pt>
                <c:pt idx="616">
                  <c:v>36.380000000000003</c:v>
                </c:pt>
                <c:pt idx="617">
                  <c:v>36.35</c:v>
                </c:pt>
                <c:pt idx="618">
                  <c:v>36.36</c:v>
                </c:pt>
                <c:pt idx="619">
                  <c:v>36.36</c:v>
                </c:pt>
                <c:pt idx="620">
                  <c:v>36.36</c:v>
                </c:pt>
                <c:pt idx="621">
                  <c:v>36.380000000000003</c:v>
                </c:pt>
                <c:pt idx="622">
                  <c:v>36.380000000000003</c:v>
                </c:pt>
                <c:pt idx="623">
                  <c:v>36.35</c:v>
                </c:pt>
                <c:pt idx="624">
                  <c:v>36.35</c:v>
                </c:pt>
                <c:pt idx="625">
                  <c:v>36.380000000000003</c:v>
                </c:pt>
                <c:pt idx="626">
                  <c:v>36.380000000000003</c:v>
                </c:pt>
                <c:pt idx="627">
                  <c:v>36.36</c:v>
                </c:pt>
                <c:pt idx="628">
                  <c:v>36.36</c:v>
                </c:pt>
                <c:pt idx="629">
                  <c:v>36.36</c:v>
                </c:pt>
                <c:pt idx="630">
                  <c:v>36.36</c:v>
                </c:pt>
                <c:pt idx="631">
                  <c:v>36.36</c:v>
                </c:pt>
                <c:pt idx="632">
                  <c:v>36.36</c:v>
                </c:pt>
                <c:pt idx="633">
                  <c:v>36.380000000000003</c:v>
                </c:pt>
                <c:pt idx="634">
                  <c:v>36.36</c:v>
                </c:pt>
                <c:pt idx="635">
                  <c:v>36.36</c:v>
                </c:pt>
                <c:pt idx="636">
                  <c:v>36.36</c:v>
                </c:pt>
                <c:pt idx="637">
                  <c:v>36.36</c:v>
                </c:pt>
                <c:pt idx="638">
                  <c:v>36.36</c:v>
                </c:pt>
                <c:pt idx="639">
                  <c:v>36.369999999999997</c:v>
                </c:pt>
                <c:pt idx="640">
                  <c:v>36.369999999999997</c:v>
                </c:pt>
                <c:pt idx="641">
                  <c:v>36.369999999999997</c:v>
                </c:pt>
                <c:pt idx="642">
                  <c:v>36.35</c:v>
                </c:pt>
                <c:pt idx="643">
                  <c:v>36.35</c:v>
                </c:pt>
                <c:pt idx="644">
                  <c:v>36.369999999999997</c:v>
                </c:pt>
                <c:pt idx="645">
                  <c:v>36.369999999999997</c:v>
                </c:pt>
                <c:pt idx="646">
                  <c:v>36.35</c:v>
                </c:pt>
                <c:pt idx="647">
                  <c:v>36.380000000000003</c:v>
                </c:pt>
                <c:pt idx="648">
                  <c:v>36.380000000000003</c:v>
                </c:pt>
                <c:pt idx="649">
                  <c:v>36.36</c:v>
                </c:pt>
                <c:pt idx="650">
                  <c:v>36.380000000000003</c:v>
                </c:pt>
                <c:pt idx="651">
                  <c:v>36.380000000000003</c:v>
                </c:pt>
                <c:pt idx="652">
                  <c:v>36.380000000000003</c:v>
                </c:pt>
                <c:pt idx="653">
                  <c:v>36.36</c:v>
                </c:pt>
                <c:pt idx="654">
                  <c:v>36.369999999999997</c:v>
                </c:pt>
                <c:pt idx="655">
                  <c:v>36.369999999999997</c:v>
                </c:pt>
                <c:pt idx="656">
                  <c:v>36.39</c:v>
                </c:pt>
                <c:pt idx="657">
                  <c:v>36.369999999999997</c:v>
                </c:pt>
                <c:pt idx="658">
                  <c:v>36.380000000000003</c:v>
                </c:pt>
                <c:pt idx="659">
                  <c:v>36.380000000000003</c:v>
                </c:pt>
                <c:pt idx="660">
                  <c:v>36.380000000000003</c:v>
                </c:pt>
                <c:pt idx="661">
                  <c:v>36.39</c:v>
                </c:pt>
                <c:pt idx="662">
                  <c:v>36.39</c:v>
                </c:pt>
                <c:pt idx="663">
                  <c:v>36.39</c:v>
                </c:pt>
                <c:pt idx="664">
                  <c:v>36.39</c:v>
                </c:pt>
                <c:pt idx="665">
                  <c:v>36.4</c:v>
                </c:pt>
                <c:pt idx="666">
                  <c:v>36.380000000000003</c:v>
                </c:pt>
                <c:pt idx="667">
                  <c:v>36.380000000000003</c:v>
                </c:pt>
                <c:pt idx="668">
                  <c:v>36.39</c:v>
                </c:pt>
                <c:pt idx="669">
                  <c:v>36.39</c:v>
                </c:pt>
                <c:pt idx="670">
                  <c:v>36.369999999999997</c:v>
                </c:pt>
                <c:pt idx="671">
                  <c:v>36.39</c:v>
                </c:pt>
                <c:pt idx="672">
                  <c:v>36.4</c:v>
                </c:pt>
                <c:pt idx="673">
                  <c:v>36.380000000000003</c:v>
                </c:pt>
                <c:pt idx="674">
                  <c:v>36.4</c:v>
                </c:pt>
                <c:pt idx="675">
                  <c:v>36.380000000000003</c:v>
                </c:pt>
                <c:pt idx="676">
                  <c:v>36.39</c:v>
                </c:pt>
                <c:pt idx="677">
                  <c:v>36.39</c:v>
                </c:pt>
                <c:pt idx="678">
                  <c:v>36.39</c:v>
                </c:pt>
                <c:pt idx="679">
                  <c:v>36.4</c:v>
                </c:pt>
                <c:pt idx="680">
                  <c:v>36.380000000000003</c:v>
                </c:pt>
                <c:pt idx="681">
                  <c:v>36.380000000000003</c:v>
                </c:pt>
                <c:pt idx="682">
                  <c:v>36.380000000000003</c:v>
                </c:pt>
                <c:pt idx="683">
                  <c:v>36.380000000000003</c:v>
                </c:pt>
                <c:pt idx="684">
                  <c:v>36.39</c:v>
                </c:pt>
                <c:pt idx="685">
                  <c:v>36.39</c:v>
                </c:pt>
                <c:pt idx="686">
                  <c:v>36.39</c:v>
                </c:pt>
                <c:pt idx="687">
                  <c:v>36.39</c:v>
                </c:pt>
                <c:pt idx="688">
                  <c:v>36.39</c:v>
                </c:pt>
                <c:pt idx="689">
                  <c:v>36.4</c:v>
                </c:pt>
                <c:pt idx="690">
                  <c:v>36.4</c:v>
                </c:pt>
                <c:pt idx="691">
                  <c:v>36.380000000000003</c:v>
                </c:pt>
                <c:pt idx="692">
                  <c:v>36.4</c:v>
                </c:pt>
                <c:pt idx="693">
                  <c:v>36.4</c:v>
                </c:pt>
                <c:pt idx="694">
                  <c:v>36.380000000000003</c:v>
                </c:pt>
                <c:pt idx="695">
                  <c:v>36.409999999999997</c:v>
                </c:pt>
                <c:pt idx="696">
                  <c:v>36.409999999999997</c:v>
                </c:pt>
                <c:pt idx="697">
                  <c:v>36.409999999999997</c:v>
                </c:pt>
                <c:pt idx="698">
                  <c:v>36.39</c:v>
                </c:pt>
                <c:pt idx="699">
                  <c:v>36.409999999999997</c:v>
                </c:pt>
                <c:pt idx="700">
                  <c:v>36.409999999999997</c:v>
                </c:pt>
                <c:pt idx="701">
                  <c:v>36.39</c:v>
                </c:pt>
                <c:pt idx="702">
                  <c:v>36.4</c:v>
                </c:pt>
                <c:pt idx="703">
                  <c:v>36.4</c:v>
                </c:pt>
                <c:pt idx="704">
                  <c:v>36.4</c:v>
                </c:pt>
                <c:pt idx="705">
                  <c:v>36.4</c:v>
                </c:pt>
                <c:pt idx="706">
                  <c:v>36.4</c:v>
                </c:pt>
                <c:pt idx="707">
                  <c:v>36.4</c:v>
                </c:pt>
                <c:pt idx="708">
                  <c:v>36.409999999999997</c:v>
                </c:pt>
                <c:pt idx="709">
                  <c:v>36.409999999999997</c:v>
                </c:pt>
                <c:pt idx="710">
                  <c:v>36.39</c:v>
                </c:pt>
                <c:pt idx="711">
                  <c:v>36.39</c:v>
                </c:pt>
                <c:pt idx="712">
                  <c:v>36.39</c:v>
                </c:pt>
                <c:pt idx="713">
                  <c:v>36.39</c:v>
                </c:pt>
                <c:pt idx="714">
                  <c:v>36.39</c:v>
                </c:pt>
                <c:pt idx="715">
                  <c:v>36.4</c:v>
                </c:pt>
                <c:pt idx="716">
                  <c:v>36.4</c:v>
                </c:pt>
                <c:pt idx="717">
                  <c:v>36.42</c:v>
                </c:pt>
                <c:pt idx="718">
                  <c:v>36.4</c:v>
                </c:pt>
                <c:pt idx="719">
                  <c:v>36.4</c:v>
                </c:pt>
                <c:pt idx="720">
                  <c:v>36.4</c:v>
                </c:pt>
                <c:pt idx="721">
                  <c:v>36.409999999999997</c:v>
                </c:pt>
                <c:pt idx="722">
                  <c:v>36.409999999999997</c:v>
                </c:pt>
                <c:pt idx="723">
                  <c:v>36.409999999999997</c:v>
                </c:pt>
                <c:pt idx="724">
                  <c:v>36.409999999999997</c:v>
                </c:pt>
                <c:pt idx="725">
                  <c:v>36.39</c:v>
                </c:pt>
                <c:pt idx="726">
                  <c:v>36.42</c:v>
                </c:pt>
                <c:pt idx="727">
                  <c:v>36.4</c:v>
                </c:pt>
                <c:pt idx="728">
                  <c:v>36.4</c:v>
                </c:pt>
                <c:pt idx="729">
                  <c:v>36.4</c:v>
                </c:pt>
                <c:pt idx="730">
                  <c:v>36.4</c:v>
                </c:pt>
                <c:pt idx="731">
                  <c:v>36.43</c:v>
                </c:pt>
                <c:pt idx="732">
                  <c:v>36.409999999999997</c:v>
                </c:pt>
                <c:pt idx="733">
                  <c:v>36.409999999999997</c:v>
                </c:pt>
                <c:pt idx="734">
                  <c:v>36.409999999999997</c:v>
                </c:pt>
                <c:pt idx="735">
                  <c:v>36.409999999999997</c:v>
                </c:pt>
                <c:pt idx="736">
                  <c:v>36.42</c:v>
                </c:pt>
                <c:pt idx="737">
                  <c:v>36.42</c:v>
                </c:pt>
                <c:pt idx="738">
                  <c:v>36.4</c:v>
                </c:pt>
                <c:pt idx="739">
                  <c:v>36.42</c:v>
                </c:pt>
                <c:pt idx="740">
                  <c:v>36.43</c:v>
                </c:pt>
                <c:pt idx="741">
                  <c:v>36.43</c:v>
                </c:pt>
                <c:pt idx="742">
                  <c:v>36.409999999999997</c:v>
                </c:pt>
                <c:pt idx="743">
                  <c:v>36.409999999999997</c:v>
                </c:pt>
                <c:pt idx="744">
                  <c:v>36.409999999999997</c:v>
                </c:pt>
                <c:pt idx="745">
                  <c:v>36.44</c:v>
                </c:pt>
                <c:pt idx="746">
                  <c:v>36.42</c:v>
                </c:pt>
                <c:pt idx="747">
                  <c:v>36.42</c:v>
                </c:pt>
                <c:pt idx="748">
                  <c:v>36.42</c:v>
                </c:pt>
                <c:pt idx="749">
                  <c:v>36.4</c:v>
                </c:pt>
                <c:pt idx="750">
                  <c:v>36.43</c:v>
                </c:pt>
                <c:pt idx="751">
                  <c:v>36.409999999999997</c:v>
                </c:pt>
                <c:pt idx="752">
                  <c:v>36.43</c:v>
                </c:pt>
                <c:pt idx="753">
                  <c:v>36.42</c:v>
                </c:pt>
                <c:pt idx="754">
                  <c:v>36.44</c:v>
                </c:pt>
                <c:pt idx="755">
                  <c:v>36.42</c:v>
                </c:pt>
                <c:pt idx="756">
                  <c:v>36.42</c:v>
                </c:pt>
                <c:pt idx="757">
                  <c:v>36.450000000000003</c:v>
                </c:pt>
                <c:pt idx="758">
                  <c:v>36.43</c:v>
                </c:pt>
                <c:pt idx="759">
                  <c:v>36.409999999999997</c:v>
                </c:pt>
                <c:pt idx="760">
                  <c:v>36.43</c:v>
                </c:pt>
                <c:pt idx="761">
                  <c:v>36.43</c:v>
                </c:pt>
                <c:pt idx="762">
                  <c:v>36.409999999999997</c:v>
                </c:pt>
                <c:pt idx="763">
                  <c:v>36.44</c:v>
                </c:pt>
                <c:pt idx="764">
                  <c:v>36.42</c:v>
                </c:pt>
                <c:pt idx="765">
                  <c:v>36.42</c:v>
                </c:pt>
                <c:pt idx="766">
                  <c:v>36.42</c:v>
                </c:pt>
                <c:pt idx="767">
                  <c:v>36.42</c:v>
                </c:pt>
                <c:pt idx="768">
                  <c:v>36.42</c:v>
                </c:pt>
                <c:pt idx="769">
                  <c:v>36.43</c:v>
                </c:pt>
                <c:pt idx="770">
                  <c:v>36.43</c:v>
                </c:pt>
                <c:pt idx="771">
                  <c:v>36.43</c:v>
                </c:pt>
                <c:pt idx="772">
                  <c:v>36.409999999999997</c:v>
                </c:pt>
                <c:pt idx="773">
                  <c:v>36.409999999999997</c:v>
                </c:pt>
                <c:pt idx="774">
                  <c:v>36.44</c:v>
                </c:pt>
                <c:pt idx="775">
                  <c:v>36.44</c:v>
                </c:pt>
                <c:pt idx="776">
                  <c:v>36.42</c:v>
                </c:pt>
                <c:pt idx="777">
                  <c:v>36.44</c:v>
                </c:pt>
                <c:pt idx="778">
                  <c:v>36.42</c:v>
                </c:pt>
                <c:pt idx="779">
                  <c:v>36.42</c:v>
                </c:pt>
                <c:pt idx="780">
                  <c:v>36.43</c:v>
                </c:pt>
                <c:pt idx="781">
                  <c:v>36.43</c:v>
                </c:pt>
                <c:pt idx="782">
                  <c:v>36.409999999999997</c:v>
                </c:pt>
                <c:pt idx="783">
                  <c:v>36.43</c:v>
                </c:pt>
                <c:pt idx="784">
                  <c:v>36.43</c:v>
                </c:pt>
                <c:pt idx="785">
                  <c:v>36.409999999999997</c:v>
                </c:pt>
                <c:pt idx="786">
                  <c:v>36.44</c:v>
                </c:pt>
                <c:pt idx="787">
                  <c:v>36.44</c:v>
                </c:pt>
                <c:pt idx="788">
                  <c:v>36.42</c:v>
                </c:pt>
                <c:pt idx="789">
                  <c:v>36.44</c:v>
                </c:pt>
                <c:pt idx="790">
                  <c:v>36.44</c:v>
                </c:pt>
                <c:pt idx="791">
                  <c:v>36.42</c:v>
                </c:pt>
                <c:pt idx="793">
                  <c:v>36.42</c:v>
                </c:pt>
                <c:pt idx="794">
                  <c:v>36.43</c:v>
                </c:pt>
                <c:pt idx="795">
                  <c:v>36.43</c:v>
                </c:pt>
                <c:pt idx="796">
                  <c:v>36.43</c:v>
                </c:pt>
                <c:pt idx="797">
                  <c:v>36.450000000000003</c:v>
                </c:pt>
                <c:pt idx="798">
                  <c:v>36.43</c:v>
                </c:pt>
                <c:pt idx="799">
                  <c:v>36.43</c:v>
                </c:pt>
                <c:pt idx="800">
                  <c:v>36.409999999999997</c:v>
                </c:pt>
                <c:pt idx="801">
                  <c:v>36.409999999999997</c:v>
                </c:pt>
                <c:pt idx="802">
                  <c:v>36.44</c:v>
                </c:pt>
                <c:pt idx="803">
                  <c:v>36.44</c:v>
                </c:pt>
                <c:pt idx="804">
                  <c:v>36.44</c:v>
                </c:pt>
                <c:pt idx="805">
                  <c:v>36.44</c:v>
                </c:pt>
                <c:pt idx="806">
                  <c:v>36.42</c:v>
                </c:pt>
                <c:pt idx="807">
                  <c:v>36.42</c:v>
                </c:pt>
                <c:pt idx="808">
                  <c:v>36.44</c:v>
                </c:pt>
                <c:pt idx="809">
                  <c:v>36.44</c:v>
                </c:pt>
                <c:pt idx="810">
                  <c:v>36.44</c:v>
                </c:pt>
                <c:pt idx="811">
                  <c:v>36.42</c:v>
                </c:pt>
                <c:pt idx="812">
                  <c:v>36.42</c:v>
                </c:pt>
                <c:pt idx="813">
                  <c:v>36.42</c:v>
                </c:pt>
                <c:pt idx="814">
                  <c:v>36.4</c:v>
                </c:pt>
                <c:pt idx="815">
                  <c:v>36.450000000000003</c:v>
                </c:pt>
                <c:pt idx="816">
                  <c:v>36.450000000000003</c:v>
                </c:pt>
                <c:pt idx="817">
                  <c:v>36.43</c:v>
                </c:pt>
                <c:pt idx="818">
                  <c:v>36.43</c:v>
                </c:pt>
                <c:pt idx="819">
                  <c:v>36.43</c:v>
                </c:pt>
                <c:pt idx="820">
                  <c:v>36.43</c:v>
                </c:pt>
                <c:pt idx="821">
                  <c:v>36.43</c:v>
                </c:pt>
                <c:pt idx="822">
                  <c:v>36.44</c:v>
                </c:pt>
                <c:pt idx="823">
                  <c:v>36.409999999999997</c:v>
                </c:pt>
                <c:pt idx="824">
                  <c:v>36.42</c:v>
                </c:pt>
                <c:pt idx="825">
                  <c:v>36.409999999999997</c:v>
                </c:pt>
                <c:pt idx="826">
                  <c:v>36.42</c:v>
                </c:pt>
                <c:pt idx="827">
                  <c:v>36.42</c:v>
                </c:pt>
                <c:pt idx="828">
                  <c:v>36.450000000000003</c:v>
                </c:pt>
                <c:pt idx="829">
                  <c:v>36.43</c:v>
                </c:pt>
                <c:pt idx="830">
                  <c:v>36.43</c:v>
                </c:pt>
                <c:pt idx="831">
                  <c:v>36.44</c:v>
                </c:pt>
                <c:pt idx="832">
                  <c:v>36.409999999999997</c:v>
                </c:pt>
                <c:pt idx="833">
                  <c:v>36.44</c:v>
                </c:pt>
                <c:pt idx="834">
                  <c:v>36.42</c:v>
                </c:pt>
                <c:pt idx="835">
                  <c:v>36.42</c:v>
                </c:pt>
                <c:pt idx="836">
                  <c:v>36.409999999999997</c:v>
                </c:pt>
                <c:pt idx="837">
                  <c:v>36.44</c:v>
                </c:pt>
                <c:pt idx="838">
                  <c:v>36.44</c:v>
                </c:pt>
                <c:pt idx="839">
                  <c:v>36.44</c:v>
                </c:pt>
                <c:pt idx="840">
                  <c:v>36.450000000000003</c:v>
                </c:pt>
                <c:pt idx="841">
                  <c:v>36.450000000000003</c:v>
                </c:pt>
                <c:pt idx="842">
                  <c:v>36.43</c:v>
                </c:pt>
                <c:pt idx="843">
                  <c:v>36.46</c:v>
                </c:pt>
                <c:pt idx="844">
                  <c:v>36.46</c:v>
                </c:pt>
                <c:pt idx="845">
                  <c:v>36.46</c:v>
                </c:pt>
                <c:pt idx="846">
                  <c:v>36.47</c:v>
                </c:pt>
                <c:pt idx="847">
                  <c:v>36.450000000000003</c:v>
                </c:pt>
                <c:pt idx="848">
                  <c:v>36.47</c:v>
                </c:pt>
                <c:pt idx="849">
                  <c:v>36.450000000000003</c:v>
                </c:pt>
                <c:pt idx="850">
                  <c:v>36.46</c:v>
                </c:pt>
                <c:pt idx="851">
                  <c:v>36.46</c:v>
                </c:pt>
                <c:pt idx="852">
                  <c:v>36.46</c:v>
                </c:pt>
                <c:pt idx="853">
                  <c:v>36.44</c:v>
                </c:pt>
                <c:pt idx="854">
                  <c:v>36.44</c:v>
                </c:pt>
                <c:pt idx="855">
                  <c:v>36.47</c:v>
                </c:pt>
                <c:pt idx="856">
                  <c:v>36.450000000000003</c:v>
                </c:pt>
                <c:pt idx="857">
                  <c:v>36.450000000000003</c:v>
                </c:pt>
                <c:pt idx="858">
                  <c:v>36.43</c:v>
                </c:pt>
                <c:pt idx="859">
                  <c:v>36.46</c:v>
                </c:pt>
                <c:pt idx="860">
                  <c:v>36.46</c:v>
                </c:pt>
                <c:pt idx="861">
                  <c:v>36.47</c:v>
                </c:pt>
                <c:pt idx="862">
                  <c:v>36.450000000000003</c:v>
                </c:pt>
                <c:pt idx="863">
                  <c:v>36.450000000000003</c:v>
                </c:pt>
                <c:pt idx="864">
                  <c:v>36.450000000000003</c:v>
                </c:pt>
                <c:pt idx="865">
                  <c:v>36.450000000000003</c:v>
                </c:pt>
                <c:pt idx="866">
                  <c:v>36.46</c:v>
                </c:pt>
                <c:pt idx="867">
                  <c:v>36.46</c:v>
                </c:pt>
                <c:pt idx="868">
                  <c:v>36.46</c:v>
                </c:pt>
                <c:pt idx="869">
                  <c:v>36.44</c:v>
                </c:pt>
                <c:pt idx="870">
                  <c:v>36.47</c:v>
                </c:pt>
                <c:pt idx="871">
                  <c:v>36.450000000000003</c:v>
                </c:pt>
                <c:pt idx="872">
                  <c:v>36.450000000000003</c:v>
                </c:pt>
                <c:pt idx="873">
                  <c:v>36.47</c:v>
                </c:pt>
                <c:pt idx="874">
                  <c:v>36.450000000000003</c:v>
                </c:pt>
                <c:pt idx="875">
                  <c:v>36.479999999999997</c:v>
                </c:pt>
                <c:pt idx="876">
                  <c:v>36.46</c:v>
                </c:pt>
                <c:pt idx="877">
                  <c:v>36.44</c:v>
                </c:pt>
                <c:pt idx="878">
                  <c:v>36.46</c:v>
                </c:pt>
                <c:pt idx="879">
                  <c:v>36.46</c:v>
                </c:pt>
                <c:pt idx="880">
                  <c:v>36.46</c:v>
                </c:pt>
                <c:pt idx="881">
                  <c:v>36.450000000000003</c:v>
                </c:pt>
                <c:pt idx="882">
                  <c:v>36.450000000000003</c:v>
                </c:pt>
                <c:pt idx="883">
                  <c:v>36.47</c:v>
                </c:pt>
                <c:pt idx="884">
                  <c:v>36.47</c:v>
                </c:pt>
                <c:pt idx="885">
                  <c:v>36.450000000000003</c:v>
                </c:pt>
                <c:pt idx="886">
                  <c:v>36.450000000000003</c:v>
                </c:pt>
                <c:pt idx="887">
                  <c:v>36.479999999999997</c:v>
                </c:pt>
                <c:pt idx="888">
                  <c:v>36.46</c:v>
                </c:pt>
                <c:pt idx="889">
                  <c:v>36.46</c:v>
                </c:pt>
                <c:pt idx="890">
                  <c:v>36.479999999999997</c:v>
                </c:pt>
                <c:pt idx="891">
                  <c:v>36.46</c:v>
                </c:pt>
                <c:pt idx="892">
                  <c:v>36.44</c:v>
                </c:pt>
                <c:pt idx="893">
                  <c:v>36.47</c:v>
                </c:pt>
                <c:pt idx="894">
                  <c:v>36.47</c:v>
                </c:pt>
                <c:pt idx="895">
                  <c:v>36.450000000000003</c:v>
                </c:pt>
                <c:pt idx="896">
                  <c:v>36.47</c:v>
                </c:pt>
                <c:pt idx="897">
                  <c:v>36.450000000000003</c:v>
                </c:pt>
                <c:pt idx="898">
                  <c:v>36.450000000000003</c:v>
                </c:pt>
                <c:pt idx="899">
                  <c:v>36.450000000000003</c:v>
                </c:pt>
                <c:pt idx="900">
                  <c:v>36.479999999999997</c:v>
                </c:pt>
                <c:pt idx="901">
                  <c:v>36.479999999999997</c:v>
                </c:pt>
                <c:pt idx="902">
                  <c:v>36.46</c:v>
                </c:pt>
                <c:pt idx="903">
                  <c:v>36.46</c:v>
                </c:pt>
                <c:pt idx="904">
                  <c:v>36.44</c:v>
                </c:pt>
                <c:pt idx="905">
                  <c:v>36.479999999999997</c:v>
                </c:pt>
                <c:pt idx="906">
                  <c:v>36.46</c:v>
                </c:pt>
                <c:pt idx="907">
                  <c:v>36.46</c:v>
                </c:pt>
                <c:pt idx="908">
                  <c:v>36.46</c:v>
                </c:pt>
                <c:pt idx="909">
                  <c:v>36.46</c:v>
                </c:pt>
                <c:pt idx="910">
                  <c:v>36.44</c:v>
                </c:pt>
                <c:pt idx="911">
                  <c:v>36.47</c:v>
                </c:pt>
                <c:pt idx="912">
                  <c:v>36.47</c:v>
                </c:pt>
                <c:pt idx="913">
                  <c:v>36.47</c:v>
                </c:pt>
                <c:pt idx="914">
                  <c:v>36.450000000000003</c:v>
                </c:pt>
                <c:pt idx="915">
                  <c:v>36.450000000000003</c:v>
                </c:pt>
                <c:pt idx="916">
                  <c:v>36.450000000000003</c:v>
                </c:pt>
                <c:pt idx="917">
                  <c:v>36.47</c:v>
                </c:pt>
                <c:pt idx="918">
                  <c:v>36.47</c:v>
                </c:pt>
                <c:pt idx="919">
                  <c:v>36.47</c:v>
                </c:pt>
                <c:pt idx="920">
                  <c:v>36.450000000000003</c:v>
                </c:pt>
                <c:pt idx="921">
                  <c:v>36.450000000000003</c:v>
                </c:pt>
                <c:pt idx="922">
                  <c:v>36.479999999999997</c:v>
                </c:pt>
                <c:pt idx="923">
                  <c:v>36.479999999999997</c:v>
                </c:pt>
                <c:pt idx="924">
                  <c:v>36.479999999999997</c:v>
                </c:pt>
                <c:pt idx="925">
                  <c:v>36.46</c:v>
                </c:pt>
                <c:pt idx="926">
                  <c:v>36.46</c:v>
                </c:pt>
                <c:pt idx="927">
                  <c:v>36.46</c:v>
                </c:pt>
                <c:pt idx="928">
                  <c:v>36.46</c:v>
                </c:pt>
                <c:pt idx="929">
                  <c:v>36.46</c:v>
                </c:pt>
                <c:pt idx="930">
                  <c:v>36.479999999999997</c:v>
                </c:pt>
                <c:pt idx="931">
                  <c:v>36.479999999999997</c:v>
                </c:pt>
                <c:pt idx="932">
                  <c:v>36.479999999999997</c:v>
                </c:pt>
                <c:pt idx="933">
                  <c:v>36.479999999999997</c:v>
                </c:pt>
                <c:pt idx="934">
                  <c:v>36.46</c:v>
                </c:pt>
                <c:pt idx="935">
                  <c:v>36.46</c:v>
                </c:pt>
                <c:pt idx="936">
                  <c:v>36.46</c:v>
                </c:pt>
                <c:pt idx="937">
                  <c:v>36.46</c:v>
                </c:pt>
                <c:pt idx="938">
                  <c:v>36.46</c:v>
                </c:pt>
                <c:pt idx="939">
                  <c:v>36.46</c:v>
                </c:pt>
                <c:pt idx="940">
                  <c:v>36.46</c:v>
                </c:pt>
                <c:pt idx="941">
                  <c:v>36.46</c:v>
                </c:pt>
                <c:pt idx="942">
                  <c:v>36.46</c:v>
                </c:pt>
                <c:pt idx="943">
                  <c:v>36.46</c:v>
                </c:pt>
                <c:pt idx="944">
                  <c:v>36.46</c:v>
                </c:pt>
                <c:pt idx="945">
                  <c:v>36.46</c:v>
                </c:pt>
                <c:pt idx="946">
                  <c:v>36.46</c:v>
                </c:pt>
                <c:pt idx="947">
                  <c:v>36.46</c:v>
                </c:pt>
                <c:pt idx="948">
                  <c:v>36.46</c:v>
                </c:pt>
                <c:pt idx="949">
                  <c:v>36.46</c:v>
                </c:pt>
                <c:pt idx="950">
                  <c:v>36.46</c:v>
                </c:pt>
                <c:pt idx="951">
                  <c:v>36.46</c:v>
                </c:pt>
                <c:pt idx="952">
                  <c:v>36.46</c:v>
                </c:pt>
                <c:pt idx="953">
                  <c:v>36.46</c:v>
                </c:pt>
                <c:pt idx="954">
                  <c:v>36.46</c:v>
                </c:pt>
                <c:pt idx="955">
                  <c:v>36.479999999999997</c:v>
                </c:pt>
                <c:pt idx="956">
                  <c:v>36.46</c:v>
                </c:pt>
                <c:pt idx="957">
                  <c:v>36.46</c:v>
                </c:pt>
                <c:pt idx="958">
                  <c:v>36.46</c:v>
                </c:pt>
                <c:pt idx="959">
                  <c:v>36.46</c:v>
                </c:pt>
                <c:pt idx="960">
                  <c:v>36.46</c:v>
                </c:pt>
                <c:pt idx="961">
                  <c:v>36.46</c:v>
                </c:pt>
                <c:pt idx="962">
                  <c:v>36.479999999999997</c:v>
                </c:pt>
                <c:pt idx="963">
                  <c:v>36.479999999999997</c:v>
                </c:pt>
                <c:pt idx="964">
                  <c:v>36.479999999999997</c:v>
                </c:pt>
                <c:pt idx="965">
                  <c:v>36.479999999999997</c:v>
                </c:pt>
                <c:pt idx="966">
                  <c:v>36.46</c:v>
                </c:pt>
                <c:pt idx="967">
                  <c:v>36.46</c:v>
                </c:pt>
                <c:pt idx="968">
                  <c:v>36.47</c:v>
                </c:pt>
                <c:pt idx="969">
                  <c:v>36.46</c:v>
                </c:pt>
                <c:pt idx="970">
                  <c:v>36.46</c:v>
                </c:pt>
                <c:pt idx="971">
                  <c:v>36.49</c:v>
                </c:pt>
                <c:pt idx="972">
                  <c:v>36.47</c:v>
                </c:pt>
                <c:pt idx="973">
                  <c:v>36.44</c:v>
                </c:pt>
                <c:pt idx="974">
                  <c:v>36.479999999999997</c:v>
                </c:pt>
                <c:pt idx="975">
                  <c:v>36.46</c:v>
                </c:pt>
                <c:pt idx="976">
                  <c:v>36.43</c:v>
                </c:pt>
                <c:pt idx="977">
                  <c:v>36.450000000000003</c:v>
                </c:pt>
                <c:pt idx="978">
                  <c:v>36.450000000000003</c:v>
                </c:pt>
                <c:pt idx="979">
                  <c:v>36.47</c:v>
                </c:pt>
                <c:pt idx="980">
                  <c:v>36.47</c:v>
                </c:pt>
                <c:pt idx="981">
                  <c:v>36.47</c:v>
                </c:pt>
                <c:pt idx="982">
                  <c:v>36.47</c:v>
                </c:pt>
                <c:pt idx="983">
                  <c:v>36.47</c:v>
                </c:pt>
                <c:pt idx="984">
                  <c:v>36.49</c:v>
                </c:pt>
                <c:pt idx="985">
                  <c:v>36.47</c:v>
                </c:pt>
                <c:pt idx="986">
                  <c:v>36.47</c:v>
                </c:pt>
                <c:pt idx="987">
                  <c:v>36.47</c:v>
                </c:pt>
                <c:pt idx="988">
                  <c:v>36.5</c:v>
                </c:pt>
                <c:pt idx="989">
                  <c:v>36.5</c:v>
                </c:pt>
                <c:pt idx="990">
                  <c:v>36.5</c:v>
                </c:pt>
                <c:pt idx="991">
                  <c:v>36.479999999999997</c:v>
                </c:pt>
                <c:pt idx="992">
                  <c:v>36.479999999999997</c:v>
                </c:pt>
                <c:pt idx="993">
                  <c:v>36.5</c:v>
                </c:pt>
                <c:pt idx="994">
                  <c:v>36.479999999999997</c:v>
                </c:pt>
                <c:pt idx="995">
                  <c:v>36.479999999999997</c:v>
                </c:pt>
                <c:pt idx="996">
                  <c:v>36.479999999999997</c:v>
                </c:pt>
                <c:pt idx="997">
                  <c:v>36.479999999999997</c:v>
                </c:pt>
                <c:pt idx="998">
                  <c:v>36.51</c:v>
                </c:pt>
                <c:pt idx="999">
                  <c:v>36.49</c:v>
                </c:pt>
                <c:pt idx="1000">
                  <c:v>36.49</c:v>
                </c:pt>
                <c:pt idx="1001">
                  <c:v>36.49</c:v>
                </c:pt>
                <c:pt idx="1002">
                  <c:v>36.49</c:v>
                </c:pt>
                <c:pt idx="1003">
                  <c:v>36.49</c:v>
                </c:pt>
                <c:pt idx="1004">
                  <c:v>36.49</c:v>
                </c:pt>
                <c:pt idx="1005">
                  <c:v>36.49</c:v>
                </c:pt>
                <c:pt idx="1006">
                  <c:v>36.49</c:v>
                </c:pt>
                <c:pt idx="1007">
                  <c:v>36.49</c:v>
                </c:pt>
                <c:pt idx="1008">
                  <c:v>36.47</c:v>
                </c:pt>
                <c:pt idx="1009">
                  <c:v>36.5</c:v>
                </c:pt>
                <c:pt idx="1010">
                  <c:v>36.5</c:v>
                </c:pt>
                <c:pt idx="1011">
                  <c:v>36.5</c:v>
                </c:pt>
                <c:pt idx="1012">
                  <c:v>36.5</c:v>
                </c:pt>
                <c:pt idx="1013">
                  <c:v>36.5</c:v>
                </c:pt>
                <c:pt idx="1014">
                  <c:v>36.5</c:v>
                </c:pt>
                <c:pt idx="1015">
                  <c:v>36.479999999999997</c:v>
                </c:pt>
                <c:pt idx="1016">
                  <c:v>36.5</c:v>
                </c:pt>
                <c:pt idx="1017">
                  <c:v>36.5</c:v>
                </c:pt>
                <c:pt idx="1018">
                  <c:v>36.5</c:v>
                </c:pt>
                <c:pt idx="1019">
                  <c:v>36.5</c:v>
                </c:pt>
                <c:pt idx="1020">
                  <c:v>36.479999999999997</c:v>
                </c:pt>
                <c:pt idx="1021">
                  <c:v>36.479999999999997</c:v>
                </c:pt>
                <c:pt idx="1022">
                  <c:v>36.51</c:v>
                </c:pt>
                <c:pt idx="1023">
                  <c:v>36.51</c:v>
                </c:pt>
                <c:pt idx="1024">
                  <c:v>36.51</c:v>
                </c:pt>
                <c:pt idx="1025">
                  <c:v>36.49</c:v>
                </c:pt>
                <c:pt idx="1026">
                  <c:v>36.49</c:v>
                </c:pt>
                <c:pt idx="1027">
                  <c:v>36.49</c:v>
                </c:pt>
                <c:pt idx="1028">
                  <c:v>36.51</c:v>
                </c:pt>
                <c:pt idx="1029">
                  <c:v>36.51</c:v>
                </c:pt>
                <c:pt idx="1030">
                  <c:v>36.49</c:v>
                </c:pt>
                <c:pt idx="1031">
                  <c:v>36.49</c:v>
                </c:pt>
                <c:pt idx="1032">
                  <c:v>36.49</c:v>
                </c:pt>
                <c:pt idx="1033">
                  <c:v>36.49</c:v>
                </c:pt>
                <c:pt idx="1034">
                  <c:v>36.520000000000003</c:v>
                </c:pt>
                <c:pt idx="1035">
                  <c:v>36.520000000000003</c:v>
                </c:pt>
                <c:pt idx="1036">
                  <c:v>36.520000000000003</c:v>
                </c:pt>
                <c:pt idx="1037">
                  <c:v>36.5</c:v>
                </c:pt>
                <c:pt idx="1038">
                  <c:v>36.5</c:v>
                </c:pt>
                <c:pt idx="1039">
                  <c:v>36.5</c:v>
                </c:pt>
                <c:pt idx="1040">
                  <c:v>36.5</c:v>
                </c:pt>
                <c:pt idx="1041">
                  <c:v>36.5</c:v>
                </c:pt>
                <c:pt idx="1042">
                  <c:v>36.5</c:v>
                </c:pt>
                <c:pt idx="1043">
                  <c:v>36.5</c:v>
                </c:pt>
                <c:pt idx="1044">
                  <c:v>36.5</c:v>
                </c:pt>
                <c:pt idx="1045">
                  <c:v>36.520000000000003</c:v>
                </c:pt>
                <c:pt idx="1046">
                  <c:v>36.5</c:v>
                </c:pt>
                <c:pt idx="1047">
                  <c:v>36.520000000000003</c:v>
                </c:pt>
                <c:pt idx="1048">
                  <c:v>36.520000000000003</c:v>
                </c:pt>
                <c:pt idx="1049">
                  <c:v>36.49</c:v>
                </c:pt>
                <c:pt idx="1050">
                  <c:v>36.49</c:v>
                </c:pt>
                <c:pt idx="1051">
                  <c:v>36.51</c:v>
                </c:pt>
                <c:pt idx="1052">
                  <c:v>36.51</c:v>
                </c:pt>
                <c:pt idx="1053">
                  <c:v>36.51</c:v>
                </c:pt>
                <c:pt idx="1054">
                  <c:v>36.49</c:v>
                </c:pt>
                <c:pt idx="1055">
                  <c:v>36.51</c:v>
                </c:pt>
                <c:pt idx="1056">
                  <c:v>36.51</c:v>
                </c:pt>
                <c:pt idx="1057">
                  <c:v>36.479999999999997</c:v>
                </c:pt>
                <c:pt idx="1058">
                  <c:v>36.479999999999997</c:v>
                </c:pt>
                <c:pt idx="1059">
                  <c:v>36.5</c:v>
                </c:pt>
                <c:pt idx="1060">
                  <c:v>36.5</c:v>
                </c:pt>
                <c:pt idx="1061">
                  <c:v>36.5</c:v>
                </c:pt>
                <c:pt idx="1062">
                  <c:v>36.5</c:v>
                </c:pt>
                <c:pt idx="1063">
                  <c:v>36.5</c:v>
                </c:pt>
                <c:pt idx="1064">
                  <c:v>36.5</c:v>
                </c:pt>
                <c:pt idx="1065">
                  <c:v>36.5</c:v>
                </c:pt>
                <c:pt idx="1066">
                  <c:v>36.520000000000003</c:v>
                </c:pt>
                <c:pt idx="1067">
                  <c:v>36.49</c:v>
                </c:pt>
                <c:pt idx="1068">
                  <c:v>36.49</c:v>
                </c:pt>
                <c:pt idx="1069">
                  <c:v>36.49</c:v>
                </c:pt>
                <c:pt idx="1070">
                  <c:v>36.51</c:v>
                </c:pt>
                <c:pt idx="1071">
                  <c:v>36.51</c:v>
                </c:pt>
                <c:pt idx="1072">
                  <c:v>36.51</c:v>
                </c:pt>
                <c:pt idx="1073">
                  <c:v>36.51</c:v>
                </c:pt>
                <c:pt idx="1074">
                  <c:v>36.51</c:v>
                </c:pt>
                <c:pt idx="1075">
                  <c:v>36.51</c:v>
                </c:pt>
                <c:pt idx="1076">
                  <c:v>36.51</c:v>
                </c:pt>
                <c:pt idx="1077">
                  <c:v>36.51</c:v>
                </c:pt>
                <c:pt idx="1078">
                  <c:v>36.51</c:v>
                </c:pt>
                <c:pt idx="1079">
                  <c:v>36.51</c:v>
                </c:pt>
                <c:pt idx="1080">
                  <c:v>36.51</c:v>
                </c:pt>
                <c:pt idx="1081">
                  <c:v>36.51</c:v>
                </c:pt>
                <c:pt idx="1082">
                  <c:v>36.53</c:v>
                </c:pt>
                <c:pt idx="1083">
                  <c:v>36.5</c:v>
                </c:pt>
                <c:pt idx="1084">
                  <c:v>36.5</c:v>
                </c:pt>
                <c:pt idx="1085">
                  <c:v>36.5</c:v>
                </c:pt>
                <c:pt idx="1086">
                  <c:v>36.5</c:v>
                </c:pt>
                <c:pt idx="1087">
                  <c:v>36.5</c:v>
                </c:pt>
                <c:pt idx="1088">
                  <c:v>36.5</c:v>
                </c:pt>
                <c:pt idx="1089">
                  <c:v>36.5</c:v>
                </c:pt>
                <c:pt idx="1090">
                  <c:v>36.5</c:v>
                </c:pt>
                <c:pt idx="1091">
                  <c:v>36.5</c:v>
                </c:pt>
                <c:pt idx="1092">
                  <c:v>36.5</c:v>
                </c:pt>
                <c:pt idx="1093">
                  <c:v>36.5</c:v>
                </c:pt>
                <c:pt idx="1094">
                  <c:v>36.520000000000003</c:v>
                </c:pt>
                <c:pt idx="1095">
                  <c:v>36.520000000000003</c:v>
                </c:pt>
                <c:pt idx="1096">
                  <c:v>36.520000000000003</c:v>
                </c:pt>
                <c:pt idx="1097">
                  <c:v>36.520000000000003</c:v>
                </c:pt>
                <c:pt idx="1098">
                  <c:v>36.520000000000003</c:v>
                </c:pt>
                <c:pt idx="1099">
                  <c:v>36.520000000000003</c:v>
                </c:pt>
                <c:pt idx="1100">
                  <c:v>36.520000000000003</c:v>
                </c:pt>
                <c:pt idx="1101">
                  <c:v>36.5</c:v>
                </c:pt>
                <c:pt idx="1102">
                  <c:v>36.5</c:v>
                </c:pt>
                <c:pt idx="1103">
                  <c:v>36.520000000000003</c:v>
                </c:pt>
                <c:pt idx="1104">
                  <c:v>36.5</c:v>
                </c:pt>
                <c:pt idx="1105">
                  <c:v>36.520000000000003</c:v>
                </c:pt>
                <c:pt idx="1106">
                  <c:v>36.520000000000003</c:v>
                </c:pt>
                <c:pt idx="1107">
                  <c:v>36.520000000000003</c:v>
                </c:pt>
                <c:pt idx="1108">
                  <c:v>36.520000000000003</c:v>
                </c:pt>
                <c:pt idx="1109">
                  <c:v>36.520000000000003</c:v>
                </c:pt>
                <c:pt idx="1110">
                  <c:v>36.520000000000003</c:v>
                </c:pt>
                <c:pt idx="1111">
                  <c:v>36.54</c:v>
                </c:pt>
                <c:pt idx="1112">
                  <c:v>36.54</c:v>
                </c:pt>
                <c:pt idx="1113">
                  <c:v>36.51</c:v>
                </c:pt>
                <c:pt idx="1114">
                  <c:v>36.51</c:v>
                </c:pt>
                <c:pt idx="1116">
                  <c:v>36.51</c:v>
                </c:pt>
                <c:pt idx="1117">
                  <c:v>36.53</c:v>
                </c:pt>
                <c:pt idx="1118">
                  <c:v>36.53</c:v>
                </c:pt>
                <c:pt idx="1119">
                  <c:v>36.51</c:v>
                </c:pt>
                <c:pt idx="1120">
                  <c:v>36.51</c:v>
                </c:pt>
                <c:pt idx="1121">
                  <c:v>36.53</c:v>
                </c:pt>
                <c:pt idx="1122">
                  <c:v>36.53</c:v>
                </c:pt>
                <c:pt idx="1123">
                  <c:v>36.5</c:v>
                </c:pt>
                <c:pt idx="1124">
                  <c:v>36.520000000000003</c:v>
                </c:pt>
                <c:pt idx="1125">
                  <c:v>36.520000000000003</c:v>
                </c:pt>
                <c:pt idx="1126">
                  <c:v>36.520000000000003</c:v>
                </c:pt>
                <c:pt idx="1127">
                  <c:v>36.520000000000003</c:v>
                </c:pt>
                <c:pt idx="1128">
                  <c:v>36.520000000000003</c:v>
                </c:pt>
                <c:pt idx="1129">
                  <c:v>36.520000000000003</c:v>
                </c:pt>
                <c:pt idx="1130">
                  <c:v>36.54</c:v>
                </c:pt>
                <c:pt idx="1131">
                  <c:v>36.54</c:v>
                </c:pt>
                <c:pt idx="1132">
                  <c:v>36.51</c:v>
                </c:pt>
                <c:pt idx="1133">
                  <c:v>36.53</c:v>
                </c:pt>
                <c:pt idx="1134">
                  <c:v>36.51</c:v>
                </c:pt>
                <c:pt idx="1135">
                  <c:v>36.53</c:v>
                </c:pt>
                <c:pt idx="1136">
                  <c:v>36.53</c:v>
                </c:pt>
                <c:pt idx="1137">
                  <c:v>36.53</c:v>
                </c:pt>
                <c:pt idx="1138">
                  <c:v>36.53</c:v>
                </c:pt>
                <c:pt idx="1139">
                  <c:v>36.53</c:v>
                </c:pt>
                <c:pt idx="1140">
                  <c:v>36.51</c:v>
                </c:pt>
                <c:pt idx="1141">
                  <c:v>36.53</c:v>
                </c:pt>
                <c:pt idx="1142">
                  <c:v>36.53</c:v>
                </c:pt>
                <c:pt idx="1143">
                  <c:v>36.53</c:v>
                </c:pt>
                <c:pt idx="1144">
                  <c:v>36.53</c:v>
                </c:pt>
                <c:pt idx="1145">
                  <c:v>36.53</c:v>
                </c:pt>
                <c:pt idx="1146">
                  <c:v>36.53</c:v>
                </c:pt>
                <c:pt idx="1147">
                  <c:v>36.53</c:v>
                </c:pt>
                <c:pt idx="1148">
                  <c:v>36.53</c:v>
                </c:pt>
                <c:pt idx="1149">
                  <c:v>36.53</c:v>
                </c:pt>
                <c:pt idx="1150">
                  <c:v>36.53</c:v>
                </c:pt>
                <c:pt idx="1151">
                  <c:v>36.549999999999997</c:v>
                </c:pt>
                <c:pt idx="1152">
                  <c:v>36.53</c:v>
                </c:pt>
                <c:pt idx="1153">
                  <c:v>36.53</c:v>
                </c:pt>
                <c:pt idx="1154">
                  <c:v>36.549999999999997</c:v>
                </c:pt>
                <c:pt idx="1155">
                  <c:v>36.53</c:v>
                </c:pt>
                <c:pt idx="1156">
                  <c:v>36.53</c:v>
                </c:pt>
                <c:pt idx="1157">
                  <c:v>36.53</c:v>
                </c:pt>
                <c:pt idx="1158">
                  <c:v>36.53</c:v>
                </c:pt>
                <c:pt idx="1159">
                  <c:v>36.53</c:v>
                </c:pt>
                <c:pt idx="1160">
                  <c:v>36.53</c:v>
                </c:pt>
                <c:pt idx="1161">
                  <c:v>36.53</c:v>
                </c:pt>
                <c:pt idx="1162">
                  <c:v>36.53</c:v>
                </c:pt>
                <c:pt idx="1163">
                  <c:v>36.549999999999997</c:v>
                </c:pt>
                <c:pt idx="1164">
                  <c:v>36.549999999999997</c:v>
                </c:pt>
                <c:pt idx="1165">
                  <c:v>36.53</c:v>
                </c:pt>
                <c:pt idx="1166">
                  <c:v>36.549999999999997</c:v>
                </c:pt>
                <c:pt idx="1167">
                  <c:v>36.549999999999997</c:v>
                </c:pt>
                <c:pt idx="1168">
                  <c:v>36.549999999999997</c:v>
                </c:pt>
                <c:pt idx="1169">
                  <c:v>36.53</c:v>
                </c:pt>
                <c:pt idx="1170">
                  <c:v>36.549999999999997</c:v>
                </c:pt>
                <c:pt idx="1171">
                  <c:v>36.53</c:v>
                </c:pt>
                <c:pt idx="1172">
                  <c:v>36.53</c:v>
                </c:pt>
                <c:pt idx="1173">
                  <c:v>36.549999999999997</c:v>
                </c:pt>
                <c:pt idx="1174">
                  <c:v>36.549999999999997</c:v>
                </c:pt>
                <c:pt idx="1175">
                  <c:v>36.53</c:v>
                </c:pt>
                <c:pt idx="1176">
                  <c:v>36.549999999999997</c:v>
                </c:pt>
                <c:pt idx="1177">
                  <c:v>36.53</c:v>
                </c:pt>
                <c:pt idx="1178">
                  <c:v>36.53</c:v>
                </c:pt>
                <c:pt idx="1179">
                  <c:v>36.53</c:v>
                </c:pt>
                <c:pt idx="1180">
                  <c:v>36.53</c:v>
                </c:pt>
                <c:pt idx="1181">
                  <c:v>36.549999999999997</c:v>
                </c:pt>
                <c:pt idx="1182">
                  <c:v>36.549999999999997</c:v>
                </c:pt>
                <c:pt idx="1183">
                  <c:v>36.549999999999997</c:v>
                </c:pt>
                <c:pt idx="1184">
                  <c:v>36.549999999999997</c:v>
                </c:pt>
                <c:pt idx="1185">
                  <c:v>36.549999999999997</c:v>
                </c:pt>
                <c:pt idx="1186">
                  <c:v>36.549999999999997</c:v>
                </c:pt>
                <c:pt idx="1187">
                  <c:v>36.53</c:v>
                </c:pt>
                <c:pt idx="1188">
                  <c:v>36.53</c:v>
                </c:pt>
                <c:pt idx="1189">
                  <c:v>36.53</c:v>
                </c:pt>
                <c:pt idx="1190">
                  <c:v>36.549999999999997</c:v>
                </c:pt>
                <c:pt idx="1191">
                  <c:v>36.549999999999997</c:v>
                </c:pt>
                <c:pt idx="1192">
                  <c:v>36.549999999999997</c:v>
                </c:pt>
                <c:pt idx="1193">
                  <c:v>36.549999999999997</c:v>
                </c:pt>
                <c:pt idx="1194">
                  <c:v>36.53</c:v>
                </c:pt>
                <c:pt idx="1195">
                  <c:v>36.53</c:v>
                </c:pt>
                <c:pt idx="1196">
                  <c:v>36.549999999999997</c:v>
                </c:pt>
                <c:pt idx="1197">
                  <c:v>36.53</c:v>
                </c:pt>
                <c:pt idx="1198">
                  <c:v>36.549999999999997</c:v>
                </c:pt>
                <c:pt idx="1199">
                  <c:v>36.549999999999997</c:v>
                </c:pt>
                <c:pt idx="1200">
                  <c:v>36.549999999999997</c:v>
                </c:pt>
                <c:pt idx="1201">
                  <c:v>36.549999999999997</c:v>
                </c:pt>
                <c:pt idx="1202">
                  <c:v>36.549999999999997</c:v>
                </c:pt>
                <c:pt idx="1203">
                  <c:v>36.549999999999997</c:v>
                </c:pt>
                <c:pt idx="1204">
                  <c:v>36.549999999999997</c:v>
                </c:pt>
                <c:pt idx="1205">
                  <c:v>36.54</c:v>
                </c:pt>
                <c:pt idx="1206">
                  <c:v>36.54</c:v>
                </c:pt>
                <c:pt idx="1207">
                  <c:v>36.54</c:v>
                </c:pt>
                <c:pt idx="1208">
                  <c:v>36.54</c:v>
                </c:pt>
                <c:pt idx="1209">
                  <c:v>36.54</c:v>
                </c:pt>
                <c:pt idx="1210">
                  <c:v>36.54</c:v>
                </c:pt>
                <c:pt idx="1211">
                  <c:v>36.54</c:v>
                </c:pt>
                <c:pt idx="1212">
                  <c:v>36.54</c:v>
                </c:pt>
                <c:pt idx="1213">
                  <c:v>36.54</c:v>
                </c:pt>
                <c:pt idx="1214">
                  <c:v>36.54</c:v>
                </c:pt>
                <c:pt idx="1215">
                  <c:v>36.54</c:v>
                </c:pt>
                <c:pt idx="1216">
                  <c:v>36.54</c:v>
                </c:pt>
                <c:pt idx="1217">
                  <c:v>36.54</c:v>
                </c:pt>
                <c:pt idx="1218">
                  <c:v>36.54</c:v>
                </c:pt>
                <c:pt idx="1220">
                  <c:v>36.54</c:v>
                </c:pt>
                <c:pt idx="1221">
                  <c:v>36.54</c:v>
                </c:pt>
                <c:pt idx="1222">
                  <c:v>36.54</c:v>
                </c:pt>
                <c:pt idx="1223">
                  <c:v>36.54</c:v>
                </c:pt>
                <c:pt idx="1224">
                  <c:v>36.56</c:v>
                </c:pt>
                <c:pt idx="1225">
                  <c:v>36.54</c:v>
                </c:pt>
                <c:pt idx="1226">
                  <c:v>36.57</c:v>
                </c:pt>
                <c:pt idx="1227">
                  <c:v>36.54</c:v>
                </c:pt>
                <c:pt idx="1228">
                  <c:v>36.57</c:v>
                </c:pt>
                <c:pt idx="1229">
                  <c:v>36.57</c:v>
                </c:pt>
                <c:pt idx="1230">
                  <c:v>36.57</c:v>
                </c:pt>
                <c:pt idx="1231">
                  <c:v>36.57</c:v>
                </c:pt>
                <c:pt idx="1232">
                  <c:v>36.57</c:v>
                </c:pt>
                <c:pt idx="1233">
                  <c:v>36.57</c:v>
                </c:pt>
                <c:pt idx="1234">
                  <c:v>36.57</c:v>
                </c:pt>
                <c:pt idx="1235">
                  <c:v>36.57</c:v>
                </c:pt>
                <c:pt idx="1236">
                  <c:v>36.57</c:v>
                </c:pt>
                <c:pt idx="1237">
                  <c:v>36.57</c:v>
                </c:pt>
                <c:pt idx="1238">
                  <c:v>36.57</c:v>
                </c:pt>
                <c:pt idx="1239">
                  <c:v>36.57</c:v>
                </c:pt>
                <c:pt idx="1240">
                  <c:v>36.57</c:v>
                </c:pt>
                <c:pt idx="1241">
                  <c:v>36.57</c:v>
                </c:pt>
                <c:pt idx="1242">
                  <c:v>36.57</c:v>
                </c:pt>
                <c:pt idx="1243">
                  <c:v>36.57</c:v>
                </c:pt>
                <c:pt idx="1244">
                  <c:v>36.549999999999997</c:v>
                </c:pt>
                <c:pt idx="1245">
                  <c:v>36.57</c:v>
                </c:pt>
                <c:pt idx="1246">
                  <c:v>36.57</c:v>
                </c:pt>
                <c:pt idx="1247">
                  <c:v>36.549999999999997</c:v>
                </c:pt>
                <c:pt idx="1248">
                  <c:v>36.549999999999997</c:v>
                </c:pt>
                <c:pt idx="1249">
                  <c:v>36.57</c:v>
                </c:pt>
                <c:pt idx="1250">
                  <c:v>36.57</c:v>
                </c:pt>
                <c:pt idx="1251">
                  <c:v>36.57</c:v>
                </c:pt>
                <c:pt idx="1252">
                  <c:v>36.57</c:v>
                </c:pt>
                <c:pt idx="1253">
                  <c:v>36.549999999999997</c:v>
                </c:pt>
                <c:pt idx="1254">
                  <c:v>36.58</c:v>
                </c:pt>
                <c:pt idx="1255">
                  <c:v>36.56</c:v>
                </c:pt>
                <c:pt idx="1256">
                  <c:v>36.57</c:v>
                </c:pt>
                <c:pt idx="1257">
                  <c:v>36.56</c:v>
                </c:pt>
                <c:pt idx="1258">
                  <c:v>36.57</c:v>
                </c:pt>
                <c:pt idx="1259">
                  <c:v>36.549999999999997</c:v>
                </c:pt>
                <c:pt idx="1260">
                  <c:v>36.56</c:v>
                </c:pt>
                <c:pt idx="1261">
                  <c:v>36.549999999999997</c:v>
                </c:pt>
                <c:pt idx="1262">
                  <c:v>36.549999999999997</c:v>
                </c:pt>
                <c:pt idx="1263">
                  <c:v>36.56</c:v>
                </c:pt>
                <c:pt idx="1264">
                  <c:v>36.57</c:v>
                </c:pt>
                <c:pt idx="1265">
                  <c:v>36.549999999999997</c:v>
                </c:pt>
                <c:pt idx="1266">
                  <c:v>36.56</c:v>
                </c:pt>
                <c:pt idx="1267">
                  <c:v>36.54</c:v>
                </c:pt>
                <c:pt idx="1268">
                  <c:v>36.57</c:v>
                </c:pt>
                <c:pt idx="1269">
                  <c:v>36.549999999999997</c:v>
                </c:pt>
                <c:pt idx="1270">
                  <c:v>36.56</c:v>
                </c:pt>
                <c:pt idx="1271">
                  <c:v>36.54</c:v>
                </c:pt>
                <c:pt idx="1272">
                  <c:v>36.549999999999997</c:v>
                </c:pt>
                <c:pt idx="1273">
                  <c:v>36.56</c:v>
                </c:pt>
                <c:pt idx="1274">
                  <c:v>36.54</c:v>
                </c:pt>
                <c:pt idx="1275">
                  <c:v>36.57</c:v>
                </c:pt>
                <c:pt idx="1276">
                  <c:v>36.549999999999997</c:v>
                </c:pt>
                <c:pt idx="1277">
                  <c:v>36.53</c:v>
                </c:pt>
                <c:pt idx="1278">
                  <c:v>36.53</c:v>
                </c:pt>
                <c:pt idx="1279">
                  <c:v>36.549999999999997</c:v>
                </c:pt>
                <c:pt idx="1280">
                  <c:v>36.58</c:v>
                </c:pt>
                <c:pt idx="1281">
                  <c:v>36.56</c:v>
                </c:pt>
                <c:pt idx="1282">
                  <c:v>36.56</c:v>
                </c:pt>
                <c:pt idx="1283">
                  <c:v>36.57</c:v>
                </c:pt>
                <c:pt idx="1284">
                  <c:v>36.57</c:v>
                </c:pt>
                <c:pt idx="1285">
                  <c:v>36.6</c:v>
                </c:pt>
                <c:pt idx="1286">
                  <c:v>36.590000000000003</c:v>
                </c:pt>
                <c:pt idx="1287">
                  <c:v>36.57</c:v>
                </c:pt>
                <c:pt idx="1288">
                  <c:v>36.56</c:v>
                </c:pt>
                <c:pt idx="1289">
                  <c:v>36.590000000000003</c:v>
                </c:pt>
                <c:pt idx="1290">
                  <c:v>36.58</c:v>
                </c:pt>
                <c:pt idx="1291">
                  <c:v>36.58</c:v>
                </c:pt>
                <c:pt idx="1292">
                  <c:v>36.57</c:v>
                </c:pt>
                <c:pt idx="1293">
                  <c:v>36.58</c:v>
                </c:pt>
                <c:pt idx="1294">
                  <c:v>36.58</c:v>
                </c:pt>
                <c:pt idx="1295">
                  <c:v>36.57</c:v>
                </c:pt>
                <c:pt idx="1296">
                  <c:v>36.57</c:v>
                </c:pt>
                <c:pt idx="1297">
                  <c:v>36.58</c:v>
                </c:pt>
                <c:pt idx="1298">
                  <c:v>36.57</c:v>
                </c:pt>
                <c:pt idx="1299">
                  <c:v>36.57</c:v>
                </c:pt>
                <c:pt idx="1300">
                  <c:v>36.58</c:v>
                </c:pt>
                <c:pt idx="1301">
                  <c:v>36.590000000000003</c:v>
                </c:pt>
                <c:pt idx="1302">
                  <c:v>36.590000000000003</c:v>
                </c:pt>
                <c:pt idx="1303">
                  <c:v>36.58</c:v>
                </c:pt>
                <c:pt idx="1304">
                  <c:v>36.58</c:v>
                </c:pt>
                <c:pt idx="1305">
                  <c:v>36.590000000000003</c:v>
                </c:pt>
                <c:pt idx="1306">
                  <c:v>36.590000000000003</c:v>
                </c:pt>
                <c:pt idx="1307">
                  <c:v>36.58</c:v>
                </c:pt>
                <c:pt idx="1308">
                  <c:v>36.58</c:v>
                </c:pt>
                <c:pt idx="1309">
                  <c:v>36.590000000000003</c:v>
                </c:pt>
                <c:pt idx="1310">
                  <c:v>36.58</c:v>
                </c:pt>
                <c:pt idx="1311">
                  <c:v>36.6</c:v>
                </c:pt>
                <c:pt idx="1312">
                  <c:v>36.590000000000003</c:v>
                </c:pt>
                <c:pt idx="1313">
                  <c:v>36.590000000000003</c:v>
                </c:pt>
                <c:pt idx="1314">
                  <c:v>36.6</c:v>
                </c:pt>
                <c:pt idx="1315">
                  <c:v>36.6</c:v>
                </c:pt>
                <c:pt idx="1316">
                  <c:v>36.61</c:v>
                </c:pt>
                <c:pt idx="1317">
                  <c:v>36.590000000000003</c:v>
                </c:pt>
                <c:pt idx="1318">
                  <c:v>36.590000000000003</c:v>
                </c:pt>
                <c:pt idx="1319">
                  <c:v>36.6</c:v>
                </c:pt>
                <c:pt idx="1320">
                  <c:v>36.6</c:v>
                </c:pt>
                <c:pt idx="1321">
                  <c:v>36.61</c:v>
                </c:pt>
                <c:pt idx="1322">
                  <c:v>36.61</c:v>
                </c:pt>
                <c:pt idx="1323">
                  <c:v>36.590000000000003</c:v>
                </c:pt>
                <c:pt idx="1324">
                  <c:v>36.6</c:v>
                </c:pt>
                <c:pt idx="1325">
                  <c:v>36.6</c:v>
                </c:pt>
                <c:pt idx="1326">
                  <c:v>36.61</c:v>
                </c:pt>
                <c:pt idx="1327">
                  <c:v>36.61</c:v>
                </c:pt>
                <c:pt idx="1328">
                  <c:v>36.590000000000003</c:v>
                </c:pt>
                <c:pt idx="1329">
                  <c:v>36.619999999999997</c:v>
                </c:pt>
                <c:pt idx="1330">
                  <c:v>36.6</c:v>
                </c:pt>
                <c:pt idx="1331">
                  <c:v>36.6</c:v>
                </c:pt>
                <c:pt idx="1332">
                  <c:v>36.61</c:v>
                </c:pt>
                <c:pt idx="1333">
                  <c:v>36.61</c:v>
                </c:pt>
                <c:pt idx="1334">
                  <c:v>36.61</c:v>
                </c:pt>
                <c:pt idx="1335">
                  <c:v>36.590000000000003</c:v>
                </c:pt>
                <c:pt idx="1336">
                  <c:v>36.619999999999997</c:v>
                </c:pt>
                <c:pt idx="1337">
                  <c:v>36.619999999999997</c:v>
                </c:pt>
                <c:pt idx="1338">
                  <c:v>36.619999999999997</c:v>
                </c:pt>
                <c:pt idx="1339">
                  <c:v>36.630000000000003</c:v>
                </c:pt>
                <c:pt idx="1340">
                  <c:v>36.61</c:v>
                </c:pt>
                <c:pt idx="1341">
                  <c:v>36.61</c:v>
                </c:pt>
                <c:pt idx="1342">
                  <c:v>36.61</c:v>
                </c:pt>
                <c:pt idx="1343">
                  <c:v>36.61</c:v>
                </c:pt>
                <c:pt idx="1344">
                  <c:v>36.64</c:v>
                </c:pt>
                <c:pt idx="1345">
                  <c:v>36.619999999999997</c:v>
                </c:pt>
                <c:pt idx="1346">
                  <c:v>36.619999999999997</c:v>
                </c:pt>
                <c:pt idx="1347">
                  <c:v>36.619999999999997</c:v>
                </c:pt>
                <c:pt idx="1348">
                  <c:v>36.619999999999997</c:v>
                </c:pt>
                <c:pt idx="1349">
                  <c:v>36.619999999999997</c:v>
                </c:pt>
                <c:pt idx="1350">
                  <c:v>36.619999999999997</c:v>
                </c:pt>
                <c:pt idx="1351">
                  <c:v>36.619999999999997</c:v>
                </c:pt>
                <c:pt idx="1352">
                  <c:v>36.619999999999997</c:v>
                </c:pt>
                <c:pt idx="1353">
                  <c:v>36.619999999999997</c:v>
                </c:pt>
                <c:pt idx="1354">
                  <c:v>36.619999999999997</c:v>
                </c:pt>
                <c:pt idx="1355">
                  <c:v>36.619999999999997</c:v>
                </c:pt>
                <c:pt idx="1356">
                  <c:v>36.619999999999997</c:v>
                </c:pt>
                <c:pt idx="1357">
                  <c:v>36.619999999999997</c:v>
                </c:pt>
                <c:pt idx="1358">
                  <c:v>36.630000000000003</c:v>
                </c:pt>
                <c:pt idx="1359">
                  <c:v>36.630000000000003</c:v>
                </c:pt>
                <c:pt idx="1360">
                  <c:v>36.630000000000003</c:v>
                </c:pt>
                <c:pt idx="1361">
                  <c:v>36.619999999999997</c:v>
                </c:pt>
                <c:pt idx="1362">
                  <c:v>36.619999999999997</c:v>
                </c:pt>
                <c:pt idx="1363">
                  <c:v>36.64</c:v>
                </c:pt>
                <c:pt idx="1364">
                  <c:v>36.619999999999997</c:v>
                </c:pt>
                <c:pt idx="1365">
                  <c:v>36.65</c:v>
                </c:pt>
                <c:pt idx="1366">
                  <c:v>36.630000000000003</c:v>
                </c:pt>
                <c:pt idx="1367">
                  <c:v>36.630000000000003</c:v>
                </c:pt>
                <c:pt idx="1368">
                  <c:v>36.630000000000003</c:v>
                </c:pt>
                <c:pt idx="1369">
                  <c:v>36.630000000000003</c:v>
                </c:pt>
                <c:pt idx="1370">
                  <c:v>36.64</c:v>
                </c:pt>
                <c:pt idx="1371">
                  <c:v>36.619999999999997</c:v>
                </c:pt>
                <c:pt idx="1372">
                  <c:v>36.619999999999997</c:v>
                </c:pt>
                <c:pt idx="1373">
                  <c:v>36.64</c:v>
                </c:pt>
                <c:pt idx="1374">
                  <c:v>36.64</c:v>
                </c:pt>
                <c:pt idx="1375">
                  <c:v>36.630000000000003</c:v>
                </c:pt>
                <c:pt idx="1376">
                  <c:v>36.630000000000003</c:v>
                </c:pt>
                <c:pt idx="1377">
                  <c:v>36.630000000000003</c:v>
                </c:pt>
                <c:pt idx="1378">
                  <c:v>36.630000000000003</c:v>
                </c:pt>
                <c:pt idx="1379">
                  <c:v>36.630000000000003</c:v>
                </c:pt>
                <c:pt idx="1380">
                  <c:v>36.630000000000003</c:v>
                </c:pt>
                <c:pt idx="1381">
                  <c:v>36.64</c:v>
                </c:pt>
                <c:pt idx="1382">
                  <c:v>36.64</c:v>
                </c:pt>
                <c:pt idx="1383">
                  <c:v>36.64</c:v>
                </c:pt>
                <c:pt idx="1384">
                  <c:v>36.64</c:v>
                </c:pt>
                <c:pt idx="1385">
                  <c:v>36.619999999999997</c:v>
                </c:pt>
                <c:pt idx="1386">
                  <c:v>36.65</c:v>
                </c:pt>
                <c:pt idx="1387">
                  <c:v>36.630000000000003</c:v>
                </c:pt>
                <c:pt idx="1388">
                  <c:v>36.65</c:v>
                </c:pt>
                <c:pt idx="1389">
                  <c:v>36.630000000000003</c:v>
                </c:pt>
                <c:pt idx="1390">
                  <c:v>36.630000000000003</c:v>
                </c:pt>
                <c:pt idx="1391">
                  <c:v>36.64</c:v>
                </c:pt>
                <c:pt idx="1392">
                  <c:v>36.64</c:v>
                </c:pt>
                <c:pt idx="1393">
                  <c:v>36.64</c:v>
                </c:pt>
                <c:pt idx="1394">
                  <c:v>36.64</c:v>
                </c:pt>
                <c:pt idx="1395">
                  <c:v>36.619999999999997</c:v>
                </c:pt>
                <c:pt idx="1396">
                  <c:v>36.61</c:v>
                </c:pt>
                <c:pt idx="1397">
                  <c:v>36.630000000000003</c:v>
                </c:pt>
                <c:pt idx="1398">
                  <c:v>36.619999999999997</c:v>
                </c:pt>
                <c:pt idx="1399">
                  <c:v>36.61</c:v>
                </c:pt>
                <c:pt idx="1400">
                  <c:v>36.619999999999997</c:v>
                </c:pt>
                <c:pt idx="1401">
                  <c:v>36.630000000000003</c:v>
                </c:pt>
                <c:pt idx="1402">
                  <c:v>36.61</c:v>
                </c:pt>
                <c:pt idx="1403">
                  <c:v>36.64</c:v>
                </c:pt>
                <c:pt idx="1404">
                  <c:v>36.64</c:v>
                </c:pt>
                <c:pt idx="1405">
                  <c:v>36.64</c:v>
                </c:pt>
                <c:pt idx="1406">
                  <c:v>36.65</c:v>
                </c:pt>
                <c:pt idx="1407">
                  <c:v>36.65</c:v>
                </c:pt>
                <c:pt idx="1408">
                  <c:v>36.65</c:v>
                </c:pt>
                <c:pt idx="1409">
                  <c:v>36.659999999999997</c:v>
                </c:pt>
                <c:pt idx="1410">
                  <c:v>36.659999999999997</c:v>
                </c:pt>
                <c:pt idx="1411">
                  <c:v>36.64</c:v>
                </c:pt>
                <c:pt idx="1412">
                  <c:v>36.659999999999997</c:v>
                </c:pt>
                <c:pt idx="1413">
                  <c:v>36.64</c:v>
                </c:pt>
                <c:pt idx="1414">
                  <c:v>36.67</c:v>
                </c:pt>
                <c:pt idx="1415">
                  <c:v>36.67</c:v>
                </c:pt>
                <c:pt idx="1416">
                  <c:v>36.67</c:v>
                </c:pt>
                <c:pt idx="1417">
                  <c:v>36.67</c:v>
                </c:pt>
                <c:pt idx="1418">
                  <c:v>36.65</c:v>
                </c:pt>
                <c:pt idx="1419">
                  <c:v>36.68</c:v>
                </c:pt>
                <c:pt idx="1420">
                  <c:v>36.659999999999997</c:v>
                </c:pt>
                <c:pt idx="1421">
                  <c:v>36.68</c:v>
                </c:pt>
                <c:pt idx="1422">
                  <c:v>36.659999999999997</c:v>
                </c:pt>
                <c:pt idx="1423">
                  <c:v>36.659999999999997</c:v>
                </c:pt>
                <c:pt idx="1424">
                  <c:v>36.67</c:v>
                </c:pt>
                <c:pt idx="1425">
                  <c:v>36.67</c:v>
                </c:pt>
                <c:pt idx="1426">
                  <c:v>36.65</c:v>
                </c:pt>
                <c:pt idx="1427">
                  <c:v>36.65</c:v>
                </c:pt>
                <c:pt idx="1428">
                  <c:v>36.65</c:v>
                </c:pt>
                <c:pt idx="1429">
                  <c:v>36.65</c:v>
                </c:pt>
                <c:pt idx="1430">
                  <c:v>36.659999999999997</c:v>
                </c:pt>
                <c:pt idx="1431">
                  <c:v>36.659999999999997</c:v>
                </c:pt>
                <c:pt idx="1432">
                  <c:v>36.659999999999997</c:v>
                </c:pt>
                <c:pt idx="1433">
                  <c:v>36.659999999999997</c:v>
                </c:pt>
                <c:pt idx="1434">
                  <c:v>36.659999999999997</c:v>
                </c:pt>
                <c:pt idx="1435">
                  <c:v>36.64</c:v>
                </c:pt>
                <c:pt idx="1436">
                  <c:v>36.67</c:v>
                </c:pt>
                <c:pt idx="1437">
                  <c:v>36.65</c:v>
                </c:pt>
                <c:pt idx="1438">
                  <c:v>36.67</c:v>
                </c:pt>
                <c:pt idx="1439">
                  <c:v>36.67</c:v>
                </c:pt>
                <c:pt idx="1440">
                  <c:v>36.67</c:v>
                </c:pt>
                <c:pt idx="1441">
                  <c:v>36.65</c:v>
                </c:pt>
                <c:pt idx="1442">
                  <c:v>36.68</c:v>
                </c:pt>
                <c:pt idx="1443">
                  <c:v>36.68</c:v>
                </c:pt>
                <c:pt idx="1444">
                  <c:v>36.659999999999997</c:v>
                </c:pt>
                <c:pt idx="1445">
                  <c:v>36.659999999999997</c:v>
                </c:pt>
                <c:pt idx="1446">
                  <c:v>36.659999999999997</c:v>
                </c:pt>
                <c:pt idx="1447">
                  <c:v>36.68</c:v>
                </c:pt>
                <c:pt idx="1448">
                  <c:v>36.659999999999997</c:v>
                </c:pt>
                <c:pt idx="1449">
                  <c:v>36.67</c:v>
                </c:pt>
                <c:pt idx="1450">
                  <c:v>36.659999999999997</c:v>
                </c:pt>
                <c:pt idx="1451">
                  <c:v>36.67</c:v>
                </c:pt>
                <c:pt idx="1452">
                  <c:v>36.67</c:v>
                </c:pt>
                <c:pt idx="1453">
                  <c:v>36.65</c:v>
                </c:pt>
                <c:pt idx="1454">
                  <c:v>36.67</c:v>
                </c:pt>
                <c:pt idx="1455">
                  <c:v>36.67</c:v>
                </c:pt>
                <c:pt idx="1457">
                  <c:v>36.67</c:v>
                </c:pt>
                <c:pt idx="1458">
                  <c:v>36.67</c:v>
                </c:pt>
                <c:pt idx="1459">
                  <c:v>36.65</c:v>
                </c:pt>
                <c:pt idx="1460">
                  <c:v>36.700000000000003</c:v>
                </c:pt>
                <c:pt idx="1461">
                  <c:v>36.68</c:v>
                </c:pt>
                <c:pt idx="1462">
                  <c:v>36.68</c:v>
                </c:pt>
                <c:pt idx="1463">
                  <c:v>36.659999999999997</c:v>
                </c:pt>
                <c:pt idx="1464">
                  <c:v>36.700000000000003</c:v>
                </c:pt>
                <c:pt idx="1465">
                  <c:v>36.68</c:v>
                </c:pt>
                <c:pt idx="1466">
                  <c:v>36.659999999999997</c:v>
                </c:pt>
                <c:pt idx="1467">
                  <c:v>36.69</c:v>
                </c:pt>
                <c:pt idx="1468">
                  <c:v>36.69</c:v>
                </c:pt>
                <c:pt idx="1469">
                  <c:v>36.67</c:v>
                </c:pt>
                <c:pt idx="1470">
                  <c:v>36.67</c:v>
                </c:pt>
                <c:pt idx="1471">
                  <c:v>36.69</c:v>
                </c:pt>
                <c:pt idx="1472">
                  <c:v>36.67</c:v>
                </c:pt>
                <c:pt idx="1473">
                  <c:v>36.67</c:v>
                </c:pt>
                <c:pt idx="1474">
                  <c:v>36.700000000000003</c:v>
                </c:pt>
                <c:pt idx="1475">
                  <c:v>36.700000000000003</c:v>
                </c:pt>
                <c:pt idx="1476">
                  <c:v>36.68</c:v>
                </c:pt>
                <c:pt idx="1477">
                  <c:v>36.68</c:v>
                </c:pt>
                <c:pt idx="1478">
                  <c:v>36.68</c:v>
                </c:pt>
                <c:pt idx="1479">
                  <c:v>36.68</c:v>
                </c:pt>
                <c:pt idx="1480">
                  <c:v>36.68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A9-4663-9FBA-24C00600B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841919"/>
        <c:axId val="596274063"/>
      </c:scatterChart>
      <c:valAx>
        <c:axId val="56684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6274063"/>
        <c:crosses val="autoZero"/>
        <c:crossBetween val="midCat"/>
      </c:valAx>
      <c:valAx>
        <c:axId val="59627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6841919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</cdr:x>
      <cdr:y>0.09167</cdr:y>
    </cdr:from>
    <cdr:to>
      <cdr:x>0.24</cdr:x>
      <cdr:y>0.425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A7704A2-F654-419F-893F-FB0E68CEBA13}"/>
            </a:ext>
          </a:extLst>
        </cdr:cNvPr>
        <cdr:cNvSpPr txBox="1"/>
      </cdr:nvSpPr>
      <cdr:spPr>
        <a:xfrm xmlns:a="http://schemas.openxmlformats.org/drawingml/2006/main">
          <a:off x="182880" y="2514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Biais de </a:t>
          </a:r>
          <a:r>
            <a:rPr lang="fr-FR" dirty="0"/>
            <a:t>conductiv</a:t>
          </a:r>
          <a:r>
            <a:rPr lang="fr-FR" sz="1100" dirty="0"/>
            <a:t>ité</a:t>
          </a:r>
        </a:p>
      </cdr:txBody>
    </cdr:sp>
  </cdr:relSizeAnchor>
  <cdr:relSizeAnchor xmlns:cdr="http://schemas.openxmlformats.org/drawingml/2006/chartDrawing">
    <cdr:from>
      <cdr:x>0.72278</cdr:x>
      <cdr:y>0.88611</cdr:y>
    </cdr:from>
    <cdr:to>
      <cdr:x>0.92278</cdr:x>
      <cdr:y>1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9406C490-3455-4599-83DB-99AF6AD6F04F}"/>
            </a:ext>
          </a:extLst>
        </cdr:cNvPr>
        <cdr:cNvSpPr txBox="1"/>
      </cdr:nvSpPr>
      <cdr:spPr>
        <a:xfrm xmlns:a="http://schemas.openxmlformats.org/drawingml/2006/main">
          <a:off x="3304540" y="2430780"/>
          <a:ext cx="9144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Température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</cdr:x>
      <cdr:y>0.09167</cdr:y>
    </cdr:from>
    <cdr:to>
      <cdr:x>0.24</cdr:x>
      <cdr:y>0.425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A7704A2-F654-419F-893F-FB0E68CEBA13}"/>
            </a:ext>
          </a:extLst>
        </cdr:cNvPr>
        <cdr:cNvSpPr txBox="1"/>
      </cdr:nvSpPr>
      <cdr:spPr>
        <a:xfrm xmlns:a="http://schemas.openxmlformats.org/drawingml/2006/main">
          <a:off x="182880" y="2514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Biais de conductivité</a:t>
          </a:r>
        </a:p>
      </cdr:txBody>
    </cdr:sp>
  </cdr:relSizeAnchor>
  <cdr:relSizeAnchor xmlns:cdr="http://schemas.openxmlformats.org/drawingml/2006/chartDrawing">
    <cdr:from>
      <cdr:x>0.72278</cdr:x>
      <cdr:y>0.88611</cdr:y>
    </cdr:from>
    <cdr:to>
      <cdr:x>0.92278</cdr:x>
      <cdr:y>1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9406C490-3455-4599-83DB-99AF6AD6F04F}"/>
            </a:ext>
          </a:extLst>
        </cdr:cNvPr>
        <cdr:cNvSpPr txBox="1"/>
      </cdr:nvSpPr>
      <cdr:spPr>
        <a:xfrm xmlns:a="http://schemas.openxmlformats.org/drawingml/2006/main">
          <a:off x="3304540" y="2430780"/>
          <a:ext cx="9144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Température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</cdr:x>
      <cdr:y>0.09167</cdr:y>
    </cdr:from>
    <cdr:to>
      <cdr:x>0.24</cdr:x>
      <cdr:y>0.425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A7704A2-F654-419F-893F-FB0E68CEBA13}"/>
            </a:ext>
          </a:extLst>
        </cdr:cNvPr>
        <cdr:cNvSpPr txBox="1"/>
      </cdr:nvSpPr>
      <cdr:spPr>
        <a:xfrm xmlns:a="http://schemas.openxmlformats.org/drawingml/2006/main">
          <a:off x="182880" y="2514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Biais de </a:t>
          </a:r>
          <a:r>
            <a:rPr lang="fr-FR" dirty="0"/>
            <a:t>conductiv</a:t>
          </a:r>
          <a:r>
            <a:rPr lang="fr-FR" sz="1100" dirty="0"/>
            <a:t>ité</a:t>
          </a:r>
        </a:p>
      </cdr:txBody>
    </cdr:sp>
  </cdr:relSizeAnchor>
  <cdr:relSizeAnchor xmlns:cdr="http://schemas.openxmlformats.org/drawingml/2006/chartDrawing">
    <cdr:from>
      <cdr:x>0.72278</cdr:x>
      <cdr:y>0.88611</cdr:y>
    </cdr:from>
    <cdr:to>
      <cdr:x>0.92278</cdr:x>
      <cdr:y>1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9406C490-3455-4599-83DB-99AF6AD6F04F}"/>
            </a:ext>
          </a:extLst>
        </cdr:cNvPr>
        <cdr:cNvSpPr txBox="1"/>
      </cdr:nvSpPr>
      <cdr:spPr>
        <a:xfrm xmlns:a="http://schemas.openxmlformats.org/drawingml/2006/main">
          <a:off x="3304540" y="2430780"/>
          <a:ext cx="9144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Température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</cdr:x>
      <cdr:y>0.09167</cdr:y>
    </cdr:from>
    <cdr:to>
      <cdr:x>0.24</cdr:x>
      <cdr:y>0.425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A7704A2-F654-419F-893F-FB0E68CEBA13}"/>
            </a:ext>
          </a:extLst>
        </cdr:cNvPr>
        <cdr:cNvSpPr txBox="1"/>
      </cdr:nvSpPr>
      <cdr:spPr>
        <a:xfrm xmlns:a="http://schemas.openxmlformats.org/drawingml/2006/main">
          <a:off x="182880" y="2514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Biais de </a:t>
          </a:r>
          <a:r>
            <a:rPr lang="fr-FR" dirty="0"/>
            <a:t>conductiv</a:t>
          </a:r>
          <a:r>
            <a:rPr lang="fr-FR" sz="1100" dirty="0"/>
            <a:t>ité</a:t>
          </a:r>
        </a:p>
      </cdr:txBody>
    </cdr:sp>
  </cdr:relSizeAnchor>
  <cdr:relSizeAnchor xmlns:cdr="http://schemas.openxmlformats.org/drawingml/2006/chartDrawing">
    <cdr:from>
      <cdr:x>0.72278</cdr:x>
      <cdr:y>0.88611</cdr:y>
    </cdr:from>
    <cdr:to>
      <cdr:x>0.92278</cdr:x>
      <cdr:y>1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9406C490-3455-4599-83DB-99AF6AD6F04F}"/>
            </a:ext>
          </a:extLst>
        </cdr:cNvPr>
        <cdr:cNvSpPr txBox="1"/>
      </cdr:nvSpPr>
      <cdr:spPr>
        <a:xfrm xmlns:a="http://schemas.openxmlformats.org/drawingml/2006/main">
          <a:off x="3304540" y="2430780"/>
          <a:ext cx="9144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Température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83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5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5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0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0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2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8B9E-81FE-4C01-A96A-5329720AE5EA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FF29-82D7-4EFC-B8B3-7BCE51406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489" y="259650"/>
            <a:ext cx="8481071" cy="642040"/>
          </a:xfrm>
        </p:spPr>
        <p:txBody>
          <a:bodyPr>
            <a:normAutofit fontScale="90000"/>
          </a:bodyPr>
          <a:lstStyle/>
          <a:p>
            <a:r>
              <a:rPr lang="fr-FR" sz="1600" b="1" dirty="0"/>
              <a:t>Test </a:t>
            </a:r>
            <a:r>
              <a:rPr lang="fr-FR" sz="1600" b="1" dirty="0" err="1"/>
              <a:t>intercomparaison</a:t>
            </a:r>
            <a:r>
              <a:rPr lang="fr-FR" sz="1600" b="1" dirty="0"/>
              <a:t> CTD OSO-P2I</a:t>
            </a:r>
            <a:br>
              <a:rPr lang="fr-FR" sz="1600" b="1" dirty="0"/>
            </a:br>
            <a:br>
              <a:rPr lang="fr-FR" sz="1600" dirty="0"/>
            </a:br>
            <a:r>
              <a:rPr lang="fr-FR" sz="1600" dirty="0"/>
              <a:t>5 sondes acquisition en décalé, 6 mesures tt 20 mn, pendant 7 jours (30 Nov. Au 7 déc. 2023)</a:t>
            </a:r>
            <a:br>
              <a:rPr lang="fr-FR" sz="1600" dirty="0"/>
            </a:br>
            <a:r>
              <a:rPr lang="fr-FR" sz="1200" dirty="0"/>
              <a:t>OSO-2301; 2302;2304;2305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3077" t="8418" r="15193" b="-43"/>
          <a:stretch/>
        </p:blipFill>
        <p:spPr>
          <a:xfrm>
            <a:off x="395068" y="1007166"/>
            <a:ext cx="4138832" cy="26490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6250" t="66539" r="36917"/>
          <a:stretch/>
        </p:blipFill>
        <p:spPr>
          <a:xfrm>
            <a:off x="4977032" y="845942"/>
            <a:ext cx="5904192" cy="41414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6250" r="36866" b="68962"/>
          <a:stretch/>
        </p:blipFill>
        <p:spPr>
          <a:xfrm>
            <a:off x="53340" y="3761680"/>
            <a:ext cx="4605561" cy="29908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04692" y="4672326"/>
            <a:ext cx="1759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Erreur à t0:</a:t>
            </a:r>
          </a:p>
          <a:p>
            <a:r>
              <a:rPr lang="fr-FR" sz="1400" b="1" dirty="0"/>
              <a:t>+4 unités 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=&gt; </a:t>
            </a:r>
            <a:r>
              <a:rPr lang="fr-FR" sz="1400" dirty="0">
                <a:solidFill>
                  <a:srgbClr val="FF0000"/>
                </a:solidFill>
              </a:rPr>
              <a:t>malgré les mêmes conditions d’étalonnage à t0</a:t>
            </a:r>
          </a:p>
          <a:p>
            <a:r>
              <a:rPr lang="fr-FR" sz="1400" dirty="0">
                <a:solidFill>
                  <a:srgbClr val="FF0000"/>
                </a:solidFill>
              </a:rPr>
              <a:t>NB: étalonnage sur 1 solution de salinité connue à 25°C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798820" y="2863724"/>
            <a:ext cx="0" cy="7924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943226" y="4683505"/>
            <a:ext cx="2088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Erreur à </a:t>
            </a:r>
            <a:r>
              <a:rPr lang="fr-FR" sz="1400" b="1" dirty="0" err="1">
                <a:solidFill>
                  <a:srgbClr val="FF0000"/>
                </a:solidFill>
              </a:rPr>
              <a:t>tf</a:t>
            </a:r>
            <a:r>
              <a:rPr lang="fr-FR" sz="1400" b="1" dirty="0">
                <a:solidFill>
                  <a:srgbClr val="FF0000"/>
                </a:solidFill>
              </a:rPr>
              <a:t>:</a:t>
            </a:r>
          </a:p>
          <a:p>
            <a:r>
              <a:rPr lang="fr-FR" sz="1400" b="1" dirty="0"/>
              <a:t>+9 unités 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=&gt; </a:t>
            </a:r>
            <a:r>
              <a:rPr lang="fr-FR" sz="1400" dirty="0">
                <a:solidFill>
                  <a:srgbClr val="FF0000"/>
                </a:solidFill>
              </a:rPr>
              <a:t>Pas de retour à l’erreur initiale : l’erreur dérive avec le temps durée: 6 jours: + 5 unité pour la sonde orange; la dérive est amplifiée également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0424160" y="1981200"/>
            <a:ext cx="7620" cy="15454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77032" y="2576401"/>
            <a:ext cx="122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+~4 unités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07528" y="1593964"/>
            <a:ext cx="122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+~9 unités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414653" y="346711"/>
            <a:ext cx="342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Pb 1: manque de robustesse par rapport à T: conductivité amplifiée par T , amplification variable d’une sonde à l’autre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+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Pb 2: dérive de l’amplification de l’erreur avec le temps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06871" y="4683505"/>
            <a:ext cx="1963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Erreur de t0 à </a:t>
            </a:r>
            <a:r>
              <a:rPr lang="fr-FR" sz="1400" b="1" dirty="0" err="1">
                <a:solidFill>
                  <a:srgbClr val="FF0000"/>
                </a:solidFill>
              </a:rPr>
              <a:t>tf</a:t>
            </a:r>
            <a:r>
              <a:rPr lang="fr-FR" sz="1400" b="1" dirty="0">
                <a:solidFill>
                  <a:srgbClr val="FF0000"/>
                </a:solidFill>
              </a:rPr>
              <a:t>:</a:t>
            </a:r>
          </a:p>
          <a:p>
            <a:r>
              <a:rPr lang="fr-FR" sz="1400" dirty="0">
                <a:solidFill>
                  <a:srgbClr val="FF0000"/>
                </a:solidFill>
              </a:rPr>
              <a:t>Impact de la température sur la salinité est plus ou moins amplifiée d’une sonde à l’autre</a:t>
            </a:r>
          </a:p>
        </p:txBody>
      </p:sp>
    </p:spTree>
    <p:extLst>
      <p:ext uri="{BB962C8B-B14F-4D97-AF65-F5344CB8AC3E}">
        <p14:creationId xmlns:p14="http://schemas.microsoft.com/office/powerpoint/2010/main" val="40324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520" y="362585"/>
            <a:ext cx="10515600" cy="600583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Dec</a:t>
            </a:r>
            <a:r>
              <a:rPr lang="fr-FR" dirty="0"/>
              <a:t>. 2022: Test justesse labo puis déploiement </a:t>
            </a:r>
            <a:r>
              <a:rPr lang="fr-FR" dirty="0" err="1"/>
              <a:t>iroise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687" t="21889" r="48439" b="28333"/>
          <a:stretch/>
        </p:blipFill>
        <p:spPr>
          <a:xfrm>
            <a:off x="350520" y="963168"/>
            <a:ext cx="4908042" cy="2755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8308" y="963168"/>
            <a:ext cx="37978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Déploiement in situ sur Iroise:</a:t>
            </a:r>
          </a:p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Du 09/12/2022 11:05:13</a:t>
            </a:r>
            <a:r>
              <a:rPr lang="fr-FR" sz="1400" dirty="0"/>
              <a:t> au 13/12/2022 09:50:36</a:t>
            </a:r>
          </a:p>
          <a:p>
            <a:r>
              <a:rPr lang="fr-FR" sz="1400" dirty="0" err="1"/>
              <a:t>Fréq</a:t>
            </a:r>
            <a:r>
              <a:rPr lang="fr-FR" sz="1400" dirty="0"/>
              <a:t>. 30 mn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9817" t="22111" r="4938" b="33222"/>
          <a:stretch/>
        </p:blipFill>
        <p:spPr>
          <a:xfrm>
            <a:off x="7730066" y="4295566"/>
            <a:ext cx="2377071" cy="23657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55000" t="23291" r="20865" b="24744"/>
          <a:stretch/>
        </p:blipFill>
        <p:spPr>
          <a:xfrm>
            <a:off x="16975015" y="-269631"/>
            <a:ext cx="5884985" cy="71276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69576E-48D8-4286-8C45-F3004F9A8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4" t="22111" r="32124" b="33222"/>
          <a:stretch/>
        </p:blipFill>
        <p:spPr>
          <a:xfrm>
            <a:off x="6249767" y="1787384"/>
            <a:ext cx="5296747" cy="23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9911EB9-486D-497D-862B-CDC8A3939B95}"/>
              </a:ext>
            </a:extLst>
          </p:cNvPr>
          <p:cNvSpPr/>
          <p:nvPr/>
        </p:nvSpPr>
        <p:spPr>
          <a:xfrm>
            <a:off x="330651" y="2846443"/>
            <a:ext cx="1529267" cy="3638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Test: justesse à T variable</a:t>
            </a:r>
            <a:br>
              <a:rPr lang="fr-FR" dirty="0"/>
            </a:br>
            <a:r>
              <a:rPr lang="fr-FR" sz="2800" dirty="0"/>
              <a:t>Objectif : établir la relation </a:t>
            </a:r>
            <a:r>
              <a:rPr lang="fr-FR" sz="2800" dirty="0" err="1"/>
              <a:t>biaisCond</a:t>
            </a:r>
            <a:r>
              <a:rPr lang="fr-FR" sz="2800" dirty="0"/>
              <a:t> vs T: polynôme 1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E2060-37BD-491C-89D0-A3890F14E6A4}"/>
              </a:ext>
            </a:extLst>
          </p:cNvPr>
          <p:cNvSpPr/>
          <p:nvPr/>
        </p:nvSpPr>
        <p:spPr>
          <a:xfrm flipH="1">
            <a:off x="1010266" y="2477111"/>
            <a:ext cx="259734" cy="1762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EE37D7-CE33-451A-815A-07E4BB068A31}"/>
              </a:ext>
            </a:extLst>
          </p:cNvPr>
          <p:cNvSpPr txBox="1"/>
          <p:nvPr/>
        </p:nvSpPr>
        <p:spPr>
          <a:xfrm flipH="1">
            <a:off x="746630" y="2171087"/>
            <a:ext cx="8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E291A-8167-484D-99AA-13ED5715B6CB}"/>
              </a:ext>
            </a:extLst>
          </p:cNvPr>
          <p:cNvSpPr/>
          <p:nvPr/>
        </p:nvSpPr>
        <p:spPr>
          <a:xfrm>
            <a:off x="714029" y="3822701"/>
            <a:ext cx="801278" cy="852456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FE59B9-ECDC-4060-BAC8-567B687DC7C1}"/>
              </a:ext>
            </a:extLst>
          </p:cNvPr>
          <p:cNvSpPr txBox="1"/>
          <p:nvPr/>
        </p:nvSpPr>
        <p:spPr>
          <a:xfrm flipH="1">
            <a:off x="563198" y="4215424"/>
            <a:ext cx="109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Edm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S=36,05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E9278B5-723B-4139-8185-AB44624209BA}"/>
              </a:ext>
            </a:extLst>
          </p:cNvPr>
          <p:cNvSpPr/>
          <p:nvPr/>
        </p:nvSpPr>
        <p:spPr>
          <a:xfrm>
            <a:off x="634607" y="3325436"/>
            <a:ext cx="982738" cy="14423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33822650-998F-4D54-B9A9-D9AC963E6B47}"/>
              </a:ext>
            </a:extLst>
          </p:cNvPr>
          <p:cNvSpPr/>
          <p:nvPr/>
        </p:nvSpPr>
        <p:spPr>
          <a:xfrm>
            <a:off x="598468" y="3221739"/>
            <a:ext cx="1063658" cy="15947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8C7109F-8300-43DF-979E-0C6E39A607B8}"/>
              </a:ext>
            </a:extLst>
          </p:cNvPr>
          <p:cNvSpPr/>
          <p:nvPr/>
        </p:nvSpPr>
        <p:spPr>
          <a:xfrm>
            <a:off x="571757" y="3182463"/>
            <a:ext cx="1175211" cy="1692107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B22FE2-0B0E-45E1-B4FC-0EE2F49169CC}"/>
              </a:ext>
            </a:extLst>
          </p:cNvPr>
          <p:cNvSpPr txBox="1"/>
          <p:nvPr/>
        </p:nvSpPr>
        <p:spPr>
          <a:xfrm rot="16200000" flipH="1">
            <a:off x="-329749" y="3981438"/>
            <a:ext cx="152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Poches Plastic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8B0044-32E1-4296-BAE3-ACDAECA6D7CC}"/>
              </a:ext>
            </a:extLst>
          </p:cNvPr>
          <p:cNvSpPr/>
          <p:nvPr/>
        </p:nvSpPr>
        <p:spPr>
          <a:xfrm>
            <a:off x="520700" y="3371872"/>
            <a:ext cx="1226268" cy="2347592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486DCC-C603-44C2-AF45-2D805089D66A}"/>
              </a:ext>
            </a:extLst>
          </p:cNvPr>
          <p:cNvSpPr txBox="1"/>
          <p:nvPr/>
        </p:nvSpPr>
        <p:spPr>
          <a:xfrm>
            <a:off x="598469" y="5936715"/>
            <a:ext cx="11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Cryobain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E7C2B8FE-0AA8-451D-8875-EAFA84A81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91032"/>
              </p:ext>
            </p:extLst>
          </p:nvPr>
        </p:nvGraphicFramePr>
        <p:xfrm>
          <a:off x="2629626" y="4371952"/>
          <a:ext cx="4247605" cy="22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338C7512-980B-4E0E-82F6-CB14A2BB5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522952"/>
              </p:ext>
            </p:extLst>
          </p:nvPr>
        </p:nvGraphicFramePr>
        <p:xfrm>
          <a:off x="2629626" y="1702412"/>
          <a:ext cx="4247605" cy="22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CC3A6610-E82C-4B0E-B807-438BCE15B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477257"/>
              </p:ext>
            </p:extLst>
          </p:nvPr>
        </p:nvGraphicFramePr>
        <p:xfrm>
          <a:off x="7067613" y="4375092"/>
          <a:ext cx="4247605" cy="22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C3B9D892-BADD-492B-AFFF-4D29B9160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372867"/>
              </p:ext>
            </p:extLst>
          </p:nvPr>
        </p:nvGraphicFramePr>
        <p:xfrm>
          <a:off x="7067614" y="1831952"/>
          <a:ext cx="424760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1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E7D511C-E95A-4424-B69C-680B26BAD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934234"/>
              </p:ext>
            </p:extLst>
          </p:nvPr>
        </p:nvGraphicFramePr>
        <p:xfrm>
          <a:off x="2304429" y="2011085"/>
          <a:ext cx="6197020" cy="370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98B9A3A8-9D3E-4231-91E3-BDFACC7F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Test: justesse à T variable</a:t>
            </a:r>
            <a:br>
              <a:rPr lang="fr-FR" dirty="0"/>
            </a:br>
            <a:r>
              <a:rPr lang="fr-FR" sz="2800" dirty="0"/>
              <a:t>Objectif : correction de conductivité avec le polynôme 1: reste une erreur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B87C1-8A97-4A75-9A89-F6449625DA2D}"/>
              </a:ext>
            </a:extLst>
          </p:cNvPr>
          <p:cNvSpPr/>
          <p:nvPr/>
        </p:nvSpPr>
        <p:spPr>
          <a:xfrm>
            <a:off x="330651" y="2846443"/>
            <a:ext cx="1529267" cy="3638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FBF20-298D-471E-A92D-D8A6B8173F26}"/>
              </a:ext>
            </a:extLst>
          </p:cNvPr>
          <p:cNvSpPr/>
          <p:nvPr/>
        </p:nvSpPr>
        <p:spPr>
          <a:xfrm flipH="1">
            <a:off x="1010266" y="2477111"/>
            <a:ext cx="259734" cy="1762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E70C0E-3937-4F7F-B530-FB6D43F92415}"/>
              </a:ext>
            </a:extLst>
          </p:cNvPr>
          <p:cNvSpPr txBox="1"/>
          <p:nvPr/>
        </p:nvSpPr>
        <p:spPr>
          <a:xfrm flipH="1">
            <a:off x="746630" y="2171087"/>
            <a:ext cx="8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7BF29-2B84-4663-99AA-E9496B81E304}"/>
              </a:ext>
            </a:extLst>
          </p:cNvPr>
          <p:cNvSpPr/>
          <p:nvPr/>
        </p:nvSpPr>
        <p:spPr>
          <a:xfrm>
            <a:off x="714029" y="3822701"/>
            <a:ext cx="801278" cy="852456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6C9173-57BB-4506-87AF-25495AC16276}"/>
              </a:ext>
            </a:extLst>
          </p:cNvPr>
          <p:cNvSpPr txBox="1"/>
          <p:nvPr/>
        </p:nvSpPr>
        <p:spPr>
          <a:xfrm flipH="1">
            <a:off x="563198" y="4215424"/>
            <a:ext cx="109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Edm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S=36,05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5B62D4D-F67E-472A-B4ED-D820C0772729}"/>
              </a:ext>
            </a:extLst>
          </p:cNvPr>
          <p:cNvSpPr/>
          <p:nvPr/>
        </p:nvSpPr>
        <p:spPr>
          <a:xfrm>
            <a:off x="634607" y="3325436"/>
            <a:ext cx="982738" cy="14423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8A3AD3C-731E-4FAF-9A65-8BEACA594459}"/>
              </a:ext>
            </a:extLst>
          </p:cNvPr>
          <p:cNvSpPr/>
          <p:nvPr/>
        </p:nvSpPr>
        <p:spPr>
          <a:xfrm>
            <a:off x="598468" y="3221739"/>
            <a:ext cx="1063658" cy="15947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E0CEBC6-169A-4E0F-8CBF-14304C861B88}"/>
              </a:ext>
            </a:extLst>
          </p:cNvPr>
          <p:cNvSpPr/>
          <p:nvPr/>
        </p:nvSpPr>
        <p:spPr>
          <a:xfrm>
            <a:off x="571757" y="3182463"/>
            <a:ext cx="1175211" cy="1692107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065CDB-2CA0-4432-A8B1-19C35D21B452}"/>
              </a:ext>
            </a:extLst>
          </p:cNvPr>
          <p:cNvSpPr txBox="1"/>
          <p:nvPr/>
        </p:nvSpPr>
        <p:spPr>
          <a:xfrm rot="16200000" flipH="1">
            <a:off x="-329749" y="3981438"/>
            <a:ext cx="152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Poches Plastic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49C90-345C-4A99-9232-880C71903ACD}"/>
              </a:ext>
            </a:extLst>
          </p:cNvPr>
          <p:cNvSpPr/>
          <p:nvPr/>
        </p:nvSpPr>
        <p:spPr>
          <a:xfrm>
            <a:off x="520700" y="3371872"/>
            <a:ext cx="1226268" cy="2347592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541E10-DCE8-45B7-992A-25B03F94C618}"/>
              </a:ext>
            </a:extLst>
          </p:cNvPr>
          <p:cNvSpPr txBox="1"/>
          <p:nvPr/>
        </p:nvSpPr>
        <p:spPr>
          <a:xfrm>
            <a:off x="598469" y="5936715"/>
            <a:ext cx="11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Cryobain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3C0D35-228E-4E7C-A9A1-DEBFF41D2CB4}"/>
              </a:ext>
            </a:extLst>
          </p:cNvPr>
          <p:cNvSpPr/>
          <p:nvPr/>
        </p:nvSpPr>
        <p:spPr>
          <a:xfrm>
            <a:off x="4646143" y="2477111"/>
            <a:ext cx="1087395" cy="1921894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34FCA3-5BD3-4682-A4AA-EB746DAAFC6D}"/>
              </a:ext>
            </a:extLst>
          </p:cNvPr>
          <p:cNvSpPr txBox="1"/>
          <p:nvPr/>
        </p:nvSpPr>
        <p:spPr>
          <a:xfrm>
            <a:off x="4351637" y="3981437"/>
            <a:ext cx="1367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Test à T variable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B2AF029-826F-40D3-99CA-19854A042110}"/>
              </a:ext>
            </a:extLst>
          </p:cNvPr>
          <p:cNvCxnSpPr/>
          <p:nvPr/>
        </p:nvCxnSpPr>
        <p:spPr>
          <a:xfrm>
            <a:off x="8093672" y="3172311"/>
            <a:ext cx="0" cy="33700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341F4A6-AC90-43DE-8F66-EBA166A4BED7}"/>
              </a:ext>
            </a:extLst>
          </p:cNvPr>
          <p:cNvSpPr txBox="1"/>
          <p:nvPr/>
        </p:nvSpPr>
        <p:spPr>
          <a:xfrm>
            <a:off x="8279586" y="2967335"/>
            <a:ext cx="321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Instabilité de 0,25 de salinité demeure</a:t>
            </a:r>
          </a:p>
          <a:p>
            <a:r>
              <a:rPr lang="fr-FR" dirty="0">
                <a:solidFill>
                  <a:srgbClr val="FF0000"/>
                </a:solidFill>
              </a:rPr>
              <a:t>Fidélité ~ 0,25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4F230C3-0788-4F06-9755-A6716115F605}"/>
              </a:ext>
            </a:extLst>
          </p:cNvPr>
          <p:cNvCxnSpPr/>
          <p:nvPr/>
        </p:nvCxnSpPr>
        <p:spPr>
          <a:xfrm>
            <a:off x="7603517" y="3188785"/>
            <a:ext cx="0" cy="33700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F1E624C-2588-4592-B8A6-FF9F72F4671D}"/>
              </a:ext>
            </a:extLst>
          </p:cNvPr>
          <p:cNvCxnSpPr>
            <a:cxnSpLocks/>
          </p:cNvCxnSpPr>
          <p:nvPr/>
        </p:nvCxnSpPr>
        <p:spPr>
          <a:xfrm>
            <a:off x="4728503" y="3159954"/>
            <a:ext cx="0" cy="45645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BF4B5CFF-DB89-48DE-B4C3-CABE26B11E4B}"/>
              </a:ext>
            </a:extLst>
          </p:cNvPr>
          <p:cNvSpPr txBox="1"/>
          <p:nvPr/>
        </p:nvSpPr>
        <p:spPr>
          <a:xfrm>
            <a:off x="4351636" y="5440314"/>
            <a:ext cx="402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Défaut de robustesse 0,4 de salinité demeure malgré la correction</a:t>
            </a:r>
          </a:p>
          <a:p>
            <a:r>
              <a:rPr lang="fr-FR" dirty="0">
                <a:solidFill>
                  <a:srgbClr val="FF0000"/>
                </a:solidFill>
              </a:rPr>
              <a:t>Justesse ~ 0,4</a:t>
            </a:r>
          </a:p>
        </p:txBody>
      </p:sp>
    </p:spTree>
    <p:extLst>
      <p:ext uri="{BB962C8B-B14F-4D97-AF65-F5344CB8AC3E}">
        <p14:creationId xmlns:p14="http://schemas.microsoft.com/office/powerpoint/2010/main" val="372260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8B9A3A8-9D3E-4231-91E3-BDFACC7F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Test: justesse à T variable</a:t>
            </a:r>
            <a:br>
              <a:rPr lang="fr-FR" dirty="0"/>
            </a:br>
            <a:r>
              <a:rPr lang="fr-FR" sz="2800" dirty="0"/>
              <a:t>Objectif : correction de conductivité avec le polynôme 1 sur le data set « monitoring »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B87C1-8A97-4A75-9A89-F6449625DA2D}"/>
              </a:ext>
            </a:extLst>
          </p:cNvPr>
          <p:cNvSpPr/>
          <p:nvPr/>
        </p:nvSpPr>
        <p:spPr>
          <a:xfrm>
            <a:off x="330651" y="2846443"/>
            <a:ext cx="1529267" cy="3638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FBF20-298D-471E-A92D-D8A6B8173F26}"/>
              </a:ext>
            </a:extLst>
          </p:cNvPr>
          <p:cNvSpPr/>
          <p:nvPr/>
        </p:nvSpPr>
        <p:spPr>
          <a:xfrm flipH="1">
            <a:off x="1010266" y="2477111"/>
            <a:ext cx="259734" cy="1762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E70C0E-3937-4F7F-B530-FB6D43F92415}"/>
              </a:ext>
            </a:extLst>
          </p:cNvPr>
          <p:cNvSpPr txBox="1"/>
          <p:nvPr/>
        </p:nvSpPr>
        <p:spPr>
          <a:xfrm flipH="1">
            <a:off x="746630" y="2171087"/>
            <a:ext cx="8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7BF29-2B84-4663-99AA-E9496B81E304}"/>
              </a:ext>
            </a:extLst>
          </p:cNvPr>
          <p:cNvSpPr/>
          <p:nvPr/>
        </p:nvSpPr>
        <p:spPr>
          <a:xfrm>
            <a:off x="714029" y="3822701"/>
            <a:ext cx="801278" cy="852456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6C9173-57BB-4506-87AF-25495AC16276}"/>
              </a:ext>
            </a:extLst>
          </p:cNvPr>
          <p:cNvSpPr txBox="1"/>
          <p:nvPr/>
        </p:nvSpPr>
        <p:spPr>
          <a:xfrm flipH="1">
            <a:off x="563198" y="4215424"/>
            <a:ext cx="109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Edm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S=36,05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5B62D4D-F67E-472A-B4ED-D820C0772729}"/>
              </a:ext>
            </a:extLst>
          </p:cNvPr>
          <p:cNvSpPr/>
          <p:nvPr/>
        </p:nvSpPr>
        <p:spPr>
          <a:xfrm>
            <a:off x="634607" y="3325436"/>
            <a:ext cx="982738" cy="14423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8A3AD3C-731E-4FAF-9A65-8BEACA594459}"/>
              </a:ext>
            </a:extLst>
          </p:cNvPr>
          <p:cNvSpPr/>
          <p:nvPr/>
        </p:nvSpPr>
        <p:spPr>
          <a:xfrm>
            <a:off x="598468" y="3221739"/>
            <a:ext cx="1063658" cy="15947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E0CEBC6-169A-4E0F-8CBF-14304C861B88}"/>
              </a:ext>
            </a:extLst>
          </p:cNvPr>
          <p:cNvSpPr/>
          <p:nvPr/>
        </p:nvSpPr>
        <p:spPr>
          <a:xfrm>
            <a:off x="571757" y="3182463"/>
            <a:ext cx="1175211" cy="1692107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065CDB-2CA0-4432-A8B1-19C35D21B452}"/>
              </a:ext>
            </a:extLst>
          </p:cNvPr>
          <p:cNvSpPr txBox="1"/>
          <p:nvPr/>
        </p:nvSpPr>
        <p:spPr>
          <a:xfrm rot="16200000" flipH="1">
            <a:off x="-329749" y="3981438"/>
            <a:ext cx="152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Poches Plastic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49C90-345C-4A99-9232-880C71903ACD}"/>
              </a:ext>
            </a:extLst>
          </p:cNvPr>
          <p:cNvSpPr/>
          <p:nvPr/>
        </p:nvSpPr>
        <p:spPr>
          <a:xfrm>
            <a:off x="520700" y="3371872"/>
            <a:ext cx="1226268" cy="2347592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541E10-DCE8-45B7-992A-25B03F94C618}"/>
              </a:ext>
            </a:extLst>
          </p:cNvPr>
          <p:cNvSpPr txBox="1"/>
          <p:nvPr/>
        </p:nvSpPr>
        <p:spPr>
          <a:xfrm>
            <a:off x="598469" y="5936715"/>
            <a:ext cx="11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Cryobain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324F4DB0-FCF5-4B95-ABA1-FE47D4DD2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204643"/>
              </p:ext>
            </p:extLst>
          </p:nvPr>
        </p:nvGraphicFramePr>
        <p:xfrm>
          <a:off x="2384853" y="4675157"/>
          <a:ext cx="8642376" cy="217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00E6ACD4-6A4C-4FE8-AB65-CE58E47C4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764713"/>
              </p:ext>
            </p:extLst>
          </p:nvPr>
        </p:nvGraphicFramePr>
        <p:xfrm>
          <a:off x="2743385" y="2372697"/>
          <a:ext cx="7608930" cy="217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2397C24-C55E-433B-852A-A66814F11E66}"/>
              </a:ext>
            </a:extLst>
          </p:cNvPr>
          <p:cNvCxnSpPr/>
          <p:nvPr/>
        </p:nvCxnSpPr>
        <p:spPr>
          <a:xfrm flipV="1">
            <a:off x="9982200" y="2846443"/>
            <a:ext cx="0" cy="11377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7A53802-2FBC-41DA-9B09-21CAF081DBE6}"/>
              </a:ext>
            </a:extLst>
          </p:cNvPr>
          <p:cNvSpPr txBox="1"/>
          <p:nvPr/>
        </p:nvSpPr>
        <p:spPr>
          <a:xfrm>
            <a:off x="10213834" y="3035307"/>
            <a:ext cx="164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+2,5 de salinité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100C8E0-57E7-4218-BC18-CDCB0DEC5B6F}"/>
              </a:ext>
            </a:extLst>
          </p:cNvPr>
          <p:cNvCxnSpPr>
            <a:cxnSpLocks/>
          </p:cNvCxnSpPr>
          <p:nvPr/>
        </p:nvCxnSpPr>
        <p:spPr>
          <a:xfrm flipV="1">
            <a:off x="10058400" y="5573486"/>
            <a:ext cx="0" cy="4388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53C9773-9734-4E02-98B6-9ABF90E8DD1A}"/>
              </a:ext>
            </a:extLst>
          </p:cNvPr>
          <p:cNvSpPr txBox="1"/>
          <p:nvPr/>
        </p:nvSpPr>
        <p:spPr>
          <a:xfrm>
            <a:off x="10213834" y="5704521"/>
            <a:ext cx="164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+0,5 de salinité</a:t>
            </a:r>
          </a:p>
        </p:txBody>
      </p:sp>
    </p:spTree>
    <p:extLst>
      <p:ext uri="{BB962C8B-B14F-4D97-AF65-F5344CB8AC3E}">
        <p14:creationId xmlns:p14="http://schemas.microsoft.com/office/powerpoint/2010/main" val="209055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09198DA-80C8-4E22-B753-CAC288B05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141319"/>
              </p:ext>
            </p:extLst>
          </p:nvPr>
        </p:nvGraphicFramePr>
        <p:xfrm>
          <a:off x="4309696" y="1871798"/>
          <a:ext cx="6802755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6D95832-ADDB-4F4F-A6EA-7820912A379D}"/>
              </a:ext>
            </a:extLst>
          </p:cNvPr>
          <p:cNvCxnSpPr/>
          <p:nvPr/>
        </p:nvCxnSpPr>
        <p:spPr>
          <a:xfrm flipV="1">
            <a:off x="10055176" y="3365318"/>
            <a:ext cx="0" cy="4876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D8DB33C-DE07-4E41-8046-EB2DF1177693}"/>
              </a:ext>
            </a:extLst>
          </p:cNvPr>
          <p:cNvSpPr txBox="1"/>
          <p:nvPr/>
        </p:nvSpPr>
        <p:spPr>
          <a:xfrm>
            <a:off x="10055176" y="3455269"/>
            <a:ext cx="225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Défaut de robustesse vs 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12B757-D53A-49C5-AB13-A3B1FBDC5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7" t="8418" r="15193" b="-43"/>
          <a:stretch/>
        </p:blipFill>
        <p:spPr>
          <a:xfrm>
            <a:off x="170864" y="1752600"/>
            <a:ext cx="4138832" cy="264903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4760FB2-3E33-4BC6-9522-6011480B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Monitoring en aquarium</a:t>
            </a:r>
            <a:br>
              <a:rPr lang="fr-FR" dirty="0"/>
            </a:br>
            <a:r>
              <a:rPr lang="fr-FR" sz="2800" dirty="0"/>
              <a:t>Objectif : tester correction sur suite du monitoring</a:t>
            </a:r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B31FA1C-32C9-4494-9F09-BF65D61A5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443202"/>
              </p:ext>
            </p:extLst>
          </p:nvPr>
        </p:nvGraphicFramePr>
        <p:xfrm>
          <a:off x="4682490" y="4953000"/>
          <a:ext cx="587883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09198DA-80C8-4E22-B753-CAC288B05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25502"/>
              </p:ext>
            </p:extLst>
          </p:nvPr>
        </p:nvGraphicFramePr>
        <p:xfrm>
          <a:off x="4309696" y="1871798"/>
          <a:ext cx="6802755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6D95832-ADDB-4F4F-A6EA-7820912A379D}"/>
              </a:ext>
            </a:extLst>
          </p:cNvPr>
          <p:cNvCxnSpPr/>
          <p:nvPr/>
        </p:nvCxnSpPr>
        <p:spPr>
          <a:xfrm flipV="1">
            <a:off x="10055176" y="3365318"/>
            <a:ext cx="0" cy="4876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D8DB33C-DE07-4E41-8046-EB2DF1177693}"/>
              </a:ext>
            </a:extLst>
          </p:cNvPr>
          <p:cNvSpPr txBox="1"/>
          <p:nvPr/>
        </p:nvSpPr>
        <p:spPr>
          <a:xfrm>
            <a:off x="10055176" y="3455269"/>
            <a:ext cx="213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Défaut de robustesse vs 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12B757-D53A-49C5-AB13-A3B1FBDC5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7" t="8418" r="15193" b="-43"/>
          <a:stretch/>
        </p:blipFill>
        <p:spPr>
          <a:xfrm>
            <a:off x="170864" y="1752600"/>
            <a:ext cx="4138832" cy="264903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4760FB2-3E33-4BC6-9522-6011480B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Monitoring en </a:t>
            </a:r>
            <a:r>
              <a:rPr lang="fr-FR" dirty="0" err="1"/>
              <a:t>quarium</a:t>
            </a:r>
            <a:br>
              <a:rPr lang="fr-FR" dirty="0"/>
            </a:br>
            <a:r>
              <a:rPr lang="fr-FR" sz="2800" dirty="0"/>
              <a:t>Objectif : tester correction sur suite du monitoring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3A1E083-1011-482A-A177-9B4AB9532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940608"/>
              </p:ext>
            </p:extLst>
          </p:nvPr>
        </p:nvGraphicFramePr>
        <p:xfrm>
          <a:off x="4361517" y="4582748"/>
          <a:ext cx="6819900" cy="184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608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8B9A3A8-9D3E-4231-91E3-BDFACC7F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Test: justesse à T variable</a:t>
            </a:r>
            <a:br>
              <a:rPr lang="fr-FR" dirty="0"/>
            </a:br>
            <a:r>
              <a:rPr lang="fr-FR" sz="2800" dirty="0"/>
              <a:t>Objectif : correction de conductivité avec le polynôme 2 établi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B87C1-8A97-4A75-9A89-F6449625DA2D}"/>
              </a:ext>
            </a:extLst>
          </p:cNvPr>
          <p:cNvSpPr/>
          <p:nvPr/>
        </p:nvSpPr>
        <p:spPr>
          <a:xfrm>
            <a:off x="330651" y="2846443"/>
            <a:ext cx="1529267" cy="3638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FBF20-298D-471E-A92D-D8A6B8173F26}"/>
              </a:ext>
            </a:extLst>
          </p:cNvPr>
          <p:cNvSpPr/>
          <p:nvPr/>
        </p:nvSpPr>
        <p:spPr>
          <a:xfrm flipH="1">
            <a:off x="1010266" y="2477111"/>
            <a:ext cx="259734" cy="1762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E70C0E-3937-4F7F-B530-FB6D43F92415}"/>
              </a:ext>
            </a:extLst>
          </p:cNvPr>
          <p:cNvSpPr txBox="1"/>
          <p:nvPr/>
        </p:nvSpPr>
        <p:spPr>
          <a:xfrm flipH="1">
            <a:off x="746630" y="2171087"/>
            <a:ext cx="8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7BF29-2B84-4663-99AA-E9496B81E304}"/>
              </a:ext>
            </a:extLst>
          </p:cNvPr>
          <p:cNvSpPr/>
          <p:nvPr/>
        </p:nvSpPr>
        <p:spPr>
          <a:xfrm>
            <a:off x="714029" y="3822701"/>
            <a:ext cx="801278" cy="852456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6C9173-57BB-4506-87AF-25495AC16276}"/>
              </a:ext>
            </a:extLst>
          </p:cNvPr>
          <p:cNvSpPr txBox="1"/>
          <p:nvPr/>
        </p:nvSpPr>
        <p:spPr>
          <a:xfrm flipH="1">
            <a:off x="563198" y="4215424"/>
            <a:ext cx="109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Edm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S=36,05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5B62D4D-F67E-472A-B4ED-D820C0772729}"/>
              </a:ext>
            </a:extLst>
          </p:cNvPr>
          <p:cNvSpPr/>
          <p:nvPr/>
        </p:nvSpPr>
        <p:spPr>
          <a:xfrm>
            <a:off x="634607" y="3325436"/>
            <a:ext cx="982738" cy="14423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8A3AD3C-731E-4FAF-9A65-8BEACA594459}"/>
              </a:ext>
            </a:extLst>
          </p:cNvPr>
          <p:cNvSpPr/>
          <p:nvPr/>
        </p:nvSpPr>
        <p:spPr>
          <a:xfrm>
            <a:off x="598468" y="3221739"/>
            <a:ext cx="1063658" cy="15947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E0CEBC6-169A-4E0F-8CBF-14304C861B88}"/>
              </a:ext>
            </a:extLst>
          </p:cNvPr>
          <p:cNvSpPr/>
          <p:nvPr/>
        </p:nvSpPr>
        <p:spPr>
          <a:xfrm>
            <a:off x="571757" y="3182463"/>
            <a:ext cx="1175211" cy="1692107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065CDB-2CA0-4432-A8B1-19C35D21B452}"/>
              </a:ext>
            </a:extLst>
          </p:cNvPr>
          <p:cNvSpPr txBox="1"/>
          <p:nvPr/>
        </p:nvSpPr>
        <p:spPr>
          <a:xfrm rot="16200000" flipH="1">
            <a:off x="-329749" y="3981438"/>
            <a:ext cx="152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Poches Plastic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49C90-345C-4A99-9232-880C71903ACD}"/>
              </a:ext>
            </a:extLst>
          </p:cNvPr>
          <p:cNvSpPr/>
          <p:nvPr/>
        </p:nvSpPr>
        <p:spPr>
          <a:xfrm>
            <a:off x="520700" y="3371872"/>
            <a:ext cx="1226268" cy="2347592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541E10-DCE8-45B7-992A-25B03F94C618}"/>
              </a:ext>
            </a:extLst>
          </p:cNvPr>
          <p:cNvSpPr txBox="1"/>
          <p:nvPr/>
        </p:nvSpPr>
        <p:spPr>
          <a:xfrm>
            <a:off x="598469" y="5936715"/>
            <a:ext cx="11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Cryobain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1C64FC23-F21A-4DAA-976C-1CE25DE4F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34381"/>
              </p:ext>
            </p:extLst>
          </p:nvPr>
        </p:nvGraphicFramePr>
        <p:xfrm>
          <a:off x="4092115" y="2256340"/>
          <a:ext cx="5490755" cy="422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62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8B9A3A8-9D3E-4231-91E3-BDFACC7F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Test: justesse à T variable</a:t>
            </a:r>
            <a:br>
              <a:rPr lang="fr-FR" dirty="0"/>
            </a:br>
            <a:r>
              <a:rPr lang="fr-FR" sz="2800" dirty="0"/>
              <a:t>Objectif : correction de conductivité avec le polynôme 2: on retombe sur les bonnes valeurs!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B87C1-8A97-4A75-9A89-F6449625DA2D}"/>
              </a:ext>
            </a:extLst>
          </p:cNvPr>
          <p:cNvSpPr/>
          <p:nvPr/>
        </p:nvSpPr>
        <p:spPr>
          <a:xfrm>
            <a:off x="330651" y="2846443"/>
            <a:ext cx="1529267" cy="3638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FBF20-298D-471E-A92D-D8A6B8173F26}"/>
              </a:ext>
            </a:extLst>
          </p:cNvPr>
          <p:cNvSpPr/>
          <p:nvPr/>
        </p:nvSpPr>
        <p:spPr>
          <a:xfrm flipH="1">
            <a:off x="1010266" y="2477111"/>
            <a:ext cx="259734" cy="1762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E70C0E-3937-4F7F-B530-FB6D43F92415}"/>
              </a:ext>
            </a:extLst>
          </p:cNvPr>
          <p:cNvSpPr txBox="1"/>
          <p:nvPr/>
        </p:nvSpPr>
        <p:spPr>
          <a:xfrm flipH="1">
            <a:off x="746630" y="2171087"/>
            <a:ext cx="8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7BF29-2B84-4663-99AA-E9496B81E304}"/>
              </a:ext>
            </a:extLst>
          </p:cNvPr>
          <p:cNvSpPr/>
          <p:nvPr/>
        </p:nvSpPr>
        <p:spPr>
          <a:xfrm>
            <a:off x="714029" y="3822701"/>
            <a:ext cx="801278" cy="852456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6C9173-57BB-4506-87AF-25495AC16276}"/>
              </a:ext>
            </a:extLst>
          </p:cNvPr>
          <p:cNvSpPr txBox="1"/>
          <p:nvPr/>
        </p:nvSpPr>
        <p:spPr>
          <a:xfrm flipH="1">
            <a:off x="563198" y="4215424"/>
            <a:ext cx="109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Edm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S=36,05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5B62D4D-F67E-472A-B4ED-D820C0772729}"/>
              </a:ext>
            </a:extLst>
          </p:cNvPr>
          <p:cNvSpPr/>
          <p:nvPr/>
        </p:nvSpPr>
        <p:spPr>
          <a:xfrm>
            <a:off x="634607" y="3325436"/>
            <a:ext cx="982738" cy="14423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8A3AD3C-731E-4FAF-9A65-8BEACA594459}"/>
              </a:ext>
            </a:extLst>
          </p:cNvPr>
          <p:cNvSpPr/>
          <p:nvPr/>
        </p:nvSpPr>
        <p:spPr>
          <a:xfrm>
            <a:off x="598468" y="3221739"/>
            <a:ext cx="1063658" cy="1594701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E0CEBC6-169A-4E0F-8CBF-14304C861B88}"/>
              </a:ext>
            </a:extLst>
          </p:cNvPr>
          <p:cNvSpPr/>
          <p:nvPr/>
        </p:nvSpPr>
        <p:spPr>
          <a:xfrm>
            <a:off x="571757" y="3182463"/>
            <a:ext cx="1175211" cy="1692107"/>
          </a:xfrm>
          <a:custGeom>
            <a:avLst/>
            <a:gdLst>
              <a:gd name="connsiteX0" fmla="*/ 358219 w 982738"/>
              <a:gd name="connsiteY0" fmla="*/ 18854 h 1442301"/>
              <a:gd name="connsiteX1" fmla="*/ 226244 w 982738"/>
              <a:gd name="connsiteY1" fmla="*/ 301658 h 1442301"/>
              <a:gd name="connsiteX2" fmla="*/ 0 w 982738"/>
              <a:gd name="connsiteY2" fmla="*/ 377072 h 1442301"/>
              <a:gd name="connsiteX3" fmla="*/ 0 w 982738"/>
              <a:gd name="connsiteY3" fmla="*/ 772998 h 1442301"/>
              <a:gd name="connsiteX4" fmla="*/ 18854 w 982738"/>
              <a:gd name="connsiteY4" fmla="*/ 1234911 h 1442301"/>
              <a:gd name="connsiteX5" fmla="*/ 18854 w 982738"/>
              <a:gd name="connsiteY5" fmla="*/ 1442301 h 1442301"/>
              <a:gd name="connsiteX6" fmla="*/ 207390 w 982738"/>
              <a:gd name="connsiteY6" fmla="*/ 1432874 h 1442301"/>
              <a:gd name="connsiteX7" fmla="*/ 377072 w 982738"/>
              <a:gd name="connsiteY7" fmla="*/ 1414021 h 1442301"/>
              <a:gd name="connsiteX8" fmla="*/ 509048 w 982738"/>
              <a:gd name="connsiteY8" fmla="*/ 1404594 h 1442301"/>
              <a:gd name="connsiteX9" fmla="*/ 669303 w 982738"/>
              <a:gd name="connsiteY9" fmla="*/ 1414021 h 1442301"/>
              <a:gd name="connsiteX10" fmla="*/ 697584 w 982738"/>
              <a:gd name="connsiteY10" fmla="*/ 1423448 h 1442301"/>
              <a:gd name="connsiteX11" fmla="*/ 848413 w 982738"/>
              <a:gd name="connsiteY11" fmla="*/ 1432874 h 1442301"/>
              <a:gd name="connsiteX12" fmla="*/ 980388 w 982738"/>
              <a:gd name="connsiteY12" fmla="*/ 1423448 h 1442301"/>
              <a:gd name="connsiteX13" fmla="*/ 961534 w 982738"/>
              <a:gd name="connsiteY13" fmla="*/ 1395167 h 1442301"/>
              <a:gd name="connsiteX14" fmla="*/ 961534 w 982738"/>
              <a:gd name="connsiteY14" fmla="*/ 1395167 h 1442301"/>
              <a:gd name="connsiteX15" fmla="*/ 942681 w 982738"/>
              <a:gd name="connsiteY15" fmla="*/ 1074656 h 1442301"/>
              <a:gd name="connsiteX16" fmla="*/ 923827 w 982738"/>
              <a:gd name="connsiteY16" fmla="*/ 1036949 h 1442301"/>
              <a:gd name="connsiteX17" fmla="*/ 914400 w 982738"/>
              <a:gd name="connsiteY17" fmla="*/ 1008668 h 1442301"/>
              <a:gd name="connsiteX18" fmla="*/ 942681 w 982738"/>
              <a:gd name="connsiteY18" fmla="*/ 914400 h 1442301"/>
              <a:gd name="connsiteX19" fmla="*/ 952107 w 982738"/>
              <a:gd name="connsiteY19" fmla="*/ 886120 h 1442301"/>
              <a:gd name="connsiteX20" fmla="*/ 952107 w 982738"/>
              <a:gd name="connsiteY20" fmla="*/ 810705 h 1442301"/>
              <a:gd name="connsiteX21" fmla="*/ 952107 w 982738"/>
              <a:gd name="connsiteY21" fmla="*/ 810705 h 1442301"/>
              <a:gd name="connsiteX22" fmla="*/ 923827 w 982738"/>
              <a:gd name="connsiteY22" fmla="*/ 471340 h 1442301"/>
              <a:gd name="connsiteX23" fmla="*/ 659877 w 982738"/>
              <a:gd name="connsiteY23" fmla="*/ 367645 h 1442301"/>
              <a:gd name="connsiteX24" fmla="*/ 631596 w 982738"/>
              <a:gd name="connsiteY24" fmla="*/ 0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2738" h="1442301">
                <a:moveTo>
                  <a:pt x="358219" y="18854"/>
                </a:moveTo>
                <a:lnTo>
                  <a:pt x="226244" y="301658"/>
                </a:lnTo>
                <a:lnTo>
                  <a:pt x="0" y="377072"/>
                </a:lnTo>
                <a:lnTo>
                  <a:pt x="0" y="772998"/>
                </a:lnTo>
                <a:lnTo>
                  <a:pt x="18854" y="1234911"/>
                </a:lnTo>
                <a:lnTo>
                  <a:pt x="18854" y="1442301"/>
                </a:lnTo>
                <a:cubicBezTo>
                  <a:pt x="81699" y="1439159"/>
                  <a:pt x="144661" y="1437826"/>
                  <a:pt x="207390" y="1432874"/>
                </a:cubicBezTo>
                <a:cubicBezTo>
                  <a:pt x="264122" y="1428395"/>
                  <a:pt x="320308" y="1418076"/>
                  <a:pt x="377072" y="1414021"/>
                </a:cubicBezTo>
                <a:lnTo>
                  <a:pt x="509048" y="1404594"/>
                </a:lnTo>
                <a:cubicBezTo>
                  <a:pt x="562466" y="1407736"/>
                  <a:pt x="616058" y="1408696"/>
                  <a:pt x="669303" y="1414021"/>
                </a:cubicBezTo>
                <a:cubicBezTo>
                  <a:pt x="679191" y="1415010"/>
                  <a:pt x="687702" y="1422408"/>
                  <a:pt x="697584" y="1423448"/>
                </a:cubicBezTo>
                <a:cubicBezTo>
                  <a:pt x="747682" y="1428721"/>
                  <a:pt x="798137" y="1429732"/>
                  <a:pt x="848413" y="1432874"/>
                </a:cubicBezTo>
                <a:cubicBezTo>
                  <a:pt x="892405" y="1429732"/>
                  <a:pt x="938548" y="1437395"/>
                  <a:pt x="980388" y="1423448"/>
                </a:cubicBezTo>
                <a:cubicBezTo>
                  <a:pt x="991136" y="1419865"/>
                  <a:pt x="961534" y="1395167"/>
                  <a:pt x="961534" y="1395167"/>
                </a:cubicBezTo>
                <a:lnTo>
                  <a:pt x="961534" y="1395167"/>
                </a:lnTo>
                <a:cubicBezTo>
                  <a:pt x="961336" y="1391014"/>
                  <a:pt x="950241" y="1117497"/>
                  <a:pt x="942681" y="1074656"/>
                </a:cubicBezTo>
                <a:cubicBezTo>
                  <a:pt x="940239" y="1060817"/>
                  <a:pt x="929363" y="1049865"/>
                  <a:pt x="923827" y="1036949"/>
                </a:cubicBezTo>
                <a:cubicBezTo>
                  <a:pt x="919913" y="1027816"/>
                  <a:pt x="917542" y="1018095"/>
                  <a:pt x="914400" y="1008668"/>
                </a:cubicBezTo>
                <a:cubicBezTo>
                  <a:pt x="959192" y="874296"/>
                  <a:pt x="914196" y="1014101"/>
                  <a:pt x="942681" y="914400"/>
                </a:cubicBezTo>
                <a:cubicBezTo>
                  <a:pt x="945411" y="904846"/>
                  <a:pt x="951207" y="896016"/>
                  <a:pt x="952107" y="886120"/>
                </a:cubicBezTo>
                <a:cubicBezTo>
                  <a:pt x="954383" y="861085"/>
                  <a:pt x="952107" y="835843"/>
                  <a:pt x="952107" y="810705"/>
                </a:cubicBezTo>
                <a:lnTo>
                  <a:pt x="952107" y="810705"/>
                </a:lnTo>
                <a:lnTo>
                  <a:pt x="923827" y="471340"/>
                </a:lnTo>
                <a:lnTo>
                  <a:pt x="659877" y="367645"/>
                </a:lnTo>
                <a:lnTo>
                  <a:pt x="631596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065CDB-2CA0-4432-A8B1-19C35D21B452}"/>
              </a:ext>
            </a:extLst>
          </p:cNvPr>
          <p:cNvSpPr txBox="1"/>
          <p:nvPr/>
        </p:nvSpPr>
        <p:spPr>
          <a:xfrm rot="16200000" flipH="1">
            <a:off x="-329749" y="3981438"/>
            <a:ext cx="152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Poches Plastic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49C90-345C-4A99-9232-880C71903ACD}"/>
              </a:ext>
            </a:extLst>
          </p:cNvPr>
          <p:cNvSpPr/>
          <p:nvPr/>
        </p:nvSpPr>
        <p:spPr>
          <a:xfrm>
            <a:off x="520700" y="3371872"/>
            <a:ext cx="1226268" cy="2347592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541E10-DCE8-45B7-992A-25B03F94C618}"/>
              </a:ext>
            </a:extLst>
          </p:cNvPr>
          <p:cNvSpPr txBox="1"/>
          <p:nvPr/>
        </p:nvSpPr>
        <p:spPr>
          <a:xfrm>
            <a:off x="598469" y="5936715"/>
            <a:ext cx="11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Cryobain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EF22F303-207B-4222-9704-EC66DB587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576859"/>
              </p:ext>
            </p:extLst>
          </p:nvPr>
        </p:nvGraphicFramePr>
        <p:xfrm>
          <a:off x="2426583" y="1965961"/>
          <a:ext cx="7281298" cy="434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883DF3DB-D7CF-4FDE-9B19-1E5043797031}"/>
              </a:ext>
            </a:extLst>
          </p:cNvPr>
          <p:cNvSpPr txBox="1"/>
          <p:nvPr/>
        </p:nvSpPr>
        <p:spPr>
          <a:xfrm>
            <a:off x="9304600" y="1452024"/>
            <a:ext cx="28230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</a:rPr>
              <a:t>Justesse et fidélité quasi équivalente sur 20 jours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</a:rPr>
              <a:t>Attention : à vérifier si les polynômes sont conservatifs dans le 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TODO : immerger ces deux sondes dans les mêmes conditions pendant 20 jours, dans 1, 6, 9 mois</a:t>
            </a:r>
            <a:endParaRPr lang="fr-FR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TODO établir un polynôme 2 sur tout le domaine de salinité 10-38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TODO: voir si correction combinée T&amp;S vérifiée sur les autres exemplaires OSO, vérifier également si conservé dans le temps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6"/>
                </a:solidFill>
              </a:rPr>
              <a:t>TODO: </a:t>
            </a:r>
            <a:r>
              <a:rPr lang="fr-FR" sz="1400" dirty="0" err="1">
                <a:solidFill>
                  <a:schemeClr val="accent6"/>
                </a:solidFill>
              </a:rPr>
              <a:t>reflechir</a:t>
            </a:r>
            <a:r>
              <a:rPr lang="fr-FR" sz="1400" dirty="0">
                <a:solidFill>
                  <a:schemeClr val="accent6"/>
                </a:solidFill>
              </a:rPr>
              <a:t> à une procédure d’étalonnage (protocole, rythmique…)</a:t>
            </a:r>
          </a:p>
        </p:txBody>
      </p:sp>
    </p:spTree>
    <p:extLst>
      <p:ext uri="{BB962C8B-B14F-4D97-AF65-F5344CB8AC3E}">
        <p14:creationId xmlns:p14="http://schemas.microsoft.com/office/powerpoint/2010/main" val="306075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AB8F4-4351-4CF2-B595-379A3C27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24DC4-AD5A-4874-B4F7-2596AD59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Déploiement antérieur à la maîtrise de l’étalonnage (conformité </a:t>
            </a:r>
            <a:r>
              <a:rPr lang="fr-FR" dirty="0" err="1"/>
              <a:t>onstructeur</a:t>
            </a:r>
            <a:r>
              <a:rPr lang="fr-F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42081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630</Words>
  <Application>Microsoft Office PowerPoint</Application>
  <PresentationFormat>Grand écran</PresentationFormat>
  <Paragraphs>98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Test intercomparaison CTD OSO-P2I  5 sondes acquisition en décalé, 6 mesures tt 20 mn, pendant 7 jours (30 Nov. Au 7 déc. 2023) OSO-2301; 2302;2304;2305</vt:lpstr>
      <vt:lpstr>Test: justesse à T variable Objectif : établir la relation biaisCond vs T: polynôme 1</vt:lpstr>
      <vt:lpstr>Test: justesse à T variable Objectif : correction de conductivité avec le polynôme 1: reste une erreur</vt:lpstr>
      <vt:lpstr>Test: justesse à T variable Objectif : correction de conductivité avec le polynôme 1 sur le data set « monitoring »</vt:lpstr>
      <vt:lpstr>Monitoring en aquarium Objectif : tester correction sur suite du monitoring</vt:lpstr>
      <vt:lpstr>Monitoring en quarium Objectif : tester correction sur suite du monitoring</vt:lpstr>
      <vt:lpstr>Test: justesse à T variable Objectif : correction de conductivité avec le polynôme 2 établi</vt:lpstr>
      <vt:lpstr>Test: justesse à T variable Objectif : correction de conductivité avec le polynôme 2: on retombe sur les bonnes valeurs!</vt:lpstr>
      <vt:lpstr>annexe</vt:lpstr>
      <vt:lpstr>Présentation PowerPoint</vt:lpstr>
    </vt:vector>
  </TitlesOfParts>
  <Company>IUEM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rimmelinma</dc:creator>
  <cp:lastModifiedBy>rimmelinma_admin</cp:lastModifiedBy>
  <cp:revision>45</cp:revision>
  <dcterms:created xsi:type="dcterms:W3CDTF">2024-01-31T07:54:55Z</dcterms:created>
  <dcterms:modified xsi:type="dcterms:W3CDTF">2024-02-07T15:06:09Z</dcterms:modified>
</cp:coreProperties>
</file>