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</p:sldIdLst>
  <p:sldSz cx="9144000" cy="6858000" type="screen4x3"/>
  <p:notesSz cx="7099300" cy="102346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40" d="100"/>
          <a:sy n="140" d="100"/>
        </p:scale>
        <p:origin x="774" y="-9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953A1-36BF-4ED5-988D-D750D155BA55}" type="datetimeFigureOut">
              <a:rPr lang="fr-FR" smtClean="0"/>
              <a:t>12/06/2023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6DC22-3831-4B45-AA65-F9AED0761F3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247062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953A1-36BF-4ED5-988D-D750D155BA55}" type="datetimeFigureOut">
              <a:rPr lang="fr-FR" smtClean="0"/>
              <a:t>12/06/2023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6DC22-3831-4B45-AA65-F9AED0761F3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6186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953A1-36BF-4ED5-988D-D750D155BA55}" type="datetimeFigureOut">
              <a:rPr lang="fr-FR" smtClean="0"/>
              <a:t>12/06/2023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6DC22-3831-4B45-AA65-F9AED0761F3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665121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953A1-36BF-4ED5-988D-D750D155BA55}" type="datetimeFigureOut">
              <a:rPr lang="fr-FR" smtClean="0"/>
              <a:t>12/06/2023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6DC22-3831-4B45-AA65-F9AED0761F3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69043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953A1-36BF-4ED5-988D-D750D155BA55}" type="datetimeFigureOut">
              <a:rPr lang="fr-FR" smtClean="0"/>
              <a:t>12/06/2023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6DC22-3831-4B45-AA65-F9AED0761F3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566959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953A1-36BF-4ED5-988D-D750D155BA55}" type="datetimeFigureOut">
              <a:rPr lang="fr-FR" smtClean="0"/>
              <a:t>12/06/2023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6DC22-3831-4B45-AA65-F9AED0761F3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434714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953A1-36BF-4ED5-988D-D750D155BA55}" type="datetimeFigureOut">
              <a:rPr lang="fr-FR" smtClean="0"/>
              <a:t>12/06/2023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6DC22-3831-4B45-AA65-F9AED0761F3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557121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953A1-36BF-4ED5-988D-D750D155BA55}" type="datetimeFigureOut">
              <a:rPr lang="fr-FR" smtClean="0"/>
              <a:t>12/06/2023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6DC22-3831-4B45-AA65-F9AED0761F3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817944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953A1-36BF-4ED5-988D-D750D155BA55}" type="datetimeFigureOut">
              <a:rPr lang="fr-FR" smtClean="0"/>
              <a:t>12/06/2023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6DC22-3831-4B45-AA65-F9AED0761F3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544106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953A1-36BF-4ED5-988D-D750D155BA55}" type="datetimeFigureOut">
              <a:rPr lang="fr-FR" smtClean="0"/>
              <a:t>12/06/2023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6DC22-3831-4B45-AA65-F9AED0761F3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602364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953A1-36BF-4ED5-988D-D750D155BA55}" type="datetimeFigureOut">
              <a:rPr lang="fr-FR" smtClean="0"/>
              <a:t>12/06/2023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6DC22-3831-4B45-AA65-F9AED0761F3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184714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9953A1-36BF-4ED5-988D-D750D155BA55}" type="datetimeFigureOut">
              <a:rPr lang="fr-FR" smtClean="0"/>
              <a:t>12/06/2023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16DC22-3831-4B45-AA65-F9AED0761F3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18426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63049"/>
            <a:ext cx="6336704" cy="67503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6" name="Connecteur droit 15"/>
          <p:cNvCxnSpPr/>
          <p:nvPr/>
        </p:nvCxnSpPr>
        <p:spPr>
          <a:xfrm>
            <a:off x="1707680" y="2567503"/>
            <a:ext cx="2016224" cy="0"/>
          </a:xfrm>
          <a:prstGeom prst="line">
            <a:avLst/>
          </a:prstGeom>
          <a:ln w="53975" cmpd="dbl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17"/>
          <p:cNvCxnSpPr/>
          <p:nvPr/>
        </p:nvCxnSpPr>
        <p:spPr>
          <a:xfrm>
            <a:off x="7236296" y="5445224"/>
            <a:ext cx="0" cy="432048"/>
          </a:xfrm>
          <a:prstGeom prst="line">
            <a:avLst/>
          </a:prstGeom>
          <a:ln w="317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cteur droit 23"/>
          <p:cNvCxnSpPr/>
          <p:nvPr/>
        </p:nvCxnSpPr>
        <p:spPr>
          <a:xfrm flipH="1">
            <a:off x="4316374" y="5967098"/>
            <a:ext cx="471649" cy="0"/>
          </a:xfrm>
          <a:prstGeom prst="line">
            <a:avLst/>
          </a:prstGeom>
          <a:ln w="317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cteur droit 30"/>
          <p:cNvCxnSpPr/>
          <p:nvPr/>
        </p:nvCxnSpPr>
        <p:spPr>
          <a:xfrm>
            <a:off x="7247753" y="845575"/>
            <a:ext cx="0" cy="432048"/>
          </a:xfrm>
          <a:prstGeom prst="line">
            <a:avLst/>
          </a:prstGeom>
          <a:ln w="317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Rectangle 43"/>
          <p:cNvSpPr/>
          <p:nvPr/>
        </p:nvSpPr>
        <p:spPr>
          <a:xfrm>
            <a:off x="1570071" y="247920"/>
            <a:ext cx="2497928" cy="2300219"/>
          </a:xfrm>
          <a:prstGeom prst="rect">
            <a:avLst/>
          </a:prstGeom>
          <a:solidFill>
            <a:srgbClr val="FFFF00">
              <a:alpha val="2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3" name="ZoneTexte 42"/>
          <p:cNvSpPr txBox="1"/>
          <p:nvPr/>
        </p:nvSpPr>
        <p:spPr>
          <a:xfrm>
            <a:off x="2897210" y="2729825"/>
            <a:ext cx="87431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/>
              <a:t>évacuation</a:t>
            </a:r>
          </a:p>
        </p:txBody>
      </p:sp>
      <p:sp>
        <p:nvSpPr>
          <p:cNvPr id="50" name="Rectangle 49"/>
          <p:cNvSpPr/>
          <p:nvPr/>
        </p:nvSpPr>
        <p:spPr>
          <a:xfrm>
            <a:off x="4070774" y="242739"/>
            <a:ext cx="3216625" cy="3503159"/>
          </a:xfrm>
          <a:prstGeom prst="rect">
            <a:avLst/>
          </a:prstGeom>
          <a:solidFill>
            <a:srgbClr val="FF0000">
              <a:alpha val="2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45" name="ZoneTexte 44"/>
          <p:cNvSpPr txBox="1"/>
          <p:nvPr/>
        </p:nvSpPr>
        <p:spPr>
          <a:xfrm rot="5400000">
            <a:off x="6889732" y="5578047"/>
            <a:ext cx="87431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/>
              <a:t>radiateur</a:t>
            </a:r>
          </a:p>
        </p:txBody>
      </p:sp>
      <p:sp>
        <p:nvSpPr>
          <p:cNvPr id="46" name="ZoneTexte 45"/>
          <p:cNvSpPr txBox="1"/>
          <p:nvPr/>
        </p:nvSpPr>
        <p:spPr>
          <a:xfrm>
            <a:off x="4251064" y="5744446"/>
            <a:ext cx="87431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/>
              <a:t>radiateur</a:t>
            </a:r>
          </a:p>
        </p:txBody>
      </p:sp>
      <p:sp>
        <p:nvSpPr>
          <p:cNvPr id="47" name="ZoneTexte 46"/>
          <p:cNvSpPr txBox="1"/>
          <p:nvPr/>
        </p:nvSpPr>
        <p:spPr>
          <a:xfrm rot="5400000">
            <a:off x="6727129" y="945419"/>
            <a:ext cx="87431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/>
              <a:t>radiateur</a:t>
            </a:r>
          </a:p>
        </p:txBody>
      </p:sp>
      <p:sp>
        <p:nvSpPr>
          <p:cNvPr id="49" name="Rectangle 48"/>
          <p:cNvSpPr/>
          <p:nvPr/>
        </p:nvSpPr>
        <p:spPr>
          <a:xfrm>
            <a:off x="1625942" y="2567503"/>
            <a:ext cx="2302575" cy="2477247"/>
          </a:xfrm>
          <a:prstGeom prst="rect">
            <a:avLst/>
          </a:prstGeom>
          <a:solidFill>
            <a:srgbClr val="00B050">
              <a:alpha val="2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6" name="Rectangle 55"/>
          <p:cNvSpPr/>
          <p:nvPr/>
        </p:nvSpPr>
        <p:spPr>
          <a:xfrm>
            <a:off x="3985117" y="3733014"/>
            <a:ext cx="3248276" cy="2369328"/>
          </a:xfrm>
          <a:prstGeom prst="rect">
            <a:avLst/>
          </a:prstGeom>
          <a:solidFill>
            <a:schemeClr val="tx2">
              <a:lumMod val="60000"/>
              <a:lumOff val="40000"/>
              <a:alpha val="2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8" name="ZoneTexte 47"/>
          <p:cNvSpPr txBox="1"/>
          <p:nvPr/>
        </p:nvSpPr>
        <p:spPr>
          <a:xfrm>
            <a:off x="2282188" y="814653"/>
            <a:ext cx="113768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i="1" dirty="0">
                <a:solidFill>
                  <a:schemeClr val="bg1">
                    <a:lumMod val="50000"/>
                  </a:schemeClr>
                </a:solidFill>
              </a:rPr>
              <a:t>ELECTRONIQUE</a:t>
            </a:r>
          </a:p>
        </p:txBody>
      </p:sp>
      <p:sp>
        <p:nvSpPr>
          <p:cNvPr id="63" name="ZoneTexte 62"/>
          <p:cNvSpPr txBox="1"/>
          <p:nvPr/>
        </p:nvSpPr>
        <p:spPr>
          <a:xfrm>
            <a:off x="5138519" y="1080522"/>
            <a:ext cx="107477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i="1" dirty="0">
                <a:solidFill>
                  <a:schemeClr val="bg1">
                    <a:lumMod val="50000"/>
                  </a:schemeClr>
                </a:solidFill>
              </a:rPr>
              <a:t>MECANIQUE</a:t>
            </a:r>
          </a:p>
        </p:txBody>
      </p:sp>
      <p:sp>
        <p:nvSpPr>
          <p:cNvPr id="64" name="ZoneTexte 63"/>
          <p:cNvSpPr txBox="1"/>
          <p:nvPr/>
        </p:nvSpPr>
        <p:spPr>
          <a:xfrm>
            <a:off x="1650816" y="2856469"/>
            <a:ext cx="155303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i="1" dirty="0">
                <a:solidFill>
                  <a:schemeClr val="bg1">
                    <a:lumMod val="50000"/>
                  </a:schemeClr>
                </a:solidFill>
              </a:rPr>
              <a:t>CUVE </a:t>
            </a:r>
            <a:r>
              <a:rPr lang="fr-FR" sz="1100" i="1" dirty="0" smtClean="0">
                <a:solidFill>
                  <a:schemeClr val="bg1">
                    <a:lumMod val="50000"/>
                  </a:schemeClr>
                </a:solidFill>
              </a:rPr>
              <a:t>DEXMES</a:t>
            </a:r>
            <a:endParaRPr lang="fr-FR" sz="1100" i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6" name="ZoneTexte 65"/>
          <p:cNvSpPr txBox="1"/>
          <p:nvPr/>
        </p:nvSpPr>
        <p:spPr>
          <a:xfrm>
            <a:off x="4983648" y="4576539"/>
            <a:ext cx="135758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i="1" dirty="0" smtClean="0">
                <a:solidFill>
                  <a:schemeClr val="bg1">
                    <a:lumMod val="50000"/>
                  </a:schemeClr>
                </a:solidFill>
              </a:rPr>
              <a:t>PREPARATION, RETOUR MISSIONS</a:t>
            </a:r>
            <a:endParaRPr lang="fr-FR" sz="1100" i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557886" y="2567503"/>
            <a:ext cx="2370631" cy="2507068"/>
          </a:xfrm>
          <a:prstGeom prst="rect">
            <a:avLst/>
          </a:prstGeom>
          <a:noFill/>
          <a:ln w="508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ZoneTexte 21"/>
          <p:cNvSpPr txBox="1"/>
          <p:nvPr/>
        </p:nvSpPr>
        <p:spPr>
          <a:xfrm rot="5400000">
            <a:off x="6704015" y="1394548"/>
            <a:ext cx="650379" cy="36933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sz="900" dirty="0"/>
              <a:t>Perceuse fraiseuse </a:t>
            </a:r>
          </a:p>
        </p:txBody>
      </p:sp>
      <p:sp>
        <p:nvSpPr>
          <p:cNvPr id="15" name="Rectangle 14"/>
          <p:cNvSpPr/>
          <p:nvPr/>
        </p:nvSpPr>
        <p:spPr>
          <a:xfrm>
            <a:off x="7413998" y="4686133"/>
            <a:ext cx="72008" cy="11557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ZoneTexte 16"/>
          <p:cNvSpPr txBox="1"/>
          <p:nvPr/>
        </p:nvSpPr>
        <p:spPr>
          <a:xfrm>
            <a:off x="7761585" y="4975005"/>
            <a:ext cx="106344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b="1" dirty="0"/>
              <a:t>Tableau blanc</a:t>
            </a:r>
          </a:p>
        </p:txBody>
      </p:sp>
      <p:cxnSp>
        <p:nvCxnSpPr>
          <p:cNvPr id="25" name="Connecteur droit avec flèche 24"/>
          <p:cNvCxnSpPr/>
          <p:nvPr/>
        </p:nvCxnSpPr>
        <p:spPr>
          <a:xfrm>
            <a:off x="6993837" y="6078346"/>
            <a:ext cx="962539" cy="59971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cteur droit avec flèche 26"/>
          <p:cNvCxnSpPr>
            <a:cxnSpLocks/>
            <a:stCxn id="15" idx="3"/>
            <a:endCxn id="17" idx="1"/>
          </p:cNvCxnSpPr>
          <p:nvPr/>
        </p:nvCxnSpPr>
        <p:spPr>
          <a:xfrm flipV="1">
            <a:off x="7486006" y="5105810"/>
            <a:ext cx="275579" cy="1581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ZoneTexte 27"/>
          <p:cNvSpPr txBox="1"/>
          <p:nvPr/>
        </p:nvSpPr>
        <p:spPr>
          <a:xfrm>
            <a:off x="7969274" y="5998533"/>
            <a:ext cx="855760" cy="26161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fr-FR" sz="1100" b="1" dirty="0" smtClean="0"/>
              <a:t>Extincteur</a:t>
            </a:r>
            <a:endParaRPr lang="fr-FR" sz="1100" b="1" dirty="0"/>
          </a:p>
        </p:txBody>
      </p:sp>
      <p:sp>
        <p:nvSpPr>
          <p:cNvPr id="54" name="ZoneTexte 53"/>
          <p:cNvSpPr txBox="1"/>
          <p:nvPr/>
        </p:nvSpPr>
        <p:spPr>
          <a:xfrm>
            <a:off x="1603184" y="2047725"/>
            <a:ext cx="383060" cy="430887"/>
          </a:xfrm>
          <a:prstGeom prst="rect">
            <a:avLst/>
          </a:prstGeom>
          <a:solidFill>
            <a:srgbClr val="FFC000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sz="1100" dirty="0" smtClean="0"/>
              <a:t>i3D</a:t>
            </a:r>
          </a:p>
          <a:p>
            <a:endParaRPr lang="fr-FR" sz="1100" dirty="0"/>
          </a:p>
        </p:txBody>
      </p:sp>
      <p:sp>
        <p:nvSpPr>
          <p:cNvPr id="60" name="ZoneTexte 59"/>
          <p:cNvSpPr txBox="1"/>
          <p:nvPr/>
        </p:nvSpPr>
        <p:spPr>
          <a:xfrm>
            <a:off x="1770445" y="333861"/>
            <a:ext cx="76100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dirty="0" smtClean="0"/>
              <a:t>3m linéaires</a:t>
            </a:r>
            <a:endParaRPr lang="fr-FR" sz="800" dirty="0"/>
          </a:p>
        </p:txBody>
      </p:sp>
      <p:cxnSp>
        <p:nvCxnSpPr>
          <p:cNvPr id="3" name="Connecteur droit 2"/>
          <p:cNvCxnSpPr/>
          <p:nvPr/>
        </p:nvCxnSpPr>
        <p:spPr>
          <a:xfrm>
            <a:off x="1588779" y="566347"/>
            <a:ext cx="179512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ZoneTexte 52"/>
          <p:cNvSpPr txBox="1"/>
          <p:nvPr/>
        </p:nvSpPr>
        <p:spPr>
          <a:xfrm>
            <a:off x="2483267" y="1238584"/>
            <a:ext cx="870223" cy="3385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sz="800" dirty="0" smtClean="0"/>
              <a:t>Table bois 120 x 75 cm x 90 (h)</a:t>
            </a:r>
            <a:endParaRPr lang="fr-FR" sz="800" dirty="0"/>
          </a:p>
        </p:txBody>
      </p:sp>
      <p:sp>
        <p:nvSpPr>
          <p:cNvPr id="65" name="ZoneTexte 64"/>
          <p:cNvSpPr txBox="1"/>
          <p:nvPr/>
        </p:nvSpPr>
        <p:spPr>
          <a:xfrm>
            <a:off x="2014853" y="2065274"/>
            <a:ext cx="700731" cy="461665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sz="800" dirty="0" smtClean="0"/>
              <a:t>Armoire low-cost</a:t>
            </a:r>
          </a:p>
          <a:p>
            <a:endParaRPr lang="fr-FR" sz="800" dirty="0"/>
          </a:p>
        </p:txBody>
      </p:sp>
      <p:sp>
        <p:nvSpPr>
          <p:cNvPr id="39" name="ZoneTexte 38"/>
          <p:cNvSpPr txBox="1"/>
          <p:nvPr/>
        </p:nvSpPr>
        <p:spPr>
          <a:xfrm rot="16200000">
            <a:off x="1261957" y="967486"/>
            <a:ext cx="1051144" cy="41549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sz="1050" dirty="0"/>
              <a:t>Table bois </a:t>
            </a:r>
            <a:r>
              <a:rPr lang="fr-FR" sz="1050" dirty="0" smtClean="0"/>
              <a:t>200*70*90</a:t>
            </a:r>
            <a:endParaRPr lang="fr-FR" sz="1050" dirty="0"/>
          </a:p>
        </p:txBody>
      </p:sp>
      <p:sp>
        <p:nvSpPr>
          <p:cNvPr id="69" name="ZoneTexte 68"/>
          <p:cNvSpPr txBox="1"/>
          <p:nvPr/>
        </p:nvSpPr>
        <p:spPr>
          <a:xfrm>
            <a:off x="4122479" y="281081"/>
            <a:ext cx="387790" cy="21544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sz="800" dirty="0"/>
              <a:t>E</a:t>
            </a:r>
            <a:r>
              <a:rPr lang="fr-FR" sz="800" dirty="0" smtClean="0"/>
              <a:t>vier</a:t>
            </a:r>
            <a:endParaRPr lang="fr-FR" sz="800" dirty="0"/>
          </a:p>
        </p:txBody>
      </p:sp>
      <p:sp>
        <p:nvSpPr>
          <p:cNvPr id="7" name="Ellipse 6"/>
          <p:cNvSpPr/>
          <p:nvPr/>
        </p:nvSpPr>
        <p:spPr>
          <a:xfrm>
            <a:off x="5307277" y="241420"/>
            <a:ext cx="354965" cy="347388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0" name="ZoneTexte 69"/>
          <p:cNvSpPr txBox="1"/>
          <p:nvPr/>
        </p:nvSpPr>
        <p:spPr>
          <a:xfrm>
            <a:off x="5308101" y="185557"/>
            <a:ext cx="4547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dirty="0" smtClean="0"/>
              <a:t>Air </a:t>
            </a:r>
            <a:r>
              <a:rPr lang="fr-FR" sz="800" dirty="0" err="1" smtClean="0"/>
              <a:t>comp</a:t>
            </a:r>
            <a:r>
              <a:rPr lang="fr-FR" sz="800" dirty="0" smtClean="0"/>
              <a:t>.</a:t>
            </a:r>
          </a:p>
          <a:p>
            <a:r>
              <a:rPr lang="fr-FR" sz="800" dirty="0"/>
              <a:t>2</a:t>
            </a:r>
            <a:endParaRPr lang="fr-FR" sz="800" dirty="0"/>
          </a:p>
        </p:txBody>
      </p:sp>
      <p:sp>
        <p:nvSpPr>
          <p:cNvPr id="72" name="Ellipse 71"/>
          <p:cNvSpPr/>
          <p:nvPr/>
        </p:nvSpPr>
        <p:spPr>
          <a:xfrm>
            <a:off x="7042538" y="4139974"/>
            <a:ext cx="354965" cy="347388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1" name="ZoneTexte 70"/>
          <p:cNvSpPr txBox="1"/>
          <p:nvPr/>
        </p:nvSpPr>
        <p:spPr>
          <a:xfrm rot="5400000">
            <a:off x="7016165" y="4134972"/>
            <a:ext cx="4547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dirty="0" smtClean="0"/>
              <a:t>Air  </a:t>
            </a:r>
            <a:r>
              <a:rPr lang="fr-FR" sz="800" dirty="0" err="1" smtClean="0"/>
              <a:t>comp</a:t>
            </a:r>
            <a:r>
              <a:rPr lang="fr-FR" sz="800" dirty="0" smtClean="0"/>
              <a:t>. 1</a:t>
            </a:r>
            <a:endParaRPr lang="fr-FR" sz="800" dirty="0"/>
          </a:p>
        </p:txBody>
      </p:sp>
      <p:sp>
        <p:nvSpPr>
          <p:cNvPr id="12" name="ZoneTexte 11"/>
          <p:cNvSpPr txBox="1"/>
          <p:nvPr/>
        </p:nvSpPr>
        <p:spPr>
          <a:xfrm>
            <a:off x="2760592" y="2066691"/>
            <a:ext cx="586802" cy="41549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sz="700" dirty="0">
                <a:solidFill>
                  <a:schemeClr val="bg1"/>
                </a:solidFill>
              </a:rPr>
              <a:t>Etagère </a:t>
            </a:r>
            <a:r>
              <a:rPr lang="fr-FR" sz="700" dirty="0" smtClean="0">
                <a:solidFill>
                  <a:schemeClr val="bg1"/>
                </a:solidFill>
              </a:rPr>
              <a:t>PROTUB</a:t>
            </a:r>
          </a:p>
          <a:p>
            <a:endParaRPr lang="fr-FR" sz="700" dirty="0">
              <a:solidFill>
                <a:schemeClr val="bg1"/>
              </a:solidFill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3382477" y="2072660"/>
            <a:ext cx="549733" cy="41549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sz="700" dirty="0">
                <a:solidFill>
                  <a:schemeClr val="bg1"/>
                </a:solidFill>
              </a:rPr>
              <a:t>Etagère </a:t>
            </a:r>
            <a:r>
              <a:rPr lang="fr-FR" sz="700" dirty="0" smtClean="0">
                <a:solidFill>
                  <a:schemeClr val="bg1"/>
                </a:solidFill>
              </a:rPr>
              <a:t>PROTUB</a:t>
            </a:r>
          </a:p>
          <a:p>
            <a:endParaRPr lang="fr-FR" sz="700" dirty="0">
              <a:solidFill>
                <a:schemeClr val="bg1"/>
              </a:solidFill>
            </a:endParaRPr>
          </a:p>
        </p:txBody>
      </p:sp>
      <p:sp>
        <p:nvSpPr>
          <p:cNvPr id="73" name="ZoneTexte 72"/>
          <p:cNvSpPr txBox="1"/>
          <p:nvPr/>
        </p:nvSpPr>
        <p:spPr>
          <a:xfrm>
            <a:off x="6419106" y="350804"/>
            <a:ext cx="831579" cy="23083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sz="900" dirty="0" smtClean="0"/>
              <a:t>Tour </a:t>
            </a:r>
            <a:r>
              <a:rPr lang="fr-FR" sz="900" dirty="0" err="1" smtClean="0"/>
              <a:t>metaux</a:t>
            </a:r>
            <a:endParaRPr lang="fr-FR" sz="900" dirty="0"/>
          </a:p>
        </p:txBody>
      </p:sp>
      <p:sp>
        <p:nvSpPr>
          <p:cNvPr id="57" name="ZoneTexte 56"/>
          <p:cNvSpPr txBox="1"/>
          <p:nvPr/>
        </p:nvSpPr>
        <p:spPr>
          <a:xfrm rot="5400000">
            <a:off x="6691308" y="2240930"/>
            <a:ext cx="720644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sz="900" dirty="0" smtClean="0"/>
              <a:t>Etabli bois, 200x70x85 </a:t>
            </a:r>
            <a:endParaRPr lang="fr-FR" sz="900" dirty="0"/>
          </a:p>
        </p:txBody>
      </p:sp>
      <p:sp>
        <p:nvSpPr>
          <p:cNvPr id="37" name="ZoneTexte 36"/>
          <p:cNvSpPr txBox="1"/>
          <p:nvPr/>
        </p:nvSpPr>
        <p:spPr>
          <a:xfrm>
            <a:off x="4323528" y="2274440"/>
            <a:ext cx="649304" cy="36933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sz="900" dirty="0" smtClean="0"/>
              <a:t>Servante</a:t>
            </a:r>
          </a:p>
          <a:p>
            <a:r>
              <a:rPr lang="fr-FR" sz="900" dirty="0" smtClean="0"/>
              <a:t>mobile</a:t>
            </a:r>
            <a:endParaRPr lang="fr-FR" sz="900" dirty="0"/>
          </a:p>
        </p:txBody>
      </p:sp>
      <p:sp>
        <p:nvSpPr>
          <p:cNvPr id="23" name="Rectangle 22"/>
          <p:cNvSpPr/>
          <p:nvPr/>
        </p:nvSpPr>
        <p:spPr>
          <a:xfrm>
            <a:off x="4788023" y="2696118"/>
            <a:ext cx="177677" cy="155933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5" name="ZoneTexte 74"/>
          <p:cNvSpPr txBox="1"/>
          <p:nvPr/>
        </p:nvSpPr>
        <p:spPr>
          <a:xfrm rot="5400000">
            <a:off x="4819925" y="2754116"/>
            <a:ext cx="682352" cy="461665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sz="800" dirty="0" smtClean="0"/>
              <a:t>Armoire commune IUEM</a:t>
            </a:r>
            <a:endParaRPr lang="fr-FR" sz="800" dirty="0"/>
          </a:p>
        </p:txBody>
      </p:sp>
      <p:sp>
        <p:nvSpPr>
          <p:cNvPr id="77" name="ZoneTexte 76"/>
          <p:cNvSpPr txBox="1"/>
          <p:nvPr/>
        </p:nvSpPr>
        <p:spPr>
          <a:xfrm>
            <a:off x="4290448" y="1945262"/>
            <a:ext cx="995149" cy="230832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lang="fr-FR" sz="900" dirty="0" err="1" smtClean="0"/>
              <a:t>Materiaux</a:t>
            </a:r>
            <a:r>
              <a:rPr lang="fr-FR" sz="900" dirty="0" smtClean="0"/>
              <a:t>, vrac</a:t>
            </a:r>
            <a:endParaRPr lang="fr-FR" sz="900" dirty="0"/>
          </a:p>
        </p:txBody>
      </p:sp>
      <p:sp>
        <p:nvSpPr>
          <p:cNvPr id="78" name="ZoneTexte 77"/>
          <p:cNvSpPr txBox="1"/>
          <p:nvPr/>
        </p:nvSpPr>
        <p:spPr>
          <a:xfrm rot="5400000">
            <a:off x="4540325" y="2979579"/>
            <a:ext cx="458393" cy="276999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sz="600" dirty="0" err="1" smtClean="0"/>
              <a:t>Perceue</a:t>
            </a:r>
            <a:endParaRPr lang="fr-FR" sz="600" dirty="0" smtClean="0"/>
          </a:p>
          <a:p>
            <a:r>
              <a:rPr lang="fr-FR" sz="600" dirty="0" smtClean="0"/>
              <a:t>colonne</a:t>
            </a:r>
            <a:endParaRPr lang="fr-FR" sz="600" dirty="0" smtClean="0"/>
          </a:p>
        </p:txBody>
      </p:sp>
      <p:sp>
        <p:nvSpPr>
          <p:cNvPr id="79" name="ZoneTexte 78"/>
          <p:cNvSpPr txBox="1"/>
          <p:nvPr/>
        </p:nvSpPr>
        <p:spPr>
          <a:xfrm rot="5400000">
            <a:off x="4910713" y="2239890"/>
            <a:ext cx="459673" cy="281064"/>
          </a:xfrm>
          <a:prstGeom prst="rect">
            <a:avLst/>
          </a:prstGeom>
          <a:solidFill>
            <a:srgbClr val="00B050"/>
          </a:solidFill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sz="600" dirty="0" smtClean="0"/>
              <a:t>Armoire</a:t>
            </a:r>
          </a:p>
          <a:p>
            <a:r>
              <a:rPr lang="fr-FR" sz="600" dirty="0" smtClean="0"/>
              <a:t>Colonne</a:t>
            </a:r>
            <a:endParaRPr lang="fr-FR" sz="600" dirty="0" smtClean="0"/>
          </a:p>
        </p:txBody>
      </p:sp>
      <p:sp>
        <p:nvSpPr>
          <p:cNvPr id="80" name="ZoneTexte 79"/>
          <p:cNvSpPr txBox="1"/>
          <p:nvPr/>
        </p:nvSpPr>
        <p:spPr>
          <a:xfrm rot="5400000">
            <a:off x="6767591" y="2943707"/>
            <a:ext cx="603981" cy="353943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sz="800" dirty="0" smtClean="0"/>
              <a:t>Lapidaire</a:t>
            </a:r>
          </a:p>
          <a:p>
            <a:endParaRPr lang="fr-FR" sz="900" dirty="0"/>
          </a:p>
        </p:txBody>
      </p:sp>
      <p:sp>
        <p:nvSpPr>
          <p:cNvPr id="81" name="ZoneTexte 80"/>
          <p:cNvSpPr txBox="1"/>
          <p:nvPr/>
        </p:nvSpPr>
        <p:spPr>
          <a:xfrm rot="5400000">
            <a:off x="6782400" y="3609391"/>
            <a:ext cx="603981" cy="338554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sz="800" dirty="0" smtClean="0"/>
              <a:t>Scie</a:t>
            </a:r>
          </a:p>
          <a:p>
            <a:r>
              <a:rPr lang="fr-FR" sz="800" dirty="0" smtClean="0"/>
              <a:t>circulaire</a:t>
            </a:r>
            <a:endParaRPr lang="fr-FR" sz="900" dirty="0"/>
          </a:p>
        </p:txBody>
      </p:sp>
      <p:sp>
        <p:nvSpPr>
          <p:cNvPr id="82" name="ZoneTexte 81"/>
          <p:cNvSpPr txBox="1"/>
          <p:nvPr/>
        </p:nvSpPr>
        <p:spPr>
          <a:xfrm rot="5400000">
            <a:off x="6464653" y="5235501"/>
            <a:ext cx="1051144" cy="41549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sz="1050" dirty="0"/>
              <a:t>Table bois </a:t>
            </a:r>
            <a:r>
              <a:rPr lang="fr-FR" sz="1050" dirty="0" smtClean="0"/>
              <a:t>200*70*90</a:t>
            </a:r>
            <a:endParaRPr lang="fr-FR" sz="1050" dirty="0"/>
          </a:p>
        </p:txBody>
      </p:sp>
      <p:sp>
        <p:nvSpPr>
          <p:cNvPr id="84" name="ZoneTexte 83"/>
          <p:cNvSpPr txBox="1"/>
          <p:nvPr/>
        </p:nvSpPr>
        <p:spPr>
          <a:xfrm>
            <a:off x="4122479" y="5152366"/>
            <a:ext cx="1064027" cy="64633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sz="900" dirty="0" smtClean="0"/>
              <a:t>Portique de levage mobile, 230x150x230 (</a:t>
            </a:r>
            <a:r>
              <a:rPr lang="fr-FR" sz="900" dirty="0" err="1" smtClean="0"/>
              <a:t>Lxlxh</a:t>
            </a:r>
            <a:r>
              <a:rPr lang="fr-FR" sz="900" dirty="0" smtClean="0"/>
              <a:t>)</a:t>
            </a:r>
            <a:endParaRPr lang="fr-FR" sz="900" dirty="0"/>
          </a:p>
        </p:txBody>
      </p:sp>
      <p:sp>
        <p:nvSpPr>
          <p:cNvPr id="30" name="Ellipse 29"/>
          <p:cNvSpPr/>
          <p:nvPr/>
        </p:nvSpPr>
        <p:spPr>
          <a:xfrm>
            <a:off x="6854109" y="6010357"/>
            <a:ext cx="183969" cy="18396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86" name="Connecteur droit avec flèche 85"/>
          <p:cNvCxnSpPr/>
          <p:nvPr/>
        </p:nvCxnSpPr>
        <p:spPr>
          <a:xfrm>
            <a:off x="7246553" y="6176320"/>
            <a:ext cx="377242" cy="19334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ZoneTexte 86"/>
          <p:cNvSpPr txBox="1"/>
          <p:nvPr/>
        </p:nvSpPr>
        <p:spPr>
          <a:xfrm>
            <a:off x="7623795" y="6362995"/>
            <a:ext cx="692621" cy="338554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sz="800" b="1" dirty="0" smtClean="0"/>
              <a:t>Vanne air </a:t>
            </a:r>
            <a:r>
              <a:rPr lang="fr-FR" sz="800" b="1" dirty="0" err="1" smtClean="0"/>
              <a:t>comp</a:t>
            </a:r>
            <a:r>
              <a:rPr lang="fr-FR" sz="800" b="1" dirty="0" smtClean="0"/>
              <a:t> 1 et 3</a:t>
            </a:r>
            <a:endParaRPr lang="fr-FR" sz="800" b="1" dirty="0"/>
          </a:p>
        </p:txBody>
      </p:sp>
      <p:sp>
        <p:nvSpPr>
          <p:cNvPr id="88" name="ZoneTexte 87"/>
          <p:cNvSpPr txBox="1"/>
          <p:nvPr/>
        </p:nvSpPr>
        <p:spPr>
          <a:xfrm>
            <a:off x="7499288" y="178418"/>
            <a:ext cx="681315" cy="338554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sz="800" b="1" dirty="0" smtClean="0"/>
              <a:t>Vanne air </a:t>
            </a:r>
            <a:r>
              <a:rPr lang="fr-FR" sz="800" b="1" dirty="0" err="1" smtClean="0"/>
              <a:t>comp</a:t>
            </a:r>
            <a:r>
              <a:rPr lang="fr-FR" sz="800" b="1" dirty="0" smtClean="0"/>
              <a:t> 2</a:t>
            </a:r>
            <a:endParaRPr lang="fr-FR" sz="800" b="1" dirty="0"/>
          </a:p>
        </p:txBody>
      </p:sp>
      <p:sp>
        <p:nvSpPr>
          <p:cNvPr id="89" name="ZoneTexte 88"/>
          <p:cNvSpPr txBox="1"/>
          <p:nvPr/>
        </p:nvSpPr>
        <p:spPr>
          <a:xfrm>
            <a:off x="7499288" y="548769"/>
            <a:ext cx="688364" cy="21544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fr-FR" sz="800" b="1" dirty="0" smtClean="0"/>
              <a:t>Vanne gaz</a:t>
            </a:r>
            <a:endParaRPr lang="fr-FR" sz="800" b="1" dirty="0"/>
          </a:p>
        </p:txBody>
      </p:sp>
      <p:cxnSp>
        <p:nvCxnSpPr>
          <p:cNvPr id="90" name="Connecteur droit avec flèche 89"/>
          <p:cNvCxnSpPr>
            <a:endCxn id="89" idx="1"/>
          </p:cNvCxnSpPr>
          <p:nvPr/>
        </p:nvCxnSpPr>
        <p:spPr>
          <a:xfrm>
            <a:off x="7257027" y="476278"/>
            <a:ext cx="242261" cy="18021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Connecteur droit avec flèche 90"/>
          <p:cNvCxnSpPr/>
          <p:nvPr/>
        </p:nvCxnSpPr>
        <p:spPr>
          <a:xfrm flipV="1">
            <a:off x="7272213" y="303118"/>
            <a:ext cx="205186" cy="17255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ZoneTexte 92"/>
          <p:cNvSpPr txBox="1"/>
          <p:nvPr/>
        </p:nvSpPr>
        <p:spPr>
          <a:xfrm rot="5400000">
            <a:off x="5214797" y="5291133"/>
            <a:ext cx="568072" cy="33855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sz="800" dirty="0" smtClean="0"/>
              <a:t>Chariot</a:t>
            </a:r>
          </a:p>
          <a:p>
            <a:r>
              <a:rPr lang="fr-FR" sz="800" dirty="0" smtClean="0"/>
              <a:t>atelier</a:t>
            </a:r>
            <a:endParaRPr lang="fr-FR" sz="800" dirty="0"/>
          </a:p>
        </p:txBody>
      </p:sp>
      <p:sp>
        <p:nvSpPr>
          <p:cNvPr id="94" name="ZoneTexte 93"/>
          <p:cNvSpPr txBox="1"/>
          <p:nvPr/>
        </p:nvSpPr>
        <p:spPr>
          <a:xfrm>
            <a:off x="4149498" y="4876659"/>
            <a:ext cx="689724" cy="21544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sz="800" dirty="0" smtClean="0"/>
              <a:t>transpalette</a:t>
            </a:r>
            <a:endParaRPr lang="fr-FR" sz="800" dirty="0"/>
          </a:p>
        </p:txBody>
      </p:sp>
      <p:sp>
        <p:nvSpPr>
          <p:cNvPr id="95" name="ZoneTexte 94"/>
          <p:cNvSpPr txBox="1"/>
          <p:nvPr/>
        </p:nvSpPr>
        <p:spPr>
          <a:xfrm rot="5400000">
            <a:off x="5182015" y="5285443"/>
            <a:ext cx="633636" cy="41549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sz="1050" dirty="0" smtClean="0"/>
              <a:t>Chariot</a:t>
            </a:r>
          </a:p>
          <a:p>
            <a:r>
              <a:rPr lang="fr-FR" sz="1050" dirty="0" smtClean="0"/>
              <a:t>atelier</a:t>
            </a:r>
            <a:endParaRPr lang="fr-FR" sz="1050" dirty="0"/>
          </a:p>
        </p:txBody>
      </p:sp>
      <p:sp>
        <p:nvSpPr>
          <p:cNvPr id="96" name="ZoneTexte 95"/>
          <p:cNvSpPr txBox="1"/>
          <p:nvPr/>
        </p:nvSpPr>
        <p:spPr>
          <a:xfrm>
            <a:off x="5836834" y="694595"/>
            <a:ext cx="384837" cy="169277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sz="500" dirty="0" smtClean="0"/>
              <a:t>Chaise</a:t>
            </a:r>
            <a:endParaRPr lang="fr-FR" sz="500" dirty="0"/>
          </a:p>
        </p:txBody>
      </p:sp>
      <p:sp>
        <p:nvSpPr>
          <p:cNvPr id="97" name="ZoneTexte 96"/>
          <p:cNvSpPr txBox="1"/>
          <p:nvPr/>
        </p:nvSpPr>
        <p:spPr>
          <a:xfrm>
            <a:off x="5038057" y="703551"/>
            <a:ext cx="384837" cy="169277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sz="500" dirty="0" smtClean="0"/>
              <a:t>Chaise</a:t>
            </a:r>
            <a:endParaRPr lang="fr-FR" sz="500" dirty="0"/>
          </a:p>
        </p:txBody>
      </p:sp>
      <p:sp>
        <p:nvSpPr>
          <p:cNvPr id="98" name="ZoneTexte 97"/>
          <p:cNvSpPr txBox="1"/>
          <p:nvPr/>
        </p:nvSpPr>
        <p:spPr>
          <a:xfrm>
            <a:off x="2614578" y="672620"/>
            <a:ext cx="384837" cy="169277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sz="500" dirty="0" smtClean="0"/>
              <a:t>Chaise</a:t>
            </a:r>
            <a:endParaRPr lang="fr-FR" sz="500" dirty="0"/>
          </a:p>
        </p:txBody>
      </p:sp>
      <p:sp>
        <p:nvSpPr>
          <p:cNvPr id="99" name="ZoneTexte 98"/>
          <p:cNvSpPr txBox="1"/>
          <p:nvPr/>
        </p:nvSpPr>
        <p:spPr>
          <a:xfrm rot="16200000">
            <a:off x="1930541" y="1090595"/>
            <a:ext cx="384837" cy="169277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sz="500" dirty="0" smtClean="0"/>
              <a:t>Chaise</a:t>
            </a:r>
            <a:endParaRPr lang="fr-FR" sz="500" dirty="0"/>
          </a:p>
        </p:txBody>
      </p:sp>
      <p:sp>
        <p:nvSpPr>
          <p:cNvPr id="100" name="ZoneTexte 99"/>
          <p:cNvSpPr txBox="1"/>
          <p:nvPr/>
        </p:nvSpPr>
        <p:spPr>
          <a:xfrm>
            <a:off x="2444597" y="268294"/>
            <a:ext cx="387790" cy="21544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sz="800" dirty="0" smtClean="0"/>
              <a:t>PC</a:t>
            </a:r>
            <a:endParaRPr lang="fr-FR" sz="800" dirty="0"/>
          </a:p>
        </p:txBody>
      </p:sp>
      <p:sp>
        <p:nvSpPr>
          <p:cNvPr id="102" name="Ellipse 101"/>
          <p:cNvSpPr/>
          <p:nvPr/>
        </p:nvSpPr>
        <p:spPr>
          <a:xfrm>
            <a:off x="1675825" y="4333369"/>
            <a:ext cx="354965" cy="347388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1" name="ZoneTexte 100"/>
          <p:cNvSpPr txBox="1"/>
          <p:nvPr/>
        </p:nvSpPr>
        <p:spPr>
          <a:xfrm rot="16200000">
            <a:off x="1606651" y="4222560"/>
            <a:ext cx="4547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dirty="0" smtClean="0"/>
              <a:t>Air  </a:t>
            </a:r>
            <a:r>
              <a:rPr lang="fr-FR" sz="800" dirty="0" err="1" smtClean="0"/>
              <a:t>comp</a:t>
            </a:r>
            <a:r>
              <a:rPr lang="fr-FR" sz="800" dirty="0" smtClean="0"/>
              <a:t>. 3</a:t>
            </a:r>
            <a:endParaRPr lang="fr-FR" sz="800" dirty="0"/>
          </a:p>
        </p:txBody>
      </p:sp>
    </p:spTree>
    <p:extLst>
      <p:ext uri="{BB962C8B-B14F-4D97-AF65-F5344CB8AC3E}">
        <p14:creationId xmlns:p14="http://schemas.microsoft.com/office/powerpoint/2010/main" val="92118111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323</TotalTime>
  <Words>108</Words>
  <Application>Microsoft Office PowerPoint</Application>
  <PresentationFormat>Affichage à l'écran (4:3)</PresentationFormat>
  <Paragraphs>51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4" baseType="lpstr">
      <vt:lpstr>Arial</vt:lpstr>
      <vt:lpstr>Calibri</vt:lpstr>
      <vt:lpstr>Thème Office</vt:lpstr>
      <vt:lpstr>Présentation PowerPoint</vt:lpstr>
    </vt:vector>
  </TitlesOfParts>
  <Company>UBO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scouarnec</dc:creator>
  <cp:lastModifiedBy>Etienne Poirier</cp:lastModifiedBy>
  <cp:revision>32</cp:revision>
  <cp:lastPrinted>2021-10-13T09:43:29Z</cp:lastPrinted>
  <dcterms:created xsi:type="dcterms:W3CDTF">2015-03-17T12:37:49Z</dcterms:created>
  <dcterms:modified xsi:type="dcterms:W3CDTF">2023-06-12T10:26:42Z</dcterms:modified>
</cp:coreProperties>
</file>