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72A"/>
    <a:srgbClr val="009CDD"/>
    <a:srgbClr val="0075B9"/>
    <a:srgbClr val="75AC5D"/>
    <a:srgbClr val="6BB9E7"/>
    <a:srgbClr val="499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00" autoAdjust="0"/>
  </p:normalViewPr>
  <p:slideViewPr>
    <p:cSldViewPr>
      <p:cViewPr>
        <p:scale>
          <a:sx n="76" d="100"/>
          <a:sy n="76" d="100"/>
        </p:scale>
        <p:origin x="-2490" y="-8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2CC98-E125-413F-B530-45105B9D0D3D}" type="datetimeFigureOut">
              <a:rPr lang="fr-FR" smtClean="0"/>
              <a:t>19/05/2017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41182-F644-4C96-B2F1-7A52CE9265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03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79FD-7EED-445E-829F-9C423252BC7A}" type="datetimeFigureOut">
              <a:rPr lang="fr-FR" smtClean="0"/>
              <a:t>19/05/2017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DBED1-7448-4F48-8799-34A4839262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671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0532" y="1196752"/>
            <a:ext cx="8420100" cy="1470025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6536" y="2780927"/>
            <a:ext cx="8424936" cy="1224136"/>
          </a:xfrm>
        </p:spPr>
        <p:txBody>
          <a:bodyPr/>
          <a:lstStyle>
            <a:lvl1pPr marL="0" indent="0" algn="l">
              <a:buNone/>
              <a:defRPr u="sng" baseline="0">
                <a:solidFill>
                  <a:schemeClr val="bg1"/>
                </a:solidFill>
                <a:uFill>
                  <a:solidFill>
                    <a:srgbClr val="B7C72A"/>
                  </a:solidFill>
                </a:u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401272" y="6381328"/>
            <a:ext cx="23114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/>
              <a:t>lieu et 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évènement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161584" y="4581128"/>
            <a:ext cx="3744416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3" name="Ellipse 12"/>
          <p:cNvSpPr/>
          <p:nvPr userDrawn="1"/>
        </p:nvSpPr>
        <p:spPr>
          <a:xfrm>
            <a:off x="8033792" y="-411480"/>
            <a:ext cx="2103784" cy="204028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14" name="Image 13" descr="Dynali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353" y="264911"/>
            <a:ext cx="1627383" cy="82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2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9CDD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19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>
            <a:lvl1pPr>
              <a:defRPr>
                <a:solidFill>
                  <a:srgbClr val="009CDD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81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u="none">
                <a:solidFill>
                  <a:srgbClr val="009CDD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lieu et 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évènement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8481392" y="-411480"/>
            <a:ext cx="1656184" cy="160823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8" name="Image 7" descr="Dynal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08" y="185916"/>
            <a:ext cx="1280592" cy="6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634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llipse 6"/>
          <p:cNvSpPr/>
          <p:nvPr userDrawn="1"/>
        </p:nvSpPr>
        <p:spPr>
          <a:xfrm>
            <a:off x="8481392" y="-411480"/>
            <a:ext cx="1656184" cy="160823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8" name="Image 7" descr="Dynal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08" y="185916"/>
            <a:ext cx="1280592" cy="6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30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 u="none">
                <a:solidFill>
                  <a:srgbClr val="009CDD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 u="none">
                <a:solidFill>
                  <a:srgbClr val="009CDD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 userDrawn="1"/>
        </p:nvSpPr>
        <p:spPr>
          <a:xfrm>
            <a:off x="8481392" y="-411480"/>
            <a:ext cx="1656184" cy="160823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9" name="Image 8" descr="Dynal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08" y="185916"/>
            <a:ext cx="1280592" cy="6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89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CD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CD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llipse 9"/>
          <p:cNvSpPr/>
          <p:nvPr userDrawn="1"/>
        </p:nvSpPr>
        <p:spPr>
          <a:xfrm>
            <a:off x="8481392" y="-411480"/>
            <a:ext cx="1656184" cy="160823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11" name="Image 10" descr="Dynal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08" y="185916"/>
            <a:ext cx="1280592" cy="6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58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llipse 5"/>
          <p:cNvSpPr/>
          <p:nvPr userDrawn="1"/>
        </p:nvSpPr>
        <p:spPr>
          <a:xfrm>
            <a:off x="8481392" y="-411480"/>
            <a:ext cx="1656184" cy="160823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7" name="Image 6" descr="Dynal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08" y="185916"/>
            <a:ext cx="1280592" cy="6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295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llipse 4"/>
          <p:cNvSpPr/>
          <p:nvPr userDrawn="1"/>
        </p:nvSpPr>
        <p:spPr>
          <a:xfrm>
            <a:off x="8481392" y="-411480"/>
            <a:ext cx="1656184" cy="160823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6" name="Image 5" descr="Dynal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08" y="185916"/>
            <a:ext cx="1280592" cy="6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1340768"/>
            <a:ext cx="5537729" cy="4785395"/>
          </a:xfrm>
        </p:spPr>
        <p:txBody>
          <a:bodyPr/>
          <a:lstStyle>
            <a:lvl1pPr>
              <a:defRPr sz="3200">
                <a:solidFill>
                  <a:srgbClr val="009CDD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9CD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6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9CD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30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75B9"/>
                </a:solidFill>
              </a:defRPr>
            </a:lvl1pPr>
          </a:lstStyle>
          <a:p>
            <a:r>
              <a:rPr lang="fr-FR" dirty="0" smtClean="0"/>
              <a:t>lieu et 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rgbClr val="B7C72A"/>
                </a:solidFill>
              </a:defRPr>
            </a:lvl1pPr>
          </a:lstStyle>
          <a:p>
            <a:r>
              <a:rPr lang="fr-FR" dirty="0" smtClean="0"/>
              <a:t>évènement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75B9"/>
                </a:solidFill>
              </a:defRPr>
            </a:lvl1pPr>
          </a:lstStyle>
          <a:p>
            <a:fld id="{4E94D37F-FAD6-4C5F-AD7E-FE49DE0A48D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434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75B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IUEM-clair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IUEM-clair-2.potx</Template>
  <TotalTime>1662</TotalTime>
  <Words>0</Words>
  <Application>Microsoft Office PowerPoint</Application>
  <PresentationFormat>Format A4 (210 x 297 mm)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IUEM-clair-2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sherve</dc:creator>
  <cp:lastModifiedBy>Bianca Guillo</cp:lastModifiedBy>
  <cp:revision>97</cp:revision>
  <dcterms:created xsi:type="dcterms:W3CDTF">2013-01-16T09:43:17Z</dcterms:created>
  <dcterms:modified xsi:type="dcterms:W3CDTF">2017-05-19T06:38:00Z</dcterms:modified>
</cp:coreProperties>
</file>