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9E7"/>
    <a:srgbClr val="0075B9"/>
    <a:srgbClr val="B7C72A"/>
    <a:srgbClr val="009CDD"/>
    <a:srgbClr val="499250"/>
    <a:srgbClr val="75A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2CC98-E125-413F-B530-45105B9D0D3D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41182-F644-4C96-B2F1-7A52CE926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034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B79FD-7EED-445E-829F-9C423252BC7A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BED1-7448-4F48-8799-34A483926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671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BED1-7448-4F48-8799-34A4839262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1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42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1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63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3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58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45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9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08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6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0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34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chemeClr val="bg1"/>
                </a:solidFill>
              </a:rPr>
              <a:t>Titre de la présentation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59632" y="508518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B7C72A"/>
                </a:solidFill>
              </a:rPr>
              <a:t>Evènement / congrès</a:t>
            </a:r>
          </a:p>
          <a:p>
            <a:endParaRPr lang="fr-FR" sz="2000" dirty="0"/>
          </a:p>
          <a:p>
            <a:r>
              <a:rPr lang="fr-FR" sz="2000" dirty="0" smtClean="0">
                <a:solidFill>
                  <a:srgbClr val="0075B9"/>
                </a:solidFill>
              </a:rPr>
              <a:t>Lieu/Pays</a:t>
            </a:r>
          </a:p>
          <a:p>
            <a:r>
              <a:rPr lang="fr-FR" sz="2000" dirty="0" smtClean="0">
                <a:solidFill>
                  <a:srgbClr val="0075B9"/>
                </a:solidFill>
              </a:rPr>
              <a:t>Date ????/??/??</a:t>
            </a:r>
            <a:endParaRPr lang="fr-FR" sz="2000" dirty="0">
              <a:solidFill>
                <a:srgbClr val="00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8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rgbClr val="0075B9"/>
                </a:solidFill>
              </a:rPr>
              <a:t>TITRE DE LA PAGE</a:t>
            </a:r>
            <a:endParaRPr lang="fr-FR" sz="3600" dirty="0">
              <a:solidFill>
                <a:srgbClr val="0075B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smtClean="0">
                <a:solidFill>
                  <a:srgbClr val="6BB9E7"/>
                </a:solidFill>
                <a:uFill>
                  <a:solidFill>
                    <a:srgbClr val="B7C72A"/>
                  </a:solidFill>
                </a:uFill>
              </a:rPr>
              <a:t>Sous titre du doc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Contenu :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Lorem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ipsum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dolor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sit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amet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,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consectetur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adipiscing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elit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.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Morbi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bibendum,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nibh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id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egestas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adipiscing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,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nisi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erat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tincidunt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arcu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,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eget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laoreet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neque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nisl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sed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ipsum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.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Aliquam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tincidunt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nunc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vel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purus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dignissim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tristique.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Pellentesque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habitant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morbi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tristique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senectus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et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netus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et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malesuada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fames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ac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turpis</a:t>
            </a:r>
            <a:r>
              <a:rPr lang="fr-FR" sz="2400" dirty="0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  <a:uFill>
                  <a:solidFill>
                    <a:srgbClr val="B7C72A"/>
                  </a:solidFill>
                </a:uFill>
              </a:rPr>
              <a:t>egestas</a:t>
            </a:r>
            <a:endParaRPr lang="fr-FR" sz="2400" dirty="0">
              <a:solidFill>
                <a:schemeClr val="tx2"/>
              </a:solidFill>
              <a:uFill>
                <a:solidFill>
                  <a:srgbClr val="B7C72A"/>
                </a:solidFill>
              </a:u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lieu et 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6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</a:rPr>
              <a:t>Thanks</a:t>
            </a:r>
            <a:r>
              <a:rPr lang="fr-FR" sz="3600" dirty="0" smtClean="0">
                <a:solidFill>
                  <a:schemeClr val="bg1"/>
                </a:solidFill>
              </a:rPr>
              <a:t> for </a:t>
            </a:r>
            <a:r>
              <a:rPr lang="fr-FR" sz="3600" dirty="0" err="1" smtClean="0">
                <a:solidFill>
                  <a:schemeClr val="bg1"/>
                </a:solidFill>
              </a:rPr>
              <a:t>your</a:t>
            </a:r>
            <a:r>
              <a:rPr lang="fr-FR" sz="3600" dirty="0" smtClean="0">
                <a:solidFill>
                  <a:schemeClr val="bg1"/>
                </a:solidFill>
              </a:rPr>
              <a:t> attention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/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Merci pour votre attention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352257"/>
            <a:ext cx="1160898" cy="670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8" y="5352257"/>
            <a:ext cx="670946" cy="6709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1" y="5534369"/>
            <a:ext cx="906031" cy="488833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lieu et 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86</Words>
  <Application>Microsoft Office PowerPoint</Application>
  <PresentationFormat>Affichage à l'écran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Titre de la présentation</vt:lpstr>
      <vt:lpstr>TITRE DE LA PAGE</vt:lpstr>
      <vt:lpstr>Thanks for your attention  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sherve</dc:creator>
  <cp:lastModifiedBy>sherve</cp:lastModifiedBy>
  <cp:revision>8</cp:revision>
  <dcterms:created xsi:type="dcterms:W3CDTF">2013-01-16T09:43:17Z</dcterms:created>
  <dcterms:modified xsi:type="dcterms:W3CDTF">2013-01-16T12:37:24Z</dcterms:modified>
</cp:coreProperties>
</file>