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0" r:id="rId3"/>
    <p:sldId id="261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C72A"/>
    <a:srgbClr val="0075B9"/>
    <a:srgbClr val="6BB9E7"/>
    <a:srgbClr val="009CDD"/>
    <a:srgbClr val="499250"/>
    <a:srgbClr val="75AC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8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2CC98-E125-413F-B530-45105B9D0D3D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toto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41182-F644-4C96-B2F1-7A52CE9265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40347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B79FD-7EED-445E-829F-9C423252BC7A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toto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DBED1-7448-4F48-8799-34A4839262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46715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DBED1-7448-4F48-8799-34A48392624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719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lieu et date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évènement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D37F-FAD6-4C5F-AD7E-FE49DE0A48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7421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lieu et date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évènement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D37F-FAD6-4C5F-AD7E-FE49DE0A48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319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lieu et date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évènement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D37F-FAD6-4C5F-AD7E-FE49DE0A48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681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lieu et date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évènement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D37F-FAD6-4C5F-AD7E-FE49DE0A48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863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lieu et date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évènement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D37F-FAD6-4C5F-AD7E-FE49DE0A48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130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lieu et date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évènement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D37F-FAD6-4C5F-AD7E-FE49DE0A48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7589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lieu et date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évènement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D37F-FAD6-4C5F-AD7E-FE49DE0A48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5458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lieu et date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évènement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D37F-FAD6-4C5F-AD7E-FE49DE0A48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7295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lieu et date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évènement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D37F-FAD6-4C5F-AD7E-FE49DE0A48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6089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lieu et date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évènement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D37F-FAD6-4C5F-AD7E-FE49DE0A48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76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lieu et date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évènement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D37F-FAD6-4C5F-AD7E-FE49DE0A48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3301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lieu et date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évènement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4D37F-FAD6-4C5F-AD7E-FE49DE0A48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345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09800" y="1268763"/>
            <a:ext cx="7772400" cy="1470025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chemeClr val="bg1"/>
                </a:solidFill>
              </a:rPr>
              <a:t>Titre de la présentation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487488" y="5517232"/>
            <a:ext cx="4392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B7C72A"/>
                </a:solidFill>
              </a:rPr>
              <a:t>Evènement / congrès</a:t>
            </a:r>
          </a:p>
          <a:p>
            <a:r>
              <a:rPr lang="fr-FR" sz="2000" dirty="0" smtClean="0">
                <a:solidFill>
                  <a:srgbClr val="0075B9"/>
                </a:solidFill>
              </a:rPr>
              <a:t>Lieu/Pays</a:t>
            </a:r>
            <a:endParaRPr lang="fr-FR" sz="2000" dirty="0">
              <a:solidFill>
                <a:srgbClr val="0075B9"/>
              </a:solidFill>
            </a:endParaRPr>
          </a:p>
          <a:p>
            <a:r>
              <a:rPr lang="fr-FR" sz="2000" dirty="0">
                <a:solidFill>
                  <a:srgbClr val="0075B9"/>
                </a:solidFill>
              </a:rPr>
              <a:t>Date ????/??/??</a:t>
            </a:r>
          </a:p>
        </p:txBody>
      </p:sp>
    </p:spTree>
    <p:extLst>
      <p:ext uri="{BB962C8B-B14F-4D97-AF65-F5344CB8AC3E}">
        <p14:creationId xmlns:p14="http://schemas.microsoft.com/office/powerpoint/2010/main" val="513086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3600" dirty="0">
                <a:solidFill>
                  <a:srgbClr val="0075B9"/>
                </a:solidFill>
              </a:rPr>
              <a:t>TITRE DE LA PAGE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81200" y="1628803"/>
            <a:ext cx="821925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u="sng" dirty="0" smtClean="0">
                <a:solidFill>
                  <a:srgbClr val="6BB9E7"/>
                </a:solidFill>
                <a:uFill>
                  <a:solidFill>
                    <a:srgbClr val="B7C72A"/>
                  </a:solidFill>
                </a:uFill>
              </a:rPr>
              <a:t>Sous titre du doc</a:t>
            </a:r>
          </a:p>
          <a:p>
            <a:pPr marL="0" indent="0">
              <a:buNone/>
            </a:pPr>
            <a:r>
              <a:rPr lang="fr-FR" sz="2400" dirty="0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Contenu : </a:t>
            </a:r>
            <a:r>
              <a:rPr lang="fr-FR" sz="2400" dirty="0" err="1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Lorem</a:t>
            </a:r>
            <a:r>
              <a:rPr lang="fr-FR" sz="2400" dirty="0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 </a:t>
            </a:r>
            <a:r>
              <a:rPr lang="fr-FR" sz="2400" dirty="0" err="1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ipsum</a:t>
            </a:r>
            <a:r>
              <a:rPr lang="fr-FR" sz="2400" dirty="0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 </a:t>
            </a:r>
            <a:r>
              <a:rPr lang="fr-FR" sz="2400" dirty="0" err="1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dolor</a:t>
            </a:r>
            <a:r>
              <a:rPr lang="fr-FR" sz="2400" dirty="0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 </a:t>
            </a:r>
            <a:r>
              <a:rPr lang="fr-FR" sz="2400" dirty="0" err="1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sit</a:t>
            </a:r>
            <a:r>
              <a:rPr lang="fr-FR" sz="2400" dirty="0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 </a:t>
            </a:r>
            <a:r>
              <a:rPr lang="fr-FR" sz="2400" dirty="0" err="1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amet</a:t>
            </a:r>
            <a:r>
              <a:rPr lang="fr-FR" sz="2400" dirty="0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, </a:t>
            </a:r>
            <a:r>
              <a:rPr lang="fr-FR" sz="2400" dirty="0" err="1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consectetur</a:t>
            </a:r>
            <a:r>
              <a:rPr lang="fr-FR" sz="2400" dirty="0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 </a:t>
            </a:r>
            <a:r>
              <a:rPr lang="fr-FR" sz="2400" dirty="0" err="1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adipiscing</a:t>
            </a:r>
            <a:r>
              <a:rPr lang="fr-FR" sz="2400" dirty="0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 </a:t>
            </a:r>
            <a:r>
              <a:rPr lang="fr-FR" sz="2400" dirty="0" err="1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elit</a:t>
            </a:r>
            <a:r>
              <a:rPr lang="fr-FR" sz="2400" dirty="0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. </a:t>
            </a:r>
            <a:r>
              <a:rPr lang="fr-FR" sz="2400" dirty="0" err="1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Morbi</a:t>
            </a:r>
            <a:r>
              <a:rPr lang="fr-FR" sz="2400" dirty="0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 bibendum, </a:t>
            </a:r>
            <a:r>
              <a:rPr lang="fr-FR" sz="2400" dirty="0" err="1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nibh</a:t>
            </a:r>
            <a:r>
              <a:rPr lang="fr-FR" sz="2400" dirty="0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 id </a:t>
            </a:r>
            <a:r>
              <a:rPr lang="fr-FR" sz="2400" dirty="0" err="1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egestas</a:t>
            </a:r>
            <a:r>
              <a:rPr lang="fr-FR" sz="2400" dirty="0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 </a:t>
            </a:r>
            <a:r>
              <a:rPr lang="fr-FR" sz="2400" dirty="0" err="1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adipiscing</a:t>
            </a:r>
            <a:r>
              <a:rPr lang="fr-FR" sz="2400" dirty="0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, </a:t>
            </a:r>
            <a:r>
              <a:rPr lang="fr-FR" sz="2400" dirty="0" err="1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nisi</a:t>
            </a:r>
            <a:r>
              <a:rPr lang="fr-FR" sz="2400" dirty="0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 erat </a:t>
            </a:r>
            <a:r>
              <a:rPr lang="fr-FR" sz="2400" dirty="0" err="1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tincidunt</a:t>
            </a:r>
            <a:r>
              <a:rPr lang="fr-FR" sz="2400" dirty="0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 </a:t>
            </a:r>
            <a:r>
              <a:rPr lang="fr-FR" sz="2400" dirty="0" err="1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arcu</a:t>
            </a:r>
            <a:r>
              <a:rPr lang="fr-FR" sz="2400" dirty="0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, </a:t>
            </a:r>
            <a:r>
              <a:rPr lang="fr-FR" sz="2400" dirty="0" err="1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eget</a:t>
            </a:r>
            <a:r>
              <a:rPr lang="fr-FR" sz="2400" dirty="0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 </a:t>
            </a:r>
            <a:r>
              <a:rPr lang="fr-FR" sz="2400" dirty="0" err="1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laoreet</a:t>
            </a:r>
            <a:r>
              <a:rPr lang="fr-FR" sz="2400" dirty="0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 </a:t>
            </a:r>
            <a:r>
              <a:rPr lang="fr-FR" sz="2400" dirty="0" err="1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neque</a:t>
            </a:r>
            <a:r>
              <a:rPr lang="fr-FR" sz="2400" dirty="0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 </a:t>
            </a:r>
            <a:r>
              <a:rPr lang="fr-FR" sz="2400" dirty="0" err="1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nisl</a:t>
            </a:r>
            <a:r>
              <a:rPr lang="fr-FR" sz="2400" dirty="0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 </a:t>
            </a:r>
            <a:r>
              <a:rPr lang="fr-FR" sz="2400" dirty="0" err="1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sed</a:t>
            </a:r>
            <a:r>
              <a:rPr lang="fr-FR" sz="2400" dirty="0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 </a:t>
            </a:r>
            <a:r>
              <a:rPr lang="fr-FR" sz="2400" dirty="0" err="1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ipsum</a:t>
            </a:r>
            <a:r>
              <a:rPr lang="fr-FR" sz="2400" dirty="0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. </a:t>
            </a:r>
            <a:r>
              <a:rPr lang="fr-FR" sz="2400" dirty="0" err="1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Aliquam</a:t>
            </a:r>
            <a:r>
              <a:rPr lang="fr-FR" sz="2400" dirty="0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 </a:t>
            </a:r>
            <a:r>
              <a:rPr lang="fr-FR" sz="2400" dirty="0" err="1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tincidunt</a:t>
            </a:r>
            <a:r>
              <a:rPr lang="fr-FR" sz="2400" dirty="0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 nunc </a:t>
            </a:r>
            <a:r>
              <a:rPr lang="fr-FR" sz="2400" dirty="0" err="1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vel</a:t>
            </a:r>
            <a:r>
              <a:rPr lang="fr-FR" sz="2400" dirty="0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 </a:t>
            </a:r>
            <a:r>
              <a:rPr lang="fr-FR" sz="2400" dirty="0" err="1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purus</a:t>
            </a:r>
            <a:r>
              <a:rPr lang="fr-FR" sz="2400" dirty="0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 </a:t>
            </a:r>
            <a:r>
              <a:rPr lang="fr-FR" sz="2400" dirty="0" err="1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dignissim</a:t>
            </a:r>
            <a:r>
              <a:rPr lang="fr-FR" sz="2400" dirty="0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 tristique. </a:t>
            </a:r>
            <a:r>
              <a:rPr lang="fr-FR" sz="2400" dirty="0" err="1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Pellentesque</a:t>
            </a:r>
            <a:r>
              <a:rPr lang="fr-FR" sz="2400" dirty="0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 habitant </a:t>
            </a:r>
            <a:r>
              <a:rPr lang="fr-FR" sz="2400" dirty="0" err="1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morbi</a:t>
            </a:r>
            <a:r>
              <a:rPr lang="fr-FR" sz="2400" dirty="0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 tristique </a:t>
            </a:r>
            <a:r>
              <a:rPr lang="fr-FR" sz="2400" dirty="0" err="1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senectus</a:t>
            </a:r>
            <a:r>
              <a:rPr lang="fr-FR" sz="2400" dirty="0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 et </a:t>
            </a:r>
            <a:r>
              <a:rPr lang="fr-FR" sz="2400" dirty="0" err="1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netus</a:t>
            </a:r>
            <a:r>
              <a:rPr lang="fr-FR" sz="2400" dirty="0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 et </a:t>
            </a:r>
            <a:r>
              <a:rPr lang="fr-FR" sz="2400" dirty="0" err="1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malesuada</a:t>
            </a:r>
            <a:r>
              <a:rPr lang="fr-FR" sz="2400" dirty="0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 </a:t>
            </a:r>
            <a:r>
              <a:rPr lang="fr-FR" sz="2400" dirty="0" err="1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fames</a:t>
            </a:r>
            <a:r>
              <a:rPr lang="fr-FR" sz="2400" dirty="0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 </a:t>
            </a:r>
            <a:r>
              <a:rPr lang="fr-FR" sz="2400" dirty="0" err="1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ac</a:t>
            </a:r>
            <a:r>
              <a:rPr lang="fr-FR" sz="2400" dirty="0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 </a:t>
            </a:r>
            <a:r>
              <a:rPr lang="fr-FR" sz="2400" dirty="0" err="1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turpis</a:t>
            </a:r>
            <a:r>
              <a:rPr lang="fr-FR" sz="2400" dirty="0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 </a:t>
            </a:r>
            <a:r>
              <a:rPr lang="fr-FR" sz="2400" dirty="0" err="1">
                <a:solidFill>
                  <a:schemeClr val="tx2"/>
                </a:solidFill>
                <a:uFill>
                  <a:solidFill>
                    <a:srgbClr val="B7C72A"/>
                  </a:solidFill>
                </a:uFill>
              </a:rPr>
              <a:t>egestas</a:t>
            </a:r>
            <a:endParaRPr lang="fr-FR" sz="2400" dirty="0">
              <a:solidFill>
                <a:schemeClr val="tx2"/>
              </a:solidFill>
              <a:uFill>
                <a:solidFill>
                  <a:srgbClr val="B7C72A"/>
                </a:solidFill>
              </a:uFill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5B9"/>
                </a:solidFill>
              </a:rPr>
              <a:t>lieu et date</a:t>
            </a:r>
            <a:endParaRPr lang="fr-FR" dirty="0">
              <a:solidFill>
                <a:srgbClr val="0075B9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B7C72A"/>
                </a:solidFill>
              </a:rPr>
              <a:t>évènement</a:t>
            </a:r>
            <a:endParaRPr lang="fr-FR" dirty="0">
              <a:solidFill>
                <a:srgbClr val="B7C72A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D37F-FAD6-4C5F-AD7E-FE49DE0A48D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963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1628800"/>
            <a:ext cx="8229600" cy="1143000"/>
          </a:xfrm>
        </p:spPr>
        <p:txBody>
          <a:bodyPr>
            <a:noAutofit/>
          </a:bodyPr>
          <a:lstStyle/>
          <a:p>
            <a:r>
              <a:rPr lang="fr-FR" sz="3600" dirty="0" err="1">
                <a:solidFill>
                  <a:schemeClr val="bg1"/>
                </a:solidFill>
              </a:rPr>
              <a:t>Thanks</a:t>
            </a:r>
            <a:r>
              <a:rPr lang="fr-FR" sz="3600" dirty="0">
                <a:solidFill>
                  <a:schemeClr val="bg1"/>
                </a:solidFill>
              </a:rPr>
              <a:t> for </a:t>
            </a:r>
            <a:r>
              <a:rPr lang="fr-FR" sz="3600" dirty="0" err="1">
                <a:solidFill>
                  <a:schemeClr val="bg1"/>
                </a:solidFill>
              </a:rPr>
              <a:t>your</a:t>
            </a:r>
            <a:r>
              <a:rPr lang="fr-FR" sz="3600" dirty="0">
                <a:solidFill>
                  <a:schemeClr val="bg1"/>
                </a:solidFill>
              </a:rPr>
              <a:t> attention</a:t>
            </a:r>
            <a:br>
              <a:rPr lang="fr-FR" sz="3600" dirty="0">
                <a:solidFill>
                  <a:schemeClr val="bg1"/>
                </a:solidFill>
              </a:rPr>
            </a:br>
            <a:r>
              <a:rPr lang="fr-FR" sz="3600" dirty="0">
                <a:solidFill>
                  <a:schemeClr val="bg1"/>
                </a:solidFill>
              </a:rPr>
              <a:t/>
            </a:r>
            <a:br>
              <a:rPr lang="fr-FR" sz="3600" dirty="0">
                <a:solidFill>
                  <a:schemeClr val="bg1"/>
                </a:solidFill>
              </a:rPr>
            </a:br>
            <a:r>
              <a:rPr lang="fr-FR" sz="3600" dirty="0">
                <a:solidFill>
                  <a:schemeClr val="bg1"/>
                </a:solidFill>
              </a:rPr>
              <a:t>Merci pour votre attention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D37F-FAD6-4C5F-AD7E-FE49DE0A48D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453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88</Words>
  <Application>Microsoft Office PowerPoint</Application>
  <PresentationFormat>Grand écran</PresentationFormat>
  <Paragraphs>13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Calibri</vt:lpstr>
      <vt:lpstr>Thème Office</vt:lpstr>
      <vt:lpstr>Titre de la présentation</vt:lpstr>
      <vt:lpstr>TITRE DE LA PAGE</vt:lpstr>
      <vt:lpstr>Thanks for your attention  Merci pour votre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sherve</dc:creator>
  <cp:lastModifiedBy>sherve</cp:lastModifiedBy>
  <cp:revision>10</cp:revision>
  <dcterms:created xsi:type="dcterms:W3CDTF">2013-01-16T09:43:17Z</dcterms:created>
  <dcterms:modified xsi:type="dcterms:W3CDTF">2023-01-26T14:56:55Z</dcterms:modified>
</cp:coreProperties>
</file>